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technologystudent.com/despro_3/oblique5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285529" y="918546"/>
            <a:ext cx="10069830" cy="9561830"/>
            <a:chOff x="285529" y="918546"/>
            <a:chExt cx="10069830" cy="956183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7890" y="1461930"/>
              <a:ext cx="1447800" cy="6476365"/>
            </a:xfrm>
            <a:custGeom>
              <a:avLst/>
              <a:gdLst/>
              <a:ahLst/>
              <a:cxnLst/>
              <a:rect l="l" t="t" r="r" b="b"/>
              <a:pathLst>
                <a:path w="1447800" h="6476365">
                  <a:moveTo>
                    <a:pt x="0" y="0"/>
                  </a:moveTo>
                  <a:lnTo>
                    <a:pt x="1447192" y="5036342"/>
                  </a:lnTo>
                  <a:lnTo>
                    <a:pt x="1447192" y="647634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597213" y="8148528"/>
            <a:ext cx="9560560" cy="1337310"/>
            <a:chOff x="597213" y="8148528"/>
            <a:chExt cx="9560560" cy="133731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479160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8271" y="8154878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5643" y="821282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27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402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71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37" y="1120622"/>
                  </a:lnTo>
                  <a:lnTo>
                    <a:pt x="531837" y="1189291"/>
                  </a:lnTo>
                  <a:lnTo>
                    <a:pt x="531723" y="1186345"/>
                  </a:lnTo>
                  <a:lnTo>
                    <a:pt x="531736" y="1186586"/>
                  </a:lnTo>
                  <a:lnTo>
                    <a:pt x="531837" y="1189291"/>
                  </a:lnTo>
                  <a:lnTo>
                    <a:pt x="531837" y="1120622"/>
                  </a:lnTo>
                  <a:lnTo>
                    <a:pt x="531507" y="1120622"/>
                  </a:lnTo>
                  <a:lnTo>
                    <a:pt x="531507" y="1182103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07" y="1182103"/>
                  </a:lnTo>
                  <a:lnTo>
                    <a:pt x="531507" y="1120622"/>
                  </a:lnTo>
                  <a:lnTo>
                    <a:pt x="528840" y="1120648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48"/>
                  </a:lnTo>
                  <a:lnTo>
                    <a:pt x="527570" y="1120648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401"/>
                  </a:lnTo>
                  <a:lnTo>
                    <a:pt x="521906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9010" y="1186345"/>
                  </a:lnTo>
                  <a:lnTo>
                    <a:pt x="519023" y="1186586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8795" y="1037196"/>
                  </a:lnTo>
                  <a:lnTo>
                    <a:pt x="518795" y="1182103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795" y="1182103"/>
                  </a:lnTo>
                  <a:lnTo>
                    <a:pt x="518795" y="1037196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6775" y="1022019"/>
                  </a:lnTo>
                  <a:lnTo>
                    <a:pt x="516115" y="1017358"/>
                  </a:lnTo>
                  <a:lnTo>
                    <a:pt x="516115" y="1137297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115" y="1137297"/>
                  </a:lnTo>
                  <a:lnTo>
                    <a:pt x="516115" y="1017358"/>
                  </a:lnTo>
                  <a:lnTo>
                    <a:pt x="508495" y="967981"/>
                  </a:lnTo>
                  <a:lnTo>
                    <a:pt x="501205" y="927684"/>
                  </a:lnTo>
                  <a:lnTo>
                    <a:pt x="493014" y="887615"/>
                  </a:lnTo>
                  <a:lnTo>
                    <a:pt x="483920" y="847801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41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44"/>
                  </a:lnTo>
                  <a:lnTo>
                    <a:pt x="520636" y="1241361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83"/>
                  </a:lnTo>
                  <a:lnTo>
                    <a:pt x="533171" y="1231912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2059" y="854334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11489853" y="6805436"/>
            <a:ext cx="3333115" cy="2999740"/>
            <a:chOff x="11489853" y="6805436"/>
            <a:chExt cx="3333115" cy="2999740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2651709" y="0"/>
                  </a:moveTo>
                  <a:lnTo>
                    <a:pt x="668577" y="0"/>
                  </a:lnTo>
                  <a:lnTo>
                    <a:pt x="0" y="2321463"/>
                  </a:lnTo>
                  <a:lnTo>
                    <a:pt x="0" y="2985217"/>
                  </a:lnTo>
                  <a:lnTo>
                    <a:pt x="3318783" y="2985217"/>
                  </a:lnTo>
                  <a:lnTo>
                    <a:pt x="3318783" y="2321463"/>
                  </a:lnTo>
                  <a:lnTo>
                    <a:pt x="265170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0" y="2321463"/>
                  </a:moveTo>
                  <a:lnTo>
                    <a:pt x="668577" y="0"/>
                  </a:lnTo>
                  <a:lnTo>
                    <a:pt x="2651709" y="0"/>
                  </a:lnTo>
                  <a:lnTo>
                    <a:pt x="3318783" y="2321463"/>
                  </a:lnTo>
                  <a:lnTo>
                    <a:pt x="3318783" y="2985217"/>
                  </a:lnTo>
                  <a:lnTo>
                    <a:pt x="0" y="2985217"/>
                  </a:lnTo>
                  <a:lnTo>
                    <a:pt x="0" y="232146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1659427" y="0"/>
                  </a:moveTo>
                  <a:lnTo>
                    <a:pt x="1611356" y="682"/>
                  </a:lnTo>
                  <a:lnTo>
                    <a:pt x="1563624" y="2719"/>
                  </a:lnTo>
                  <a:lnTo>
                    <a:pt x="1516249" y="6090"/>
                  </a:lnTo>
                  <a:lnTo>
                    <a:pt x="1469249" y="10779"/>
                  </a:lnTo>
                  <a:lnTo>
                    <a:pt x="1422644" y="16765"/>
                  </a:lnTo>
                  <a:lnTo>
                    <a:pt x="1376452" y="24031"/>
                  </a:lnTo>
                  <a:lnTo>
                    <a:pt x="1330691" y="32559"/>
                  </a:lnTo>
                  <a:lnTo>
                    <a:pt x="1285379" y="42329"/>
                  </a:lnTo>
                  <a:lnTo>
                    <a:pt x="1240536" y="53324"/>
                  </a:lnTo>
                  <a:lnTo>
                    <a:pt x="1196179" y="65525"/>
                  </a:lnTo>
                  <a:lnTo>
                    <a:pt x="1152327" y="78913"/>
                  </a:lnTo>
                  <a:lnTo>
                    <a:pt x="1108998" y="93470"/>
                  </a:lnTo>
                  <a:lnTo>
                    <a:pt x="1066211" y="109178"/>
                  </a:lnTo>
                  <a:lnTo>
                    <a:pt x="1023984" y="126018"/>
                  </a:lnTo>
                  <a:lnTo>
                    <a:pt x="982336" y="143972"/>
                  </a:lnTo>
                  <a:lnTo>
                    <a:pt x="941285" y="163021"/>
                  </a:lnTo>
                  <a:lnTo>
                    <a:pt x="900850" y="183147"/>
                  </a:lnTo>
                  <a:lnTo>
                    <a:pt x="861049" y="204331"/>
                  </a:lnTo>
                  <a:lnTo>
                    <a:pt x="821901" y="226555"/>
                  </a:lnTo>
                  <a:lnTo>
                    <a:pt x="783423" y="249801"/>
                  </a:lnTo>
                  <a:lnTo>
                    <a:pt x="745635" y="274050"/>
                  </a:lnTo>
                  <a:lnTo>
                    <a:pt x="708554" y="299283"/>
                  </a:lnTo>
                  <a:lnTo>
                    <a:pt x="672200" y="325482"/>
                  </a:lnTo>
                  <a:lnTo>
                    <a:pt x="636591" y="352629"/>
                  </a:lnTo>
                  <a:lnTo>
                    <a:pt x="601745" y="380706"/>
                  </a:lnTo>
                  <a:lnTo>
                    <a:pt x="567680" y="409693"/>
                  </a:lnTo>
                  <a:lnTo>
                    <a:pt x="534416" y="439572"/>
                  </a:lnTo>
                  <a:lnTo>
                    <a:pt x="501970" y="470326"/>
                  </a:lnTo>
                  <a:lnTo>
                    <a:pt x="470361" y="501935"/>
                  </a:lnTo>
                  <a:lnTo>
                    <a:pt x="439608" y="534380"/>
                  </a:lnTo>
                  <a:lnTo>
                    <a:pt x="409729" y="567645"/>
                  </a:lnTo>
                  <a:lnTo>
                    <a:pt x="380741" y="601709"/>
                  </a:lnTo>
                  <a:lnTo>
                    <a:pt x="352665" y="636555"/>
                  </a:lnTo>
                  <a:lnTo>
                    <a:pt x="325518" y="672164"/>
                  </a:lnTo>
                  <a:lnTo>
                    <a:pt x="299319" y="708519"/>
                  </a:lnTo>
                  <a:lnTo>
                    <a:pt x="274085" y="745599"/>
                  </a:lnTo>
                  <a:lnTo>
                    <a:pt x="249837" y="783387"/>
                  </a:lnTo>
                  <a:lnTo>
                    <a:pt x="226591" y="821865"/>
                  </a:lnTo>
                  <a:lnTo>
                    <a:pt x="204367" y="861013"/>
                  </a:lnTo>
                  <a:lnTo>
                    <a:pt x="183182" y="900814"/>
                  </a:lnTo>
                  <a:lnTo>
                    <a:pt x="163057" y="941249"/>
                  </a:lnTo>
                  <a:lnTo>
                    <a:pt x="144007" y="982300"/>
                  </a:lnTo>
                  <a:lnTo>
                    <a:pt x="126054" y="1023948"/>
                  </a:lnTo>
                  <a:lnTo>
                    <a:pt x="109214" y="1066175"/>
                  </a:lnTo>
                  <a:lnTo>
                    <a:pt x="93506" y="1108962"/>
                  </a:lnTo>
                  <a:lnTo>
                    <a:pt x="78948" y="1152290"/>
                  </a:lnTo>
                  <a:lnTo>
                    <a:pt x="65560" y="1196143"/>
                  </a:lnTo>
                  <a:lnTo>
                    <a:pt x="53359" y="1240500"/>
                  </a:lnTo>
                  <a:lnTo>
                    <a:pt x="42365" y="1285343"/>
                  </a:lnTo>
                  <a:lnTo>
                    <a:pt x="32594" y="1330655"/>
                  </a:lnTo>
                  <a:lnTo>
                    <a:pt x="24067" y="1376416"/>
                  </a:lnTo>
                  <a:lnTo>
                    <a:pt x="16801" y="1422608"/>
                  </a:lnTo>
                  <a:lnTo>
                    <a:pt x="10814" y="1469213"/>
                  </a:lnTo>
                  <a:lnTo>
                    <a:pt x="6126" y="1516212"/>
                  </a:lnTo>
                  <a:lnTo>
                    <a:pt x="2754" y="1563587"/>
                  </a:lnTo>
                  <a:lnTo>
                    <a:pt x="718" y="1611319"/>
                  </a:lnTo>
                  <a:lnTo>
                    <a:pt x="35" y="1659390"/>
                  </a:lnTo>
                  <a:lnTo>
                    <a:pt x="0" y="2986459"/>
                  </a:lnTo>
                  <a:lnTo>
                    <a:pt x="3318779" y="2986459"/>
                  </a:lnTo>
                  <a:lnTo>
                    <a:pt x="3318779" y="1659390"/>
                  </a:lnTo>
                  <a:lnTo>
                    <a:pt x="3318119" y="1610884"/>
                  </a:lnTo>
                  <a:lnTo>
                    <a:pt x="3316071" y="1563163"/>
                  </a:lnTo>
                  <a:lnTo>
                    <a:pt x="3312689" y="1515799"/>
                  </a:lnTo>
                  <a:lnTo>
                    <a:pt x="3307990" y="1468811"/>
                  </a:lnTo>
                  <a:lnTo>
                    <a:pt x="3301994" y="1422217"/>
                  </a:lnTo>
                  <a:lnTo>
                    <a:pt x="3294718" y="1376036"/>
                  </a:lnTo>
                  <a:lnTo>
                    <a:pt x="3286182" y="1330286"/>
                  </a:lnTo>
                  <a:lnTo>
                    <a:pt x="3276403" y="1284986"/>
                  </a:lnTo>
                  <a:lnTo>
                    <a:pt x="3265401" y="1240154"/>
                  </a:lnTo>
                  <a:lnTo>
                    <a:pt x="3253193" y="1195808"/>
                  </a:lnTo>
                  <a:lnTo>
                    <a:pt x="3239798" y="1151967"/>
                  </a:lnTo>
                  <a:lnTo>
                    <a:pt x="3225235" y="1108649"/>
                  </a:lnTo>
                  <a:lnTo>
                    <a:pt x="3209521" y="1065873"/>
                  </a:lnTo>
                  <a:lnTo>
                    <a:pt x="3192676" y="1023657"/>
                  </a:lnTo>
                  <a:lnTo>
                    <a:pt x="3174718" y="982020"/>
                  </a:lnTo>
                  <a:lnTo>
                    <a:pt x="3155664" y="940980"/>
                  </a:lnTo>
                  <a:lnTo>
                    <a:pt x="3135535" y="900556"/>
                  </a:lnTo>
                  <a:lnTo>
                    <a:pt x="3114347" y="860765"/>
                  </a:lnTo>
                  <a:lnTo>
                    <a:pt x="3092120" y="821627"/>
                  </a:lnTo>
                  <a:lnTo>
                    <a:pt x="3068872" y="783160"/>
                  </a:lnTo>
                  <a:lnTo>
                    <a:pt x="3044622" y="745382"/>
                  </a:lnTo>
                  <a:lnTo>
                    <a:pt x="3019387" y="708312"/>
                  </a:lnTo>
                  <a:lnTo>
                    <a:pt x="2993186" y="671968"/>
                  </a:lnTo>
                  <a:lnTo>
                    <a:pt x="2966039" y="636368"/>
                  </a:lnTo>
                  <a:lnTo>
                    <a:pt x="2937962" y="601532"/>
                  </a:lnTo>
                  <a:lnTo>
                    <a:pt x="2908975" y="567477"/>
                  </a:lnTo>
                  <a:lnTo>
                    <a:pt x="2879096" y="534222"/>
                  </a:lnTo>
                  <a:lnTo>
                    <a:pt x="2848344" y="501785"/>
                  </a:lnTo>
                  <a:lnTo>
                    <a:pt x="2816736" y="470185"/>
                  </a:lnTo>
                  <a:lnTo>
                    <a:pt x="2784292" y="439441"/>
                  </a:lnTo>
                  <a:lnTo>
                    <a:pt x="2751029" y="409570"/>
                  </a:lnTo>
                  <a:lnTo>
                    <a:pt x="2716967" y="380591"/>
                  </a:lnTo>
                  <a:lnTo>
                    <a:pt x="2682124" y="352523"/>
                  </a:lnTo>
                  <a:lnTo>
                    <a:pt x="2646517" y="325384"/>
                  </a:lnTo>
                  <a:lnTo>
                    <a:pt x="2610167" y="299192"/>
                  </a:lnTo>
                  <a:lnTo>
                    <a:pt x="2573090" y="273966"/>
                  </a:lnTo>
                  <a:lnTo>
                    <a:pt x="2535306" y="249725"/>
                  </a:lnTo>
                  <a:lnTo>
                    <a:pt x="2496832" y="226486"/>
                  </a:lnTo>
                  <a:lnTo>
                    <a:pt x="2457688" y="204268"/>
                  </a:lnTo>
                  <a:lnTo>
                    <a:pt x="2417891" y="183091"/>
                  </a:lnTo>
                  <a:lnTo>
                    <a:pt x="2377461" y="162971"/>
                  </a:lnTo>
                  <a:lnTo>
                    <a:pt x="2336416" y="143927"/>
                  </a:lnTo>
                  <a:lnTo>
                    <a:pt x="2294773" y="125979"/>
                  </a:lnTo>
                  <a:lnTo>
                    <a:pt x="2252552" y="109144"/>
                  </a:lnTo>
                  <a:lnTo>
                    <a:pt x="2209771" y="93441"/>
                  </a:lnTo>
                  <a:lnTo>
                    <a:pt x="2166448" y="78888"/>
                  </a:lnTo>
                  <a:lnTo>
                    <a:pt x="2122603" y="65504"/>
                  </a:lnTo>
                  <a:lnTo>
                    <a:pt x="2078252" y="53307"/>
                  </a:lnTo>
                  <a:lnTo>
                    <a:pt x="2033415" y="42316"/>
                  </a:lnTo>
                  <a:lnTo>
                    <a:pt x="1988111" y="32549"/>
                  </a:lnTo>
                  <a:lnTo>
                    <a:pt x="1942357" y="24024"/>
                  </a:lnTo>
                  <a:lnTo>
                    <a:pt x="1896172" y="16760"/>
                  </a:lnTo>
                  <a:lnTo>
                    <a:pt x="1849574" y="10775"/>
                  </a:lnTo>
                  <a:lnTo>
                    <a:pt x="1802582" y="6089"/>
                  </a:lnTo>
                  <a:lnTo>
                    <a:pt x="1755215" y="2718"/>
                  </a:lnTo>
                  <a:lnTo>
                    <a:pt x="1707490" y="682"/>
                  </a:lnTo>
                  <a:lnTo>
                    <a:pt x="16594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3318779" y="1659390"/>
                  </a:moveTo>
                  <a:lnTo>
                    <a:pt x="3318779" y="2986459"/>
                  </a:lnTo>
                  <a:lnTo>
                    <a:pt x="0" y="2986459"/>
                  </a:lnTo>
                  <a:lnTo>
                    <a:pt x="35" y="1659390"/>
                  </a:lnTo>
                  <a:lnTo>
                    <a:pt x="718" y="1611319"/>
                  </a:lnTo>
                  <a:lnTo>
                    <a:pt x="2754" y="1563587"/>
                  </a:lnTo>
                  <a:lnTo>
                    <a:pt x="6126" y="1516212"/>
                  </a:lnTo>
                  <a:lnTo>
                    <a:pt x="10814" y="1469213"/>
                  </a:lnTo>
                  <a:lnTo>
                    <a:pt x="16801" y="1422608"/>
                  </a:lnTo>
                  <a:lnTo>
                    <a:pt x="24067" y="1376416"/>
                  </a:lnTo>
                  <a:lnTo>
                    <a:pt x="32594" y="1330655"/>
                  </a:lnTo>
                  <a:lnTo>
                    <a:pt x="42365" y="1285343"/>
                  </a:lnTo>
                  <a:lnTo>
                    <a:pt x="53359" y="1240500"/>
                  </a:lnTo>
                  <a:lnTo>
                    <a:pt x="65560" y="1196143"/>
                  </a:lnTo>
                  <a:lnTo>
                    <a:pt x="78948" y="1152290"/>
                  </a:lnTo>
                  <a:lnTo>
                    <a:pt x="93506" y="1108962"/>
                  </a:lnTo>
                  <a:lnTo>
                    <a:pt x="109214" y="1066175"/>
                  </a:lnTo>
                  <a:lnTo>
                    <a:pt x="126054" y="1023948"/>
                  </a:lnTo>
                  <a:lnTo>
                    <a:pt x="144007" y="982300"/>
                  </a:lnTo>
                  <a:lnTo>
                    <a:pt x="163057" y="941249"/>
                  </a:lnTo>
                  <a:lnTo>
                    <a:pt x="183182" y="900814"/>
                  </a:lnTo>
                  <a:lnTo>
                    <a:pt x="204367" y="861013"/>
                  </a:lnTo>
                  <a:lnTo>
                    <a:pt x="226591" y="821865"/>
                  </a:lnTo>
                  <a:lnTo>
                    <a:pt x="249837" y="783387"/>
                  </a:lnTo>
                  <a:lnTo>
                    <a:pt x="274085" y="745599"/>
                  </a:lnTo>
                  <a:lnTo>
                    <a:pt x="299319" y="708519"/>
                  </a:lnTo>
                  <a:lnTo>
                    <a:pt x="325518" y="672164"/>
                  </a:lnTo>
                  <a:lnTo>
                    <a:pt x="352665" y="636555"/>
                  </a:lnTo>
                  <a:lnTo>
                    <a:pt x="380741" y="601709"/>
                  </a:lnTo>
                  <a:lnTo>
                    <a:pt x="409729" y="567645"/>
                  </a:lnTo>
                  <a:lnTo>
                    <a:pt x="439608" y="534380"/>
                  </a:lnTo>
                  <a:lnTo>
                    <a:pt x="470361" y="501935"/>
                  </a:lnTo>
                  <a:lnTo>
                    <a:pt x="501970" y="470326"/>
                  </a:lnTo>
                  <a:lnTo>
                    <a:pt x="534416" y="439572"/>
                  </a:lnTo>
                  <a:lnTo>
                    <a:pt x="567680" y="409693"/>
                  </a:lnTo>
                  <a:lnTo>
                    <a:pt x="601745" y="380706"/>
                  </a:lnTo>
                  <a:lnTo>
                    <a:pt x="636591" y="352629"/>
                  </a:lnTo>
                  <a:lnTo>
                    <a:pt x="672200" y="325482"/>
                  </a:lnTo>
                  <a:lnTo>
                    <a:pt x="708554" y="299283"/>
                  </a:lnTo>
                  <a:lnTo>
                    <a:pt x="745635" y="274050"/>
                  </a:lnTo>
                  <a:lnTo>
                    <a:pt x="783423" y="249801"/>
                  </a:lnTo>
                  <a:lnTo>
                    <a:pt x="821901" y="226555"/>
                  </a:lnTo>
                  <a:lnTo>
                    <a:pt x="861049" y="204331"/>
                  </a:lnTo>
                  <a:lnTo>
                    <a:pt x="900850" y="183147"/>
                  </a:lnTo>
                  <a:lnTo>
                    <a:pt x="941285" y="163021"/>
                  </a:lnTo>
                  <a:lnTo>
                    <a:pt x="982336" y="143972"/>
                  </a:lnTo>
                  <a:lnTo>
                    <a:pt x="1023984" y="126018"/>
                  </a:lnTo>
                  <a:lnTo>
                    <a:pt x="1066211" y="109178"/>
                  </a:lnTo>
                  <a:lnTo>
                    <a:pt x="1108998" y="93470"/>
                  </a:lnTo>
                  <a:lnTo>
                    <a:pt x="1152327" y="78913"/>
                  </a:lnTo>
                  <a:lnTo>
                    <a:pt x="1196179" y="65525"/>
                  </a:lnTo>
                  <a:lnTo>
                    <a:pt x="1240536" y="53324"/>
                  </a:lnTo>
                  <a:lnTo>
                    <a:pt x="1285379" y="42329"/>
                  </a:lnTo>
                  <a:lnTo>
                    <a:pt x="1330691" y="32559"/>
                  </a:lnTo>
                  <a:lnTo>
                    <a:pt x="1376452" y="24031"/>
                  </a:lnTo>
                  <a:lnTo>
                    <a:pt x="1422644" y="16765"/>
                  </a:lnTo>
                  <a:lnTo>
                    <a:pt x="1469249" y="10779"/>
                  </a:lnTo>
                  <a:lnTo>
                    <a:pt x="1516249" y="6090"/>
                  </a:lnTo>
                  <a:lnTo>
                    <a:pt x="1563624" y="2719"/>
                  </a:lnTo>
                  <a:lnTo>
                    <a:pt x="1611356" y="682"/>
                  </a:lnTo>
                  <a:lnTo>
                    <a:pt x="1659427" y="0"/>
                  </a:lnTo>
                  <a:lnTo>
                    <a:pt x="1707490" y="682"/>
                  </a:lnTo>
                  <a:lnTo>
                    <a:pt x="1755215" y="2718"/>
                  </a:lnTo>
                  <a:lnTo>
                    <a:pt x="1802582" y="6089"/>
                  </a:lnTo>
                  <a:lnTo>
                    <a:pt x="1849574" y="10775"/>
                  </a:lnTo>
                  <a:lnTo>
                    <a:pt x="1896172" y="16760"/>
                  </a:lnTo>
                  <a:lnTo>
                    <a:pt x="1942357" y="24024"/>
                  </a:lnTo>
                  <a:lnTo>
                    <a:pt x="1988111" y="32549"/>
                  </a:lnTo>
                  <a:lnTo>
                    <a:pt x="2033415" y="42316"/>
                  </a:lnTo>
                  <a:lnTo>
                    <a:pt x="2078252" y="53307"/>
                  </a:lnTo>
                  <a:lnTo>
                    <a:pt x="2122603" y="65504"/>
                  </a:lnTo>
                  <a:lnTo>
                    <a:pt x="2166448" y="78888"/>
                  </a:lnTo>
                  <a:lnTo>
                    <a:pt x="2209771" y="93441"/>
                  </a:lnTo>
                  <a:lnTo>
                    <a:pt x="2252552" y="109144"/>
                  </a:lnTo>
                  <a:lnTo>
                    <a:pt x="2294773" y="125979"/>
                  </a:lnTo>
                  <a:lnTo>
                    <a:pt x="2336416" y="143927"/>
                  </a:lnTo>
                  <a:lnTo>
                    <a:pt x="2377461" y="162971"/>
                  </a:lnTo>
                  <a:lnTo>
                    <a:pt x="2417891" y="183091"/>
                  </a:lnTo>
                  <a:lnTo>
                    <a:pt x="2457688" y="204268"/>
                  </a:lnTo>
                  <a:lnTo>
                    <a:pt x="2496832" y="226486"/>
                  </a:lnTo>
                  <a:lnTo>
                    <a:pt x="2535306" y="249725"/>
                  </a:lnTo>
                  <a:lnTo>
                    <a:pt x="2573090" y="273966"/>
                  </a:lnTo>
                  <a:lnTo>
                    <a:pt x="2610167" y="299192"/>
                  </a:lnTo>
                  <a:lnTo>
                    <a:pt x="2646517" y="325384"/>
                  </a:lnTo>
                  <a:lnTo>
                    <a:pt x="2682124" y="352523"/>
                  </a:lnTo>
                  <a:lnTo>
                    <a:pt x="2716967" y="380591"/>
                  </a:lnTo>
                  <a:lnTo>
                    <a:pt x="2751029" y="409570"/>
                  </a:lnTo>
                  <a:lnTo>
                    <a:pt x="2784292" y="439441"/>
                  </a:lnTo>
                  <a:lnTo>
                    <a:pt x="2816736" y="470185"/>
                  </a:lnTo>
                  <a:lnTo>
                    <a:pt x="2848344" y="501785"/>
                  </a:lnTo>
                  <a:lnTo>
                    <a:pt x="2879096" y="534222"/>
                  </a:lnTo>
                  <a:lnTo>
                    <a:pt x="2908975" y="567477"/>
                  </a:lnTo>
                  <a:lnTo>
                    <a:pt x="2937962" y="601532"/>
                  </a:lnTo>
                  <a:lnTo>
                    <a:pt x="2966039" y="636368"/>
                  </a:lnTo>
                  <a:lnTo>
                    <a:pt x="2993186" y="671968"/>
                  </a:lnTo>
                  <a:lnTo>
                    <a:pt x="3019387" y="708312"/>
                  </a:lnTo>
                  <a:lnTo>
                    <a:pt x="3044622" y="745382"/>
                  </a:lnTo>
                  <a:lnTo>
                    <a:pt x="3068872" y="783160"/>
                  </a:lnTo>
                  <a:lnTo>
                    <a:pt x="3092120" y="821627"/>
                  </a:lnTo>
                  <a:lnTo>
                    <a:pt x="3114347" y="860765"/>
                  </a:lnTo>
                  <a:lnTo>
                    <a:pt x="3135535" y="900556"/>
                  </a:lnTo>
                  <a:lnTo>
                    <a:pt x="3155664" y="940980"/>
                  </a:lnTo>
                  <a:lnTo>
                    <a:pt x="3174718" y="982020"/>
                  </a:lnTo>
                  <a:lnTo>
                    <a:pt x="3192676" y="1023657"/>
                  </a:lnTo>
                  <a:lnTo>
                    <a:pt x="3209521" y="1065873"/>
                  </a:lnTo>
                  <a:lnTo>
                    <a:pt x="3225235" y="1108649"/>
                  </a:lnTo>
                  <a:lnTo>
                    <a:pt x="3239798" y="1151967"/>
                  </a:lnTo>
                  <a:lnTo>
                    <a:pt x="3253193" y="1195808"/>
                  </a:lnTo>
                  <a:lnTo>
                    <a:pt x="3265401" y="1240154"/>
                  </a:lnTo>
                  <a:lnTo>
                    <a:pt x="3276403" y="1284986"/>
                  </a:lnTo>
                  <a:lnTo>
                    <a:pt x="3286182" y="1330286"/>
                  </a:lnTo>
                  <a:lnTo>
                    <a:pt x="3294718" y="1376036"/>
                  </a:lnTo>
                  <a:lnTo>
                    <a:pt x="3301994" y="1422217"/>
                  </a:lnTo>
                  <a:lnTo>
                    <a:pt x="3307990" y="1468811"/>
                  </a:lnTo>
                  <a:lnTo>
                    <a:pt x="3312689" y="1515799"/>
                  </a:lnTo>
                  <a:lnTo>
                    <a:pt x="3316071" y="1563163"/>
                  </a:lnTo>
                  <a:lnTo>
                    <a:pt x="3318119" y="1610884"/>
                  </a:lnTo>
                  <a:lnTo>
                    <a:pt x="3318814" y="1658945"/>
                  </a:lnTo>
                  <a:lnTo>
                    <a:pt x="3318814" y="1659096"/>
                  </a:lnTo>
                  <a:lnTo>
                    <a:pt x="3318814" y="1659239"/>
                  </a:lnTo>
                  <a:lnTo>
                    <a:pt x="3318779" y="165939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7238785"/>
              <a:ext cx="3319145" cy="1895475"/>
            </a:xfrm>
            <a:custGeom>
              <a:avLst/>
              <a:gdLst/>
              <a:ahLst/>
              <a:cxnLst/>
              <a:rect l="l" t="t" r="r" b="b"/>
              <a:pathLst>
                <a:path w="3319144" h="1895475">
                  <a:moveTo>
                    <a:pt x="2775657" y="5256"/>
                  </a:moveTo>
                  <a:lnTo>
                    <a:pt x="3318783" y="1895374"/>
                  </a:lnTo>
                  <a:lnTo>
                    <a:pt x="0" y="1895374"/>
                  </a:lnTo>
                  <a:lnTo>
                    <a:pt x="545867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27201" y="6448071"/>
            <a:ext cx="4159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1488662" y="4362819"/>
            <a:ext cx="3331845" cy="2007235"/>
            <a:chOff x="11488662" y="4362819"/>
            <a:chExt cx="3331845" cy="2007235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1" y="4371921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3318776" y="1989404"/>
                  </a:moveTo>
                  <a:lnTo>
                    <a:pt x="0" y="1989404"/>
                  </a:lnTo>
                  <a:lnTo>
                    <a:pt x="0" y="1991258"/>
                  </a:lnTo>
                  <a:lnTo>
                    <a:pt x="3318776" y="1991258"/>
                  </a:lnTo>
                  <a:lnTo>
                    <a:pt x="3318776" y="1989404"/>
                  </a:lnTo>
                  <a:close/>
                </a:path>
                <a:path w="3319144" h="1991360">
                  <a:moveTo>
                    <a:pt x="3318776" y="665619"/>
                  </a:moveTo>
                  <a:lnTo>
                    <a:pt x="0" y="665619"/>
                  </a:lnTo>
                  <a:lnTo>
                    <a:pt x="0" y="1325638"/>
                  </a:lnTo>
                  <a:lnTo>
                    <a:pt x="3318776" y="1325638"/>
                  </a:lnTo>
                  <a:lnTo>
                    <a:pt x="3318776" y="665619"/>
                  </a:lnTo>
                  <a:close/>
                </a:path>
                <a:path w="3319144" h="1991360">
                  <a:moveTo>
                    <a:pt x="3318776" y="0"/>
                  </a:moveTo>
                  <a:lnTo>
                    <a:pt x="0" y="0"/>
                  </a:lnTo>
                  <a:lnTo>
                    <a:pt x="0" y="1866"/>
                  </a:lnTo>
                  <a:lnTo>
                    <a:pt x="3318776" y="1866"/>
                  </a:lnTo>
                  <a:lnTo>
                    <a:pt x="331877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1912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0" y="0"/>
                  </a:moveTo>
                  <a:lnTo>
                    <a:pt x="3318781" y="0"/>
                  </a:lnTo>
                  <a:lnTo>
                    <a:pt x="3318781" y="1991267"/>
                  </a:lnTo>
                  <a:lnTo>
                    <a:pt x="0" y="199126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3318781" y="0"/>
                  </a:moveTo>
                  <a:lnTo>
                    <a:pt x="0" y="0"/>
                  </a:lnTo>
                  <a:lnTo>
                    <a:pt x="0" y="663754"/>
                  </a:lnTo>
                  <a:lnTo>
                    <a:pt x="3318781" y="663754"/>
                  </a:lnTo>
                  <a:lnTo>
                    <a:pt x="3318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0" y="0"/>
                  </a:moveTo>
                  <a:lnTo>
                    <a:pt x="3318781" y="0"/>
                  </a:lnTo>
                  <a:lnTo>
                    <a:pt x="3318781" y="663754"/>
                  </a:lnTo>
                  <a:lnTo>
                    <a:pt x="0" y="66375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95012" y="5697558"/>
              <a:ext cx="3318781" cy="663756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69169"/>
              <a:ext cx="3319145" cy="1992630"/>
            </a:xfrm>
            <a:custGeom>
              <a:avLst/>
              <a:gdLst/>
              <a:ahLst/>
              <a:cxnLst/>
              <a:rect l="l" t="t" r="r" b="b"/>
              <a:pathLst>
                <a:path w="3319144" h="1992629">
                  <a:moveTo>
                    <a:pt x="0" y="1328389"/>
                  </a:moveTo>
                  <a:lnTo>
                    <a:pt x="3318781" y="1328389"/>
                  </a:lnTo>
                  <a:lnTo>
                    <a:pt x="3318781" y="1992146"/>
                  </a:lnTo>
                  <a:lnTo>
                    <a:pt x="0" y="1992146"/>
                  </a:lnTo>
                  <a:lnTo>
                    <a:pt x="0" y="1328389"/>
                  </a:lnTo>
                  <a:close/>
                </a:path>
                <a:path w="3319144" h="1992629">
                  <a:moveTo>
                    <a:pt x="671738" y="671266"/>
                  </a:moveTo>
                  <a:lnTo>
                    <a:pt x="671738" y="614"/>
                  </a:lnTo>
                </a:path>
                <a:path w="3319144" h="1992629">
                  <a:moveTo>
                    <a:pt x="2655133" y="670653"/>
                  </a:moveTo>
                  <a:lnTo>
                    <a:pt x="265513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2328" y="9907264"/>
            <a:ext cx="43751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11490906" y="9835464"/>
            <a:ext cx="3330575" cy="380365"/>
            <a:chOff x="11490906" y="9835464"/>
            <a:chExt cx="3330575" cy="380365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716" y="9839274"/>
              <a:ext cx="3322954" cy="372745"/>
            </a:xfrm>
            <a:custGeom>
              <a:avLst/>
              <a:gdLst/>
              <a:ahLst/>
              <a:cxnLst/>
              <a:rect l="l" t="t" r="r" b="b"/>
              <a:pathLst>
                <a:path w="3322955" h="372745">
                  <a:moveTo>
                    <a:pt x="0" y="0"/>
                  </a:moveTo>
                  <a:lnTo>
                    <a:pt x="0" y="353444"/>
                  </a:lnTo>
                </a:path>
                <a:path w="3322955" h="372745">
                  <a:moveTo>
                    <a:pt x="3322850" y="1997"/>
                  </a:moveTo>
                  <a:lnTo>
                    <a:pt x="3322850" y="3724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494" y="10037599"/>
              <a:ext cx="3324225" cy="76835"/>
            </a:xfrm>
            <a:custGeom>
              <a:avLst/>
              <a:gdLst/>
              <a:ahLst/>
              <a:cxnLst/>
              <a:rect l="l" t="t" r="r" b="b"/>
              <a:pathLst>
                <a:path w="33242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3324225" h="76834">
                  <a:moveTo>
                    <a:pt x="3234185" y="0"/>
                  </a:moveTo>
                  <a:lnTo>
                    <a:pt x="3243750" y="40805"/>
                  </a:lnTo>
                  <a:lnTo>
                    <a:pt x="3243635" y="43206"/>
                  </a:lnTo>
                  <a:lnTo>
                    <a:pt x="3234185" y="76809"/>
                  </a:lnTo>
                  <a:lnTo>
                    <a:pt x="3315398" y="42003"/>
                  </a:lnTo>
                  <a:lnTo>
                    <a:pt x="3278760" y="42003"/>
                  </a:lnTo>
                  <a:lnTo>
                    <a:pt x="3278760" y="34804"/>
                  </a:lnTo>
                  <a:lnTo>
                    <a:pt x="3315395" y="34804"/>
                  </a:lnTo>
                  <a:lnTo>
                    <a:pt x="3234185" y="0"/>
                  </a:lnTo>
                  <a:close/>
                </a:path>
                <a:path w="332422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3324225" h="76834">
                  <a:moveTo>
                    <a:pt x="324369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3243693" y="42003"/>
                  </a:lnTo>
                  <a:lnTo>
                    <a:pt x="3243693" y="34804"/>
                  </a:lnTo>
                  <a:close/>
                </a:path>
                <a:path w="3324225" h="76834">
                  <a:moveTo>
                    <a:pt x="3315395" y="34804"/>
                  </a:moveTo>
                  <a:lnTo>
                    <a:pt x="3278760" y="34804"/>
                  </a:lnTo>
                  <a:lnTo>
                    <a:pt x="3278760" y="42003"/>
                  </a:lnTo>
                  <a:lnTo>
                    <a:pt x="3315398" y="42003"/>
                  </a:lnTo>
                  <a:lnTo>
                    <a:pt x="3323797" y="38404"/>
                  </a:lnTo>
                  <a:lnTo>
                    <a:pt x="331539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54148" y="8811431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0946738" y="6506674"/>
            <a:ext cx="3465195" cy="3296285"/>
            <a:chOff x="10946738" y="6506674"/>
            <a:chExt cx="3465195" cy="329628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0548" y="8363970"/>
              <a:ext cx="372745" cy="1435100"/>
            </a:xfrm>
            <a:custGeom>
              <a:avLst/>
              <a:gdLst/>
              <a:ahLst/>
              <a:cxnLst/>
              <a:rect l="l" t="t" r="r" b="b"/>
              <a:pathLst>
                <a:path w="372745" h="1435100">
                  <a:moveTo>
                    <a:pt x="372433" y="0"/>
                  </a:moveTo>
                  <a:lnTo>
                    <a:pt x="18990" y="0"/>
                  </a:lnTo>
                </a:path>
                <a:path w="372745" h="1435100">
                  <a:moveTo>
                    <a:pt x="370436" y="1434801"/>
                  </a:moveTo>
                  <a:lnTo>
                    <a:pt x="0" y="1434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7852" y="8363872"/>
              <a:ext cx="76835" cy="1435735"/>
            </a:xfrm>
            <a:custGeom>
              <a:avLst/>
              <a:gdLst/>
              <a:ahLst/>
              <a:cxnLst/>
              <a:rect l="l" t="t" r="r" b="b"/>
              <a:pathLst>
                <a:path w="76834" h="1435734">
                  <a:moveTo>
                    <a:pt x="0" y="1346010"/>
                  </a:moveTo>
                  <a:lnTo>
                    <a:pt x="38404" y="1435621"/>
                  </a:lnTo>
                  <a:lnTo>
                    <a:pt x="57705" y="1390586"/>
                  </a:lnTo>
                  <a:lnTo>
                    <a:pt x="34804" y="1390586"/>
                  </a:lnTo>
                  <a:lnTo>
                    <a:pt x="34802" y="1355518"/>
                  </a:lnTo>
                  <a:lnTo>
                    <a:pt x="2400" y="1347174"/>
                  </a:lnTo>
                  <a:lnTo>
                    <a:pt x="0" y="1346010"/>
                  </a:lnTo>
                  <a:close/>
                </a:path>
                <a:path w="76834" h="1435734">
                  <a:moveTo>
                    <a:pt x="34804" y="1355518"/>
                  </a:moveTo>
                  <a:lnTo>
                    <a:pt x="34804" y="1390586"/>
                  </a:lnTo>
                  <a:lnTo>
                    <a:pt x="42003" y="1390586"/>
                  </a:lnTo>
                  <a:lnTo>
                    <a:pt x="42003" y="1355611"/>
                  </a:lnTo>
                  <a:lnTo>
                    <a:pt x="38404" y="1355611"/>
                  </a:lnTo>
                  <a:lnTo>
                    <a:pt x="36003" y="1355576"/>
                  </a:lnTo>
                  <a:lnTo>
                    <a:pt x="34804" y="1355518"/>
                  </a:lnTo>
                  <a:close/>
                </a:path>
                <a:path w="76834" h="1435734">
                  <a:moveTo>
                    <a:pt x="76809" y="1346010"/>
                  </a:moveTo>
                  <a:lnTo>
                    <a:pt x="42003" y="1355518"/>
                  </a:lnTo>
                  <a:lnTo>
                    <a:pt x="42003" y="1390586"/>
                  </a:lnTo>
                  <a:lnTo>
                    <a:pt x="57705" y="1390586"/>
                  </a:lnTo>
                  <a:lnTo>
                    <a:pt x="76809" y="1346010"/>
                  </a:lnTo>
                  <a:close/>
                </a:path>
                <a:path w="76834" h="143573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355518"/>
                  </a:lnTo>
                  <a:lnTo>
                    <a:pt x="36003" y="1355576"/>
                  </a:lnTo>
                  <a:lnTo>
                    <a:pt x="38404" y="1355611"/>
                  </a:lnTo>
                  <a:lnTo>
                    <a:pt x="40805" y="1355576"/>
                  </a:lnTo>
                  <a:lnTo>
                    <a:pt x="42002" y="1355518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1435734">
                  <a:moveTo>
                    <a:pt x="42003" y="1355518"/>
                  </a:moveTo>
                  <a:lnTo>
                    <a:pt x="40805" y="1355576"/>
                  </a:lnTo>
                  <a:lnTo>
                    <a:pt x="38404" y="1355611"/>
                  </a:lnTo>
                  <a:lnTo>
                    <a:pt x="42003" y="1355611"/>
                  </a:lnTo>
                  <a:close/>
                </a:path>
                <a:path w="76834" h="143573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43573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435734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143573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88154" y="800435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703"/>
                  </a:moveTo>
                  <a:lnTo>
                    <a:pt x="723400" y="361703"/>
                  </a:lnTo>
                </a:path>
                <a:path w="723900" h="723900">
                  <a:moveTo>
                    <a:pt x="361702" y="723402"/>
                  </a:moveTo>
                  <a:lnTo>
                    <a:pt x="36170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45077" y="7383117"/>
              <a:ext cx="66675" cy="55880"/>
            </a:xfrm>
            <a:custGeom>
              <a:avLst/>
              <a:gdLst/>
              <a:ahLst/>
              <a:cxnLst/>
              <a:rect l="l" t="t" r="r" b="b"/>
              <a:pathLst>
                <a:path w="66675" h="55879">
                  <a:moveTo>
                    <a:pt x="66405" y="0"/>
                  </a:moveTo>
                  <a:lnTo>
                    <a:pt x="0" y="21402"/>
                  </a:lnTo>
                  <a:lnTo>
                    <a:pt x="30182" y="55429"/>
                  </a:lnTo>
                  <a:lnTo>
                    <a:pt x="664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72" y="6510484"/>
              <a:ext cx="667385" cy="1510665"/>
            </a:xfrm>
            <a:custGeom>
              <a:avLst/>
              <a:gdLst/>
              <a:ahLst/>
              <a:cxnLst/>
              <a:rect l="l" t="t" r="r" b="b"/>
              <a:pathLst>
                <a:path w="667384" h="1510665">
                  <a:moveTo>
                    <a:pt x="0" y="1510323"/>
                  </a:moveTo>
                  <a:lnTo>
                    <a:pt x="0" y="0"/>
                  </a:lnTo>
                </a:path>
                <a:path w="667384" h="1510665">
                  <a:moveTo>
                    <a:pt x="667349" y="254646"/>
                  </a:moveTo>
                  <a:lnTo>
                    <a:pt x="66734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68" y="6614772"/>
              <a:ext cx="667385" cy="76835"/>
            </a:xfrm>
            <a:custGeom>
              <a:avLst/>
              <a:gdLst/>
              <a:ahLst/>
              <a:cxnLst/>
              <a:rect l="l" t="t" r="r" b="b"/>
              <a:pathLst>
                <a:path w="66738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667384" h="76834">
                  <a:moveTo>
                    <a:pt x="577742" y="0"/>
                  </a:moveTo>
                  <a:lnTo>
                    <a:pt x="587307" y="40806"/>
                  </a:lnTo>
                  <a:lnTo>
                    <a:pt x="587192" y="43207"/>
                  </a:lnTo>
                  <a:lnTo>
                    <a:pt x="577742" y="76809"/>
                  </a:lnTo>
                  <a:lnTo>
                    <a:pt x="658952" y="42005"/>
                  </a:lnTo>
                  <a:lnTo>
                    <a:pt x="622317" y="42005"/>
                  </a:lnTo>
                  <a:lnTo>
                    <a:pt x="622317" y="34805"/>
                  </a:lnTo>
                  <a:lnTo>
                    <a:pt x="658955" y="34805"/>
                  </a:lnTo>
                  <a:lnTo>
                    <a:pt x="577742" y="0"/>
                  </a:lnTo>
                  <a:close/>
                </a:path>
                <a:path w="66738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667384" h="76834">
                  <a:moveTo>
                    <a:pt x="58725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87249" y="42005"/>
                  </a:lnTo>
                  <a:lnTo>
                    <a:pt x="587250" y="34805"/>
                  </a:lnTo>
                  <a:close/>
                </a:path>
                <a:path w="667384" h="76834">
                  <a:moveTo>
                    <a:pt x="658955" y="34805"/>
                  </a:moveTo>
                  <a:lnTo>
                    <a:pt x="622317" y="34805"/>
                  </a:lnTo>
                  <a:lnTo>
                    <a:pt x="622317" y="42005"/>
                  </a:lnTo>
                  <a:lnTo>
                    <a:pt x="658952" y="42005"/>
                  </a:lnTo>
                  <a:lnTo>
                    <a:pt x="667353" y="38404"/>
                  </a:lnTo>
                  <a:lnTo>
                    <a:pt x="65895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0220" y="797724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10542810" y="6808710"/>
            <a:ext cx="1501775" cy="2994025"/>
            <a:chOff x="10542810" y="6808710"/>
            <a:chExt cx="1501775" cy="2994025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6620" y="6812520"/>
              <a:ext cx="1494155" cy="2986405"/>
            </a:xfrm>
            <a:custGeom>
              <a:avLst/>
              <a:gdLst/>
              <a:ahLst/>
              <a:cxnLst/>
              <a:rect l="l" t="t" r="r" b="b"/>
              <a:pathLst>
                <a:path w="1494154" h="2986404">
                  <a:moveTo>
                    <a:pt x="1493942" y="0"/>
                  </a:moveTo>
                  <a:lnTo>
                    <a:pt x="18994" y="0"/>
                  </a:lnTo>
                </a:path>
                <a:path w="1494154" h="2986404">
                  <a:moveTo>
                    <a:pt x="370439" y="2986251"/>
                  </a:moveTo>
                  <a:lnTo>
                    <a:pt x="0" y="29862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43925" y="6812320"/>
              <a:ext cx="76835" cy="2987675"/>
            </a:xfrm>
            <a:custGeom>
              <a:avLst/>
              <a:gdLst/>
              <a:ahLst/>
              <a:cxnLst/>
              <a:rect l="l" t="t" r="r" b="b"/>
              <a:pathLst>
                <a:path w="76834" h="2987675">
                  <a:moveTo>
                    <a:pt x="0" y="2897563"/>
                  </a:moveTo>
                  <a:lnTo>
                    <a:pt x="38404" y="2987174"/>
                  </a:lnTo>
                  <a:lnTo>
                    <a:pt x="57705" y="2942139"/>
                  </a:lnTo>
                  <a:lnTo>
                    <a:pt x="34804" y="2942139"/>
                  </a:lnTo>
                  <a:lnTo>
                    <a:pt x="34802" y="2907071"/>
                  </a:lnTo>
                  <a:lnTo>
                    <a:pt x="2400" y="2898726"/>
                  </a:lnTo>
                  <a:lnTo>
                    <a:pt x="0" y="2897563"/>
                  </a:lnTo>
                  <a:close/>
                </a:path>
                <a:path w="76834" h="2987675">
                  <a:moveTo>
                    <a:pt x="34804" y="2907071"/>
                  </a:moveTo>
                  <a:lnTo>
                    <a:pt x="34804" y="2942139"/>
                  </a:lnTo>
                  <a:lnTo>
                    <a:pt x="42003" y="2942139"/>
                  </a:lnTo>
                  <a:lnTo>
                    <a:pt x="42003" y="2907164"/>
                  </a:lnTo>
                  <a:lnTo>
                    <a:pt x="38404" y="2907164"/>
                  </a:lnTo>
                  <a:lnTo>
                    <a:pt x="36003" y="2907129"/>
                  </a:lnTo>
                  <a:lnTo>
                    <a:pt x="34804" y="2907071"/>
                  </a:lnTo>
                  <a:close/>
                </a:path>
                <a:path w="76834" h="2987675">
                  <a:moveTo>
                    <a:pt x="76809" y="2897563"/>
                  </a:moveTo>
                  <a:lnTo>
                    <a:pt x="42003" y="2907071"/>
                  </a:lnTo>
                  <a:lnTo>
                    <a:pt x="42003" y="2942139"/>
                  </a:lnTo>
                  <a:lnTo>
                    <a:pt x="57705" y="2942139"/>
                  </a:lnTo>
                  <a:lnTo>
                    <a:pt x="76809" y="2897563"/>
                  </a:lnTo>
                  <a:close/>
                </a:path>
                <a:path w="76834" h="2987675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907071"/>
                  </a:lnTo>
                  <a:lnTo>
                    <a:pt x="36003" y="2907129"/>
                  </a:lnTo>
                  <a:lnTo>
                    <a:pt x="38404" y="2907164"/>
                  </a:lnTo>
                  <a:lnTo>
                    <a:pt x="40805" y="2907129"/>
                  </a:lnTo>
                  <a:lnTo>
                    <a:pt x="42002" y="2907071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987675">
                  <a:moveTo>
                    <a:pt x="42003" y="2907071"/>
                  </a:moveTo>
                  <a:lnTo>
                    <a:pt x="40805" y="2907129"/>
                  </a:lnTo>
                  <a:lnTo>
                    <a:pt x="38404" y="2907164"/>
                  </a:lnTo>
                  <a:lnTo>
                    <a:pt x="42003" y="2907164"/>
                  </a:lnTo>
                  <a:close/>
                </a:path>
                <a:path w="76834" h="2987675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87675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87675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987675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810467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1056499" y="5692394"/>
            <a:ext cx="380365" cy="668655"/>
            <a:chOff x="11056499" y="5692394"/>
            <a:chExt cx="380365" cy="66865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0309" y="5696204"/>
              <a:ext cx="372745" cy="661035"/>
            </a:xfrm>
            <a:custGeom>
              <a:avLst/>
              <a:gdLst/>
              <a:ahLst/>
              <a:cxnLst/>
              <a:rect l="l" t="t" r="r" b="b"/>
              <a:pathLst>
                <a:path w="372745" h="661035">
                  <a:moveTo>
                    <a:pt x="372437" y="0"/>
                  </a:moveTo>
                  <a:lnTo>
                    <a:pt x="18992" y="0"/>
                  </a:lnTo>
                </a:path>
                <a:path w="372745" h="661035">
                  <a:moveTo>
                    <a:pt x="370439" y="660430"/>
                  </a:moveTo>
                  <a:lnTo>
                    <a:pt x="0" y="6604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3" y="5698577"/>
              <a:ext cx="76835" cy="659130"/>
            </a:xfrm>
            <a:custGeom>
              <a:avLst/>
              <a:gdLst/>
              <a:ahLst/>
              <a:cxnLst/>
              <a:rect l="l" t="t" r="r" b="b"/>
              <a:pathLst>
                <a:path w="76834" h="659129">
                  <a:moveTo>
                    <a:pt x="0" y="569170"/>
                  </a:moveTo>
                  <a:lnTo>
                    <a:pt x="38404" y="658782"/>
                  </a:lnTo>
                  <a:lnTo>
                    <a:pt x="57706" y="613745"/>
                  </a:lnTo>
                  <a:lnTo>
                    <a:pt x="34805" y="613745"/>
                  </a:lnTo>
                  <a:lnTo>
                    <a:pt x="34803" y="578678"/>
                  </a:lnTo>
                  <a:lnTo>
                    <a:pt x="2401" y="570332"/>
                  </a:lnTo>
                  <a:lnTo>
                    <a:pt x="0" y="569170"/>
                  </a:lnTo>
                  <a:close/>
                </a:path>
                <a:path w="76834" h="659129">
                  <a:moveTo>
                    <a:pt x="34805" y="578678"/>
                  </a:moveTo>
                  <a:lnTo>
                    <a:pt x="34805" y="613745"/>
                  </a:lnTo>
                  <a:lnTo>
                    <a:pt x="42005" y="613745"/>
                  </a:lnTo>
                  <a:lnTo>
                    <a:pt x="42005" y="578772"/>
                  </a:lnTo>
                  <a:lnTo>
                    <a:pt x="38404" y="578772"/>
                  </a:lnTo>
                  <a:lnTo>
                    <a:pt x="36003" y="578735"/>
                  </a:lnTo>
                  <a:lnTo>
                    <a:pt x="34805" y="578678"/>
                  </a:lnTo>
                  <a:close/>
                </a:path>
                <a:path w="76834" h="659129">
                  <a:moveTo>
                    <a:pt x="76809" y="569170"/>
                  </a:moveTo>
                  <a:lnTo>
                    <a:pt x="42005" y="578678"/>
                  </a:lnTo>
                  <a:lnTo>
                    <a:pt x="42005" y="613745"/>
                  </a:lnTo>
                  <a:lnTo>
                    <a:pt x="57706" y="613745"/>
                  </a:lnTo>
                  <a:lnTo>
                    <a:pt x="76809" y="569170"/>
                  </a:lnTo>
                  <a:close/>
                </a:path>
                <a:path w="76834" h="65912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8678"/>
                  </a:lnTo>
                  <a:lnTo>
                    <a:pt x="36003" y="578735"/>
                  </a:lnTo>
                  <a:lnTo>
                    <a:pt x="38404" y="578772"/>
                  </a:lnTo>
                  <a:lnTo>
                    <a:pt x="40806" y="578735"/>
                  </a:lnTo>
                  <a:lnTo>
                    <a:pt x="42002" y="578678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59129">
                  <a:moveTo>
                    <a:pt x="42005" y="578678"/>
                  </a:moveTo>
                  <a:lnTo>
                    <a:pt x="40806" y="578735"/>
                  </a:lnTo>
                  <a:lnTo>
                    <a:pt x="38404" y="578772"/>
                  </a:lnTo>
                  <a:lnTo>
                    <a:pt x="42005" y="578772"/>
                  </a:lnTo>
                  <a:close/>
                </a:path>
                <a:path w="76834" h="65912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912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91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912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15682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11075492" y="5035991"/>
            <a:ext cx="361315" cy="660400"/>
            <a:chOff x="11075492" y="5035991"/>
            <a:chExt cx="361315" cy="660400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503980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5040550"/>
              <a:ext cx="76835" cy="655320"/>
            </a:xfrm>
            <a:custGeom>
              <a:avLst/>
              <a:gdLst/>
              <a:ahLst/>
              <a:cxnLst/>
              <a:rect l="l" t="t" r="r" b="b"/>
              <a:pathLst>
                <a:path w="76834" h="655320">
                  <a:moveTo>
                    <a:pt x="0" y="565675"/>
                  </a:moveTo>
                  <a:lnTo>
                    <a:pt x="38404" y="655286"/>
                  </a:lnTo>
                  <a:lnTo>
                    <a:pt x="57706" y="610250"/>
                  </a:lnTo>
                  <a:lnTo>
                    <a:pt x="34805" y="610250"/>
                  </a:lnTo>
                  <a:lnTo>
                    <a:pt x="34803" y="575182"/>
                  </a:lnTo>
                  <a:lnTo>
                    <a:pt x="2401" y="566837"/>
                  </a:lnTo>
                  <a:lnTo>
                    <a:pt x="0" y="565675"/>
                  </a:lnTo>
                  <a:close/>
                </a:path>
                <a:path w="76834" h="655320">
                  <a:moveTo>
                    <a:pt x="34805" y="575182"/>
                  </a:moveTo>
                  <a:lnTo>
                    <a:pt x="34805" y="610250"/>
                  </a:lnTo>
                  <a:lnTo>
                    <a:pt x="42005" y="610250"/>
                  </a:lnTo>
                  <a:lnTo>
                    <a:pt x="42005" y="575276"/>
                  </a:lnTo>
                  <a:lnTo>
                    <a:pt x="38404" y="575276"/>
                  </a:lnTo>
                  <a:lnTo>
                    <a:pt x="36003" y="575240"/>
                  </a:lnTo>
                  <a:lnTo>
                    <a:pt x="34805" y="575182"/>
                  </a:lnTo>
                  <a:close/>
                </a:path>
                <a:path w="76834" h="655320">
                  <a:moveTo>
                    <a:pt x="76809" y="565675"/>
                  </a:moveTo>
                  <a:lnTo>
                    <a:pt x="42005" y="575182"/>
                  </a:lnTo>
                  <a:lnTo>
                    <a:pt x="42005" y="610250"/>
                  </a:lnTo>
                  <a:lnTo>
                    <a:pt x="57706" y="610250"/>
                  </a:lnTo>
                  <a:lnTo>
                    <a:pt x="76809" y="565675"/>
                  </a:lnTo>
                  <a:close/>
                </a:path>
                <a:path w="76834" h="655320">
                  <a:moveTo>
                    <a:pt x="38404" y="80009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5182"/>
                  </a:lnTo>
                  <a:lnTo>
                    <a:pt x="36003" y="575240"/>
                  </a:lnTo>
                  <a:lnTo>
                    <a:pt x="38404" y="575276"/>
                  </a:lnTo>
                  <a:lnTo>
                    <a:pt x="40806" y="575240"/>
                  </a:lnTo>
                  <a:lnTo>
                    <a:pt x="42002" y="575182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655320">
                  <a:moveTo>
                    <a:pt x="42005" y="575182"/>
                  </a:moveTo>
                  <a:lnTo>
                    <a:pt x="40806" y="575240"/>
                  </a:lnTo>
                  <a:lnTo>
                    <a:pt x="38404" y="575276"/>
                  </a:lnTo>
                  <a:lnTo>
                    <a:pt x="42005" y="575276"/>
                  </a:lnTo>
                  <a:close/>
                </a:path>
                <a:path w="76834" h="65532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532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532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532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8" y="4483610"/>
            <a:ext cx="217170" cy="42354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11075492" y="1173427"/>
            <a:ext cx="3234690" cy="3867785"/>
            <a:chOff x="11075492" y="1173427"/>
            <a:chExt cx="3234690" cy="3867785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4374187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4370998"/>
              <a:ext cx="76835" cy="669925"/>
            </a:xfrm>
            <a:custGeom>
              <a:avLst/>
              <a:gdLst/>
              <a:ahLst/>
              <a:cxnLst/>
              <a:rect l="l" t="t" r="r" b="b"/>
              <a:pathLst>
                <a:path w="76834" h="669925">
                  <a:moveTo>
                    <a:pt x="0" y="580171"/>
                  </a:moveTo>
                  <a:lnTo>
                    <a:pt x="38404" y="669782"/>
                  </a:lnTo>
                  <a:lnTo>
                    <a:pt x="57705" y="624747"/>
                  </a:lnTo>
                  <a:lnTo>
                    <a:pt x="34805" y="624747"/>
                  </a:lnTo>
                  <a:lnTo>
                    <a:pt x="34803" y="589679"/>
                  </a:lnTo>
                  <a:lnTo>
                    <a:pt x="2401" y="581334"/>
                  </a:lnTo>
                  <a:lnTo>
                    <a:pt x="0" y="580171"/>
                  </a:lnTo>
                  <a:close/>
                </a:path>
                <a:path w="76834" h="669925">
                  <a:moveTo>
                    <a:pt x="34805" y="589679"/>
                  </a:moveTo>
                  <a:lnTo>
                    <a:pt x="34805" y="624747"/>
                  </a:lnTo>
                  <a:lnTo>
                    <a:pt x="42005" y="624747"/>
                  </a:lnTo>
                  <a:lnTo>
                    <a:pt x="42005" y="589772"/>
                  </a:lnTo>
                  <a:lnTo>
                    <a:pt x="38404" y="589772"/>
                  </a:lnTo>
                  <a:lnTo>
                    <a:pt x="36003" y="589737"/>
                  </a:lnTo>
                  <a:lnTo>
                    <a:pt x="34805" y="589679"/>
                  </a:lnTo>
                  <a:close/>
                </a:path>
                <a:path w="76834" h="669925">
                  <a:moveTo>
                    <a:pt x="76809" y="580171"/>
                  </a:moveTo>
                  <a:lnTo>
                    <a:pt x="42005" y="589679"/>
                  </a:lnTo>
                  <a:lnTo>
                    <a:pt x="42005" y="624747"/>
                  </a:lnTo>
                  <a:lnTo>
                    <a:pt x="57705" y="624747"/>
                  </a:lnTo>
                  <a:lnTo>
                    <a:pt x="76809" y="580171"/>
                  </a:lnTo>
                  <a:close/>
                </a:path>
                <a:path w="76834" h="669925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89679"/>
                  </a:lnTo>
                  <a:lnTo>
                    <a:pt x="36003" y="589737"/>
                  </a:lnTo>
                  <a:lnTo>
                    <a:pt x="38404" y="589772"/>
                  </a:lnTo>
                  <a:lnTo>
                    <a:pt x="40806" y="589737"/>
                  </a:lnTo>
                  <a:lnTo>
                    <a:pt x="42002" y="589679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69925">
                  <a:moveTo>
                    <a:pt x="42005" y="589679"/>
                  </a:moveTo>
                  <a:lnTo>
                    <a:pt x="40806" y="589737"/>
                  </a:lnTo>
                  <a:lnTo>
                    <a:pt x="38404" y="589772"/>
                  </a:lnTo>
                  <a:lnTo>
                    <a:pt x="42005" y="589772"/>
                  </a:lnTo>
                  <a:close/>
                </a:path>
                <a:path w="76834" h="66992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6992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6992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6992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8830" y="3216099"/>
              <a:ext cx="2747010" cy="1026160"/>
            </a:xfrm>
            <a:custGeom>
              <a:avLst/>
              <a:gdLst/>
              <a:ahLst/>
              <a:cxnLst/>
              <a:rect l="l" t="t" r="r" b="b"/>
              <a:pathLst>
                <a:path w="2747009" h="1026160">
                  <a:moveTo>
                    <a:pt x="1418654" y="975556"/>
                  </a:moveTo>
                  <a:lnTo>
                    <a:pt x="2746950" y="210604"/>
                  </a:lnTo>
                </a:path>
                <a:path w="2747009" h="1026160">
                  <a:moveTo>
                    <a:pt x="1837771" y="102606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39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301442" y="0"/>
                  </a:moveTo>
                  <a:lnTo>
                    <a:pt x="0" y="170841"/>
                  </a:lnTo>
                  <a:lnTo>
                    <a:pt x="26239" y="1174161"/>
                  </a:lnTo>
                  <a:lnTo>
                    <a:pt x="31943" y="1544497"/>
                  </a:lnTo>
                  <a:lnTo>
                    <a:pt x="1206313" y="2532383"/>
                  </a:lnTo>
                  <a:lnTo>
                    <a:pt x="1494932" y="2361380"/>
                  </a:lnTo>
                  <a:lnTo>
                    <a:pt x="1492573" y="1963126"/>
                  </a:lnTo>
                  <a:lnTo>
                    <a:pt x="1167918" y="405331"/>
                  </a:lnTo>
                  <a:lnTo>
                    <a:pt x="30144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39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26239" y="1174161"/>
                  </a:moveTo>
                  <a:lnTo>
                    <a:pt x="0" y="170841"/>
                  </a:lnTo>
                  <a:lnTo>
                    <a:pt x="301442" y="0"/>
                  </a:lnTo>
                  <a:lnTo>
                    <a:pt x="1167918" y="405331"/>
                  </a:lnTo>
                  <a:lnTo>
                    <a:pt x="1492573" y="1963126"/>
                  </a:lnTo>
                  <a:lnTo>
                    <a:pt x="1494932" y="2361380"/>
                  </a:lnTo>
                  <a:lnTo>
                    <a:pt x="1206313" y="2532383"/>
                  </a:lnTo>
                  <a:lnTo>
                    <a:pt x="31943" y="1544497"/>
                  </a:lnTo>
                  <a:lnTo>
                    <a:pt x="26239" y="11741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264544" y="0"/>
                  </a:moveTo>
                  <a:lnTo>
                    <a:pt x="0" y="1178608"/>
                  </a:lnTo>
                  <a:lnTo>
                    <a:pt x="5702" y="1548942"/>
                  </a:lnTo>
                  <a:lnTo>
                    <a:pt x="1463363" y="2355166"/>
                  </a:lnTo>
                  <a:lnTo>
                    <a:pt x="1466336" y="1967572"/>
                  </a:lnTo>
                  <a:lnTo>
                    <a:pt x="1141677" y="409780"/>
                  </a:lnTo>
                  <a:lnTo>
                    <a:pt x="2645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0" y="1178608"/>
                  </a:moveTo>
                  <a:lnTo>
                    <a:pt x="264544" y="0"/>
                  </a:lnTo>
                  <a:lnTo>
                    <a:pt x="1141677" y="409780"/>
                  </a:lnTo>
                  <a:lnTo>
                    <a:pt x="1466336" y="1967572"/>
                  </a:lnTo>
                  <a:lnTo>
                    <a:pt x="1463363" y="2355166"/>
                  </a:lnTo>
                  <a:lnTo>
                    <a:pt x="5702" y="1548942"/>
                  </a:lnTo>
                  <a:lnTo>
                    <a:pt x="0" y="117860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80127" y="1698551"/>
              <a:ext cx="1537698" cy="2393478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80127" y="1698551"/>
              <a:ext cx="1537970" cy="2393950"/>
            </a:xfrm>
            <a:custGeom>
              <a:avLst/>
              <a:gdLst/>
              <a:ahLst/>
              <a:cxnLst/>
              <a:rect l="l" t="t" r="r" b="b"/>
              <a:pathLst>
                <a:path w="1537969" h="2393950">
                  <a:moveTo>
                    <a:pt x="1533735" y="1439910"/>
                  </a:moveTo>
                  <a:lnTo>
                    <a:pt x="1533981" y="1490335"/>
                  </a:lnTo>
                  <a:lnTo>
                    <a:pt x="1534225" y="1540762"/>
                  </a:lnTo>
                  <a:lnTo>
                    <a:pt x="1534470" y="1591193"/>
                  </a:lnTo>
                  <a:lnTo>
                    <a:pt x="1534714" y="1641631"/>
                  </a:lnTo>
                  <a:lnTo>
                    <a:pt x="1534960" y="1692076"/>
                  </a:lnTo>
                  <a:lnTo>
                    <a:pt x="1535207" y="1742531"/>
                  </a:lnTo>
                  <a:lnTo>
                    <a:pt x="1535458" y="1792998"/>
                  </a:lnTo>
                  <a:lnTo>
                    <a:pt x="1535711" y="1843478"/>
                  </a:lnTo>
                  <a:lnTo>
                    <a:pt x="1537698" y="2235373"/>
                  </a:lnTo>
                  <a:lnTo>
                    <a:pt x="1266456" y="2393478"/>
                  </a:lnTo>
                  <a:lnTo>
                    <a:pt x="73603" y="1427512"/>
                  </a:lnTo>
                  <a:lnTo>
                    <a:pt x="73603" y="1379711"/>
                  </a:lnTo>
                  <a:lnTo>
                    <a:pt x="73603" y="1331887"/>
                  </a:lnTo>
                  <a:lnTo>
                    <a:pt x="73603" y="663264"/>
                  </a:lnTo>
                  <a:lnTo>
                    <a:pt x="70727" y="601150"/>
                  </a:lnTo>
                  <a:lnTo>
                    <a:pt x="63085" y="545874"/>
                  </a:lnTo>
                  <a:lnTo>
                    <a:pt x="52157" y="496712"/>
                  </a:lnTo>
                  <a:lnTo>
                    <a:pt x="39422" y="452944"/>
                  </a:lnTo>
                  <a:lnTo>
                    <a:pt x="26359" y="413845"/>
                  </a:lnTo>
                  <a:lnTo>
                    <a:pt x="14449" y="378694"/>
                  </a:lnTo>
                  <a:lnTo>
                    <a:pt x="5169" y="346769"/>
                  </a:lnTo>
                  <a:lnTo>
                    <a:pt x="0" y="317346"/>
                  </a:lnTo>
                  <a:lnTo>
                    <a:pt x="420" y="289703"/>
                  </a:lnTo>
                  <a:lnTo>
                    <a:pt x="7910" y="263117"/>
                  </a:lnTo>
                  <a:lnTo>
                    <a:pt x="50015" y="210230"/>
                  </a:lnTo>
                  <a:lnTo>
                    <a:pt x="112549" y="172995"/>
                  </a:lnTo>
                  <a:lnTo>
                    <a:pt x="165917" y="143591"/>
                  </a:lnTo>
                  <a:lnTo>
                    <a:pt x="223407" y="112427"/>
                  </a:lnTo>
                  <a:lnTo>
                    <a:pt x="277063" y="83578"/>
                  </a:lnTo>
                  <a:lnTo>
                    <a:pt x="318925" y="61116"/>
                  </a:lnTo>
                  <a:lnTo>
                    <a:pt x="341036" y="49115"/>
                  </a:lnTo>
                  <a:lnTo>
                    <a:pt x="382160" y="29047"/>
                  </a:lnTo>
                  <a:lnTo>
                    <a:pt x="425555" y="14071"/>
                  </a:lnTo>
                  <a:lnTo>
                    <a:pt x="471094" y="4338"/>
                  </a:lnTo>
                  <a:lnTo>
                    <a:pt x="518650" y="0"/>
                  </a:lnTo>
                  <a:lnTo>
                    <a:pt x="568099" y="1206"/>
                  </a:lnTo>
                  <a:lnTo>
                    <a:pt x="619312" y="8109"/>
                  </a:lnTo>
                  <a:lnTo>
                    <a:pt x="672165" y="20860"/>
                  </a:lnTo>
                  <a:lnTo>
                    <a:pt x="726530" y="39610"/>
                  </a:lnTo>
                  <a:lnTo>
                    <a:pt x="782281" y="64509"/>
                  </a:lnTo>
                  <a:lnTo>
                    <a:pt x="822248" y="85830"/>
                  </a:lnTo>
                  <a:lnTo>
                    <a:pt x="861789" y="109820"/>
                  </a:lnTo>
                  <a:lnTo>
                    <a:pt x="900839" y="136372"/>
                  </a:lnTo>
                  <a:lnTo>
                    <a:pt x="939331" y="165379"/>
                  </a:lnTo>
                  <a:lnTo>
                    <a:pt x="977200" y="196733"/>
                  </a:lnTo>
                  <a:lnTo>
                    <a:pt x="1014379" y="230328"/>
                  </a:lnTo>
                  <a:lnTo>
                    <a:pt x="1050802" y="266057"/>
                  </a:lnTo>
                  <a:lnTo>
                    <a:pt x="1086403" y="303812"/>
                  </a:lnTo>
                  <a:lnTo>
                    <a:pt x="1121116" y="343487"/>
                  </a:lnTo>
                  <a:lnTo>
                    <a:pt x="1154875" y="384974"/>
                  </a:lnTo>
                  <a:lnTo>
                    <a:pt x="1187613" y="428167"/>
                  </a:lnTo>
                  <a:lnTo>
                    <a:pt x="1219265" y="472958"/>
                  </a:lnTo>
                  <a:lnTo>
                    <a:pt x="1249765" y="519241"/>
                  </a:lnTo>
                  <a:lnTo>
                    <a:pt x="1279046" y="566908"/>
                  </a:lnTo>
                  <a:lnTo>
                    <a:pt x="1307042" y="615853"/>
                  </a:lnTo>
                  <a:lnTo>
                    <a:pt x="1330888" y="660505"/>
                  </a:lnTo>
                  <a:lnTo>
                    <a:pt x="1353633" y="706012"/>
                  </a:lnTo>
                  <a:lnTo>
                    <a:pt x="1375235" y="752297"/>
                  </a:lnTo>
                  <a:lnTo>
                    <a:pt x="1395651" y="799284"/>
                  </a:lnTo>
                  <a:lnTo>
                    <a:pt x="1414840" y="846898"/>
                  </a:lnTo>
                  <a:lnTo>
                    <a:pt x="1432759" y="895064"/>
                  </a:lnTo>
                  <a:lnTo>
                    <a:pt x="1449366" y="943705"/>
                  </a:lnTo>
                  <a:lnTo>
                    <a:pt x="1464619" y="992746"/>
                  </a:lnTo>
                  <a:lnTo>
                    <a:pt x="1478476" y="1042112"/>
                  </a:lnTo>
                  <a:lnTo>
                    <a:pt x="1490895" y="1091726"/>
                  </a:lnTo>
                  <a:lnTo>
                    <a:pt x="1501834" y="1141513"/>
                  </a:lnTo>
                  <a:lnTo>
                    <a:pt x="1511250" y="1191397"/>
                  </a:lnTo>
                  <a:lnTo>
                    <a:pt x="1519102" y="1241303"/>
                  </a:lnTo>
                  <a:lnTo>
                    <a:pt x="1525347" y="1291155"/>
                  </a:lnTo>
                  <a:lnTo>
                    <a:pt x="1529944" y="1340877"/>
                  </a:lnTo>
                  <a:lnTo>
                    <a:pt x="1532849" y="1390394"/>
                  </a:lnTo>
                  <a:lnTo>
                    <a:pt x="1534022" y="1439629"/>
                  </a:lnTo>
                  <a:lnTo>
                    <a:pt x="1534026" y="1439814"/>
                  </a:lnTo>
                  <a:lnTo>
                    <a:pt x="1533735" y="14399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4" y="1847616"/>
              <a:ext cx="1464310" cy="2247900"/>
            </a:xfrm>
            <a:custGeom>
              <a:avLst/>
              <a:gdLst/>
              <a:ahLst/>
              <a:cxnLst/>
              <a:rect l="l" t="t" r="r" b="b"/>
              <a:pathLst>
                <a:path w="1464309" h="2247900">
                  <a:moveTo>
                    <a:pt x="452137" y="0"/>
                  </a:moveTo>
                  <a:lnTo>
                    <a:pt x="405663" y="3359"/>
                  </a:lnTo>
                  <a:lnTo>
                    <a:pt x="361071" y="11828"/>
                  </a:lnTo>
                  <a:lnTo>
                    <a:pt x="318475" y="25268"/>
                  </a:lnTo>
                  <a:lnTo>
                    <a:pt x="277991" y="43540"/>
                  </a:lnTo>
                  <a:lnTo>
                    <a:pt x="239735" y="66508"/>
                  </a:lnTo>
                  <a:lnTo>
                    <a:pt x="203821" y="94032"/>
                  </a:lnTo>
                  <a:lnTo>
                    <a:pt x="175554" y="120603"/>
                  </a:lnTo>
                  <a:lnTo>
                    <a:pt x="149097" y="150293"/>
                  </a:lnTo>
                  <a:lnTo>
                    <a:pt x="124529" y="183034"/>
                  </a:lnTo>
                  <a:lnTo>
                    <a:pt x="101928" y="218758"/>
                  </a:lnTo>
                  <a:lnTo>
                    <a:pt x="81373" y="257399"/>
                  </a:lnTo>
                  <a:lnTo>
                    <a:pt x="62942" y="298889"/>
                  </a:lnTo>
                  <a:lnTo>
                    <a:pt x="46714" y="343161"/>
                  </a:lnTo>
                  <a:lnTo>
                    <a:pt x="32767" y="390147"/>
                  </a:lnTo>
                  <a:lnTo>
                    <a:pt x="21180" y="439780"/>
                  </a:lnTo>
                  <a:lnTo>
                    <a:pt x="12031" y="491993"/>
                  </a:lnTo>
                  <a:lnTo>
                    <a:pt x="5399" y="546719"/>
                  </a:lnTo>
                  <a:lnTo>
                    <a:pt x="1363" y="603889"/>
                  </a:lnTo>
                  <a:lnTo>
                    <a:pt x="0" y="663436"/>
                  </a:lnTo>
                  <a:lnTo>
                    <a:pt x="0" y="1427684"/>
                  </a:lnTo>
                  <a:lnTo>
                    <a:pt x="1464094" y="2247760"/>
                  </a:lnTo>
                  <a:lnTo>
                    <a:pt x="1460127" y="1440086"/>
                  </a:lnTo>
                  <a:lnTo>
                    <a:pt x="1460422" y="1439986"/>
                  </a:lnTo>
                  <a:lnTo>
                    <a:pt x="1459245" y="1390566"/>
                  </a:lnTo>
                  <a:lnTo>
                    <a:pt x="1456340" y="1341049"/>
                  </a:lnTo>
                  <a:lnTo>
                    <a:pt x="1451743" y="1291327"/>
                  </a:lnTo>
                  <a:lnTo>
                    <a:pt x="1445498" y="1241475"/>
                  </a:lnTo>
                  <a:lnTo>
                    <a:pt x="1437646" y="1191569"/>
                  </a:lnTo>
                  <a:lnTo>
                    <a:pt x="1428229" y="1141685"/>
                  </a:lnTo>
                  <a:lnTo>
                    <a:pt x="1417291" y="1091898"/>
                  </a:lnTo>
                  <a:lnTo>
                    <a:pt x="1404872" y="1042284"/>
                  </a:lnTo>
                  <a:lnTo>
                    <a:pt x="1391014" y="992918"/>
                  </a:lnTo>
                  <a:lnTo>
                    <a:pt x="1375761" y="943877"/>
                  </a:lnTo>
                  <a:lnTo>
                    <a:pt x="1359154" y="895236"/>
                  </a:lnTo>
                  <a:lnTo>
                    <a:pt x="1341235" y="847070"/>
                  </a:lnTo>
                  <a:lnTo>
                    <a:pt x="1322047" y="799456"/>
                  </a:lnTo>
                  <a:lnTo>
                    <a:pt x="1301631" y="752469"/>
                  </a:lnTo>
                  <a:lnTo>
                    <a:pt x="1280029" y="706184"/>
                  </a:lnTo>
                  <a:lnTo>
                    <a:pt x="1257285" y="660677"/>
                  </a:lnTo>
                  <a:lnTo>
                    <a:pt x="1233439" y="616025"/>
                  </a:lnTo>
                  <a:lnTo>
                    <a:pt x="1205442" y="567081"/>
                  </a:lnTo>
                  <a:lnTo>
                    <a:pt x="1176161" y="519415"/>
                  </a:lnTo>
                  <a:lnTo>
                    <a:pt x="1145662" y="473133"/>
                  </a:lnTo>
                  <a:lnTo>
                    <a:pt x="1114010" y="428342"/>
                  </a:lnTo>
                  <a:lnTo>
                    <a:pt x="1081271" y="385150"/>
                  </a:lnTo>
                  <a:lnTo>
                    <a:pt x="1047512" y="343663"/>
                  </a:lnTo>
                  <a:lnTo>
                    <a:pt x="1012799" y="303988"/>
                  </a:lnTo>
                  <a:lnTo>
                    <a:pt x="977198" y="266233"/>
                  </a:lnTo>
                  <a:lnTo>
                    <a:pt x="940775" y="230505"/>
                  </a:lnTo>
                  <a:lnTo>
                    <a:pt x="903596" y="196909"/>
                  </a:lnTo>
                  <a:lnTo>
                    <a:pt x="865728" y="165555"/>
                  </a:lnTo>
                  <a:lnTo>
                    <a:pt x="827235" y="136547"/>
                  </a:lnTo>
                  <a:lnTo>
                    <a:pt x="788185" y="109995"/>
                  </a:lnTo>
                  <a:lnTo>
                    <a:pt x="748644" y="86004"/>
                  </a:lnTo>
                  <a:lnTo>
                    <a:pt x="708677" y="64681"/>
                  </a:lnTo>
                  <a:lnTo>
                    <a:pt x="654531" y="40420"/>
                  </a:lnTo>
                  <a:lnTo>
                    <a:pt x="601688" y="21960"/>
                  </a:lnTo>
                  <a:lnTo>
                    <a:pt x="550264" y="9162"/>
                  </a:lnTo>
                  <a:lnTo>
                    <a:pt x="500375" y="1888"/>
                  </a:lnTo>
                  <a:lnTo>
                    <a:pt x="45213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4" y="1584687"/>
              <a:ext cx="2407920" cy="2510790"/>
            </a:xfrm>
            <a:custGeom>
              <a:avLst/>
              <a:gdLst/>
              <a:ahLst/>
              <a:cxnLst/>
              <a:rect l="l" t="t" r="r" b="b"/>
              <a:pathLst>
                <a:path w="2407919" h="2510790">
                  <a:moveTo>
                    <a:pt x="1460127" y="1703015"/>
                  </a:moveTo>
                  <a:lnTo>
                    <a:pt x="1460375" y="1753438"/>
                  </a:lnTo>
                  <a:lnTo>
                    <a:pt x="1460623" y="1803864"/>
                  </a:lnTo>
                  <a:lnTo>
                    <a:pt x="1460871" y="1854294"/>
                  </a:lnTo>
                  <a:lnTo>
                    <a:pt x="1461118" y="1904731"/>
                  </a:lnTo>
                  <a:lnTo>
                    <a:pt x="1461366" y="1955176"/>
                  </a:lnTo>
                  <a:lnTo>
                    <a:pt x="1461613" y="2005631"/>
                  </a:lnTo>
                  <a:lnTo>
                    <a:pt x="1461860" y="2056098"/>
                  </a:lnTo>
                  <a:lnTo>
                    <a:pt x="1462107" y="2106579"/>
                  </a:lnTo>
                  <a:lnTo>
                    <a:pt x="1462356" y="2157027"/>
                  </a:lnTo>
                  <a:lnTo>
                    <a:pt x="1462604" y="2207514"/>
                  </a:lnTo>
                  <a:lnTo>
                    <a:pt x="1462852" y="2258032"/>
                  </a:lnTo>
                  <a:lnTo>
                    <a:pt x="1463100" y="2308568"/>
                  </a:lnTo>
                  <a:lnTo>
                    <a:pt x="1463349" y="2359113"/>
                  </a:lnTo>
                  <a:lnTo>
                    <a:pt x="1463597" y="2409655"/>
                  </a:lnTo>
                  <a:lnTo>
                    <a:pt x="1463845" y="2460184"/>
                  </a:lnTo>
                  <a:lnTo>
                    <a:pt x="1464094" y="2510689"/>
                  </a:lnTo>
                  <a:lnTo>
                    <a:pt x="1419125" y="2485514"/>
                  </a:lnTo>
                  <a:lnTo>
                    <a:pt x="1374255" y="2460389"/>
                  </a:lnTo>
                  <a:lnTo>
                    <a:pt x="1329482" y="2435317"/>
                  </a:lnTo>
                  <a:lnTo>
                    <a:pt x="1284805" y="2410296"/>
                  </a:lnTo>
                  <a:lnTo>
                    <a:pt x="1240225" y="2385328"/>
                  </a:lnTo>
                  <a:lnTo>
                    <a:pt x="1195742" y="2360412"/>
                  </a:lnTo>
                  <a:lnTo>
                    <a:pt x="1151355" y="2335548"/>
                  </a:lnTo>
                  <a:lnTo>
                    <a:pt x="1107064" y="2310736"/>
                  </a:lnTo>
                  <a:lnTo>
                    <a:pt x="1062868" y="2285978"/>
                  </a:lnTo>
                  <a:lnTo>
                    <a:pt x="1018768" y="2261272"/>
                  </a:lnTo>
                  <a:lnTo>
                    <a:pt x="974763" y="2236620"/>
                  </a:lnTo>
                  <a:lnTo>
                    <a:pt x="930853" y="2212021"/>
                  </a:lnTo>
                  <a:lnTo>
                    <a:pt x="887038" y="2187475"/>
                  </a:lnTo>
                  <a:lnTo>
                    <a:pt x="843316" y="2162983"/>
                  </a:lnTo>
                  <a:lnTo>
                    <a:pt x="799689" y="2138545"/>
                  </a:lnTo>
                  <a:lnTo>
                    <a:pt x="756156" y="2114161"/>
                  </a:lnTo>
                  <a:lnTo>
                    <a:pt x="712716" y="2089831"/>
                  </a:lnTo>
                  <a:lnTo>
                    <a:pt x="667437" y="2064473"/>
                  </a:lnTo>
                  <a:lnTo>
                    <a:pt x="622257" y="2039169"/>
                  </a:lnTo>
                  <a:lnTo>
                    <a:pt x="577175" y="2013919"/>
                  </a:lnTo>
                  <a:lnTo>
                    <a:pt x="532192" y="1988724"/>
                  </a:lnTo>
                  <a:lnTo>
                    <a:pt x="487306" y="1963583"/>
                  </a:lnTo>
                  <a:lnTo>
                    <a:pt x="442518" y="1938496"/>
                  </a:lnTo>
                  <a:lnTo>
                    <a:pt x="397827" y="1913464"/>
                  </a:lnTo>
                  <a:lnTo>
                    <a:pt x="353235" y="1888486"/>
                  </a:lnTo>
                  <a:lnTo>
                    <a:pt x="308740" y="1863563"/>
                  </a:lnTo>
                  <a:lnTo>
                    <a:pt x="264343" y="1838694"/>
                  </a:lnTo>
                  <a:lnTo>
                    <a:pt x="220042" y="1813878"/>
                  </a:lnTo>
                  <a:lnTo>
                    <a:pt x="175840" y="1789117"/>
                  </a:lnTo>
                  <a:lnTo>
                    <a:pt x="131734" y="1764410"/>
                  </a:lnTo>
                  <a:lnTo>
                    <a:pt x="87726" y="1739757"/>
                  </a:lnTo>
                  <a:lnTo>
                    <a:pt x="43814" y="1715158"/>
                  </a:lnTo>
                  <a:lnTo>
                    <a:pt x="0" y="1690613"/>
                  </a:lnTo>
                  <a:lnTo>
                    <a:pt x="0" y="1642812"/>
                  </a:lnTo>
                  <a:lnTo>
                    <a:pt x="0" y="1594988"/>
                  </a:lnTo>
                  <a:lnTo>
                    <a:pt x="0" y="926365"/>
                  </a:lnTo>
                  <a:lnTo>
                    <a:pt x="1363" y="866818"/>
                  </a:lnTo>
                  <a:lnTo>
                    <a:pt x="5399" y="809648"/>
                  </a:lnTo>
                  <a:lnTo>
                    <a:pt x="12031" y="754922"/>
                  </a:lnTo>
                  <a:lnTo>
                    <a:pt x="21180" y="702709"/>
                  </a:lnTo>
                  <a:lnTo>
                    <a:pt x="32767" y="653076"/>
                  </a:lnTo>
                  <a:lnTo>
                    <a:pt x="46714" y="606090"/>
                  </a:lnTo>
                  <a:lnTo>
                    <a:pt x="62942" y="561818"/>
                  </a:lnTo>
                  <a:lnTo>
                    <a:pt x="81373" y="520328"/>
                  </a:lnTo>
                  <a:lnTo>
                    <a:pt x="101928" y="481687"/>
                  </a:lnTo>
                  <a:lnTo>
                    <a:pt x="124529" y="445963"/>
                  </a:lnTo>
                  <a:lnTo>
                    <a:pt x="149097" y="413222"/>
                  </a:lnTo>
                  <a:lnTo>
                    <a:pt x="175554" y="383532"/>
                  </a:lnTo>
                  <a:lnTo>
                    <a:pt x="203821" y="356961"/>
                  </a:lnTo>
                  <a:lnTo>
                    <a:pt x="239735" y="329437"/>
                  </a:lnTo>
                  <a:lnTo>
                    <a:pt x="277991" y="306469"/>
                  </a:lnTo>
                  <a:lnTo>
                    <a:pt x="318475" y="288197"/>
                  </a:lnTo>
                  <a:lnTo>
                    <a:pt x="361071" y="274757"/>
                  </a:lnTo>
                  <a:lnTo>
                    <a:pt x="405663" y="266288"/>
                  </a:lnTo>
                  <a:lnTo>
                    <a:pt x="452137" y="262929"/>
                  </a:lnTo>
                  <a:lnTo>
                    <a:pt x="500375" y="264817"/>
                  </a:lnTo>
                  <a:lnTo>
                    <a:pt x="550264" y="272091"/>
                  </a:lnTo>
                  <a:lnTo>
                    <a:pt x="601688" y="284889"/>
                  </a:lnTo>
                  <a:lnTo>
                    <a:pt x="654531" y="303349"/>
                  </a:lnTo>
                  <a:lnTo>
                    <a:pt x="708677" y="327610"/>
                  </a:lnTo>
                  <a:lnTo>
                    <a:pt x="748644" y="348933"/>
                  </a:lnTo>
                  <a:lnTo>
                    <a:pt x="788185" y="372924"/>
                  </a:lnTo>
                  <a:lnTo>
                    <a:pt x="827235" y="399476"/>
                  </a:lnTo>
                  <a:lnTo>
                    <a:pt x="865728" y="428484"/>
                  </a:lnTo>
                  <a:lnTo>
                    <a:pt x="903596" y="459838"/>
                  </a:lnTo>
                  <a:lnTo>
                    <a:pt x="940775" y="493434"/>
                  </a:lnTo>
                  <a:lnTo>
                    <a:pt x="977198" y="529162"/>
                  </a:lnTo>
                  <a:lnTo>
                    <a:pt x="1012799" y="566917"/>
                  </a:lnTo>
                  <a:lnTo>
                    <a:pt x="1047512" y="606592"/>
                  </a:lnTo>
                  <a:lnTo>
                    <a:pt x="1081271" y="648079"/>
                  </a:lnTo>
                  <a:lnTo>
                    <a:pt x="1114010" y="691271"/>
                  </a:lnTo>
                  <a:lnTo>
                    <a:pt x="1145662" y="736062"/>
                  </a:lnTo>
                  <a:lnTo>
                    <a:pt x="1176161" y="782344"/>
                  </a:lnTo>
                  <a:lnTo>
                    <a:pt x="1205442" y="830010"/>
                  </a:lnTo>
                  <a:lnTo>
                    <a:pt x="1233439" y="878954"/>
                  </a:lnTo>
                  <a:lnTo>
                    <a:pt x="1257285" y="923606"/>
                  </a:lnTo>
                  <a:lnTo>
                    <a:pt x="1280029" y="969113"/>
                  </a:lnTo>
                  <a:lnTo>
                    <a:pt x="1301631" y="1015398"/>
                  </a:lnTo>
                  <a:lnTo>
                    <a:pt x="1322047" y="1062385"/>
                  </a:lnTo>
                  <a:lnTo>
                    <a:pt x="1341235" y="1109999"/>
                  </a:lnTo>
                  <a:lnTo>
                    <a:pt x="1359154" y="1158165"/>
                  </a:lnTo>
                  <a:lnTo>
                    <a:pt x="1375761" y="1206806"/>
                  </a:lnTo>
                  <a:lnTo>
                    <a:pt x="1391014" y="1255847"/>
                  </a:lnTo>
                  <a:lnTo>
                    <a:pt x="1404872" y="1305213"/>
                  </a:lnTo>
                  <a:lnTo>
                    <a:pt x="1417291" y="1354827"/>
                  </a:lnTo>
                  <a:lnTo>
                    <a:pt x="1428229" y="1404614"/>
                  </a:lnTo>
                  <a:lnTo>
                    <a:pt x="1437646" y="1454498"/>
                  </a:lnTo>
                  <a:lnTo>
                    <a:pt x="1445498" y="1504404"/>
                  </a:lnTo>
                  <a:lnTo>
                    <a:pt x="1451743" y="1554256"/>
                  </a:lnTo>
                  <a:lnTo>
                    <a:pt x="1456340" y="1603978"/>
                  </a:lnTo>
                  <a:lnTo>
                    <a:pt x="1459245" y="1653495"/>
                  </a:lnTo>
                  <a:lnTo>
                    <a:pt x="1460418" y="1702730"/>
                  </a:lnTo>
                  <a:lnTo>
                    <a:pt x="1460422" y="1702915"/>
                  </a:lnTo>
                  <a:lnTo>
                    <a:pt x="1460127" y="1703015"/>
                  </a:lnTo>
                  <a:close/>
                </a:path>
                <a:path w="2407919" h="2510790">
                  <a:moveTo>
                    <a:pt x="1795258" y="174660"/>
                  </a:moveTo>
                  <a:lnTo>
                    <a:pt x="2082441" y="0"/>
                  </a:lnTo>
                </a:path>
                <a:path w="2407919" h="2510790">
                  <a:moveTo>
                    <a:pt x="2118600" y="1724338"/>
                  </a:moveTo>
                  <a:lnTo>
                    <a:pt x="2407564" y="155989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1777" y="378424"/>
                  </a:lnTo>
                  <a:lnTo>
                    <a:pt x="0" y="790606"/>
                  </a:lnTo>
                  <a:lnTo>
                    <a:pt x="678679" y="396190"/>
                  </a:lnTo>
                  <a:lnTo>
                    <a:pt x="67335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678679" y="396190"/>
                  </a:lnTo>
                  <a:lnTo>
                    <a:pt x="0" y="790606"/>
                  </a:lnTo>
                  <a:lnTo>
                    <a:pt x="1777" y="378424"/>
                  </a:lnTo>
                  <a:lnTo>
                    <a:pt x="6733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0" y="0"/>
                  </a:moveTo>
                  <a:lnTo>
                    <a:pt x="5327" y="389084"/>
                  </a:lnTo>
                  <a:lnTo>
                    <a:pt x="385533" y="174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385533" y="174110"/>
                  </a:moveTo>
                  <a:lnTo>
                    <a:pt x="5327" y="389084"/>
                  </a:lnTo>
                  <a:lnTo>
                    <a:pt x="0" y="0"/>
                  </a:lnTo>
                  <a:lnTo>
                    <a:pt x="385533" y="1741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65129" y="3152300"/>
              <a:ext cx="724535" cy="802640"/>
            </a:xfrm>
            <a:custGeom>
              <a:avLst/>
              <a:gdLst/>
              <a:ahLst/>
              <a:cxnLst/>
              <a:rect l="l" t="t" r="r" b="b"/>
              <a:pathLst>
                <a:path w="724534" h="802639">
                  <a:moveTo>
                    <a:pt x="716357" y="0"/>
                  </a:moveTo>
                  <a:lnTo>
                    <a:pt x="0" y="405060"/>
                  </a:lnTo>
                  <a:lnTo>
                    <a:pt x="6584" y="802374"/>
                  </a:lnTo>
                  <a:lnTo>
                    <a:pt x="724024" y="384126"/>
                  </a:lnTo>
                  <a:lnTo>
                    <a:pt x="7163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3891019"/>
            <a:ext cx="11201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7897" y="1328395"/>
            <a:ext cx="985519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350">
              <a:latin typeface="Arial"/>
              <a:cs typeface="Arial"/>
            </a:endParaRPr>
          </a:p>
          <a:p>
            <a:pPr marL="88265">
              <a:lnSpc>
                <a:spcPts val="129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4" name="object 74"/>
          <p:cNvGrpSpPr>
            <a:grpSpLocks noGrp="1" noUngrp="1" noRot="1" noMove="1" noResize="1"/>
          </p:cNvGrpSpPr>
          <p:nvPr/>
        </p:nvGrpSpPr>
        <p:grpSpPr>
          <a:xfrm>
            <a:off x="1038010" y="1455345"/>
            <a:ext cx="13949680" cy="8020684"/>
            <a:chOff x="1038010" y="1455345"/>
            <a:chExt cx="13949680" cy="8020684"/>
          </a:xfrm>
        </p:grpSpPr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7212" y="5577548"/>
              <a:ext cx="1569720" cy="1569720"/>
            </a:xfrm>
            <a:custGeom>
              <a:avLst/>
              <a:gdLst/>
              <a:ahLst/>
              <a:cxnLst/>
              <a:rect l="l" t="t" r="r" b="b"/>
              <a:pathLst>
                <a:path w="1569720" h="1569720">
                  <a:moveTo>
                    <a:pt x="0" y="784698"/>
                  </a:moveTo>
                  <a:lnTo>
                    <a:pt x="1569398" y="784698"/>
                  </a:lnTo>
                </a:path>
                <a:path w="1569720" h="1569720">
                  <a:moveTo>
                    <a:pt x="784698" y="1569398"/>
                  </a:moveTo>
                  <a:lnTo>
                    <a:pt x="78469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8798" y="7940833"/>
              <a:ext cx="1527810" cy="1527810"/>
            </a:xfrm>
            <a:custGeom>
              <a:avLst/>
              <a:gdLst/>
              <a:ahLst/>
              <a:cxnLst/>
              <a:rect l="l" t="t" r="r" b="b"/>
              <a:pathLst>
                <a:path w="1527809" h="1527809">
                  <a:moveTo>
                    <a:pt x="0" y="1527350"/>
                  </a:moveTo>
                  <a:lnTo>
                    <a:pt x="152735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1875" y="1459155"/>
              <a:ext cx="1450975" cy="5560060"/>
            </a:xfrm>
            <a:custGeom>
              <a:avLst/>
              <a:gdLst/>
              <a:ahLst/>
              <a:cxnLst/>
              <a:rect l="l" t="t" r="r" b="b"/>
              <a:pathLst>
                <a:path w="1450975" h="5560059">
                  <a:moveTo>
                    <a:pt x="936586" y="5559432"/>
                  </a:moveTo>
                  <a:lnTo>
                    <a:pt x="1450936" y="5038724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4360" y="1982628"/>
              <a:ext cx="8210550" cy="7487284"/>
            </a:xfrm>
            <a:custGeom>
              <a:avLst/>
              <a:gdLst/>
              <a:ahLst/>
              <a:cxnLst/>
              <a:rect l="l" t="t" r="r" b="b"/>
              <a:pathLst>
                <a:path w="8210550" h="7487284">
                  <a:moveTo>
                    <a:pt x="6762830" y="0"/>
                  </a:moveTo>
                  <a:lnTo>
                    <a:pt x="8210022" y="5036342"/>
                  </a:lnTo>
                </a:path>
                <a:path w="8210550" h="7487284">
                  <a:moveTo>
                    <a:pt x="7768324" y="4029825"/>
                  </a:moveTo>
                  <a:lnTo>
                    <a:pt x="7768324" y="5469919"/>
                  </a:lnTo>
                </a:path>
                <a:path w="8210550" h="7487284">
                  <a:moveTo>
                    <a:pt x="958722" y="2155550"/>
                  </a:moveTo>
                  <a:lnTo>
                    <a:pt x="1003795" y="2101035"/>
                  </a:lnTo>
                  <a:lnTo>
                    <a:pt x="1031232" y="2069832"/>
                  </a:lnTo>
                  <a:lnTo>
                    <a:pt x="1061556" y="2036343"/>
                  </a:lnTo>
                  <a:lnTo>
                    <a:pt x="1094484" y="2000830"/>
                  </a:lnTo>
                  <a:lnTo>
                    <a:pt x="1129731" y="1963551"/>
                  </a:lnTo>
                  <a:lnTo>
                    <a:pt x="1167014" y="1924767"/>
                  </a:lnTo>
                  <a:lnTo>
                    <a:pt x="1206048" y="1884738"/>
                  </a:lnTo>
                  <a:lnTo>
                    <a:pt x="1246549" y="1843723"/>
                  </a:lnTo>
                  <a:lnTo>
                    <a:pt x="1288233" y="1801982"/>
                  </a:lnTo>
                  <a:lnTo>
                    <a:pt x="1330815" y="1759775"/>
                  </a:lnTo>
                  <a:lnTo>
                    <a:pt x="1374012" y="1717361"/>
                  </a:lnTo>
                  <a:lnTo>
                    <a:pt x="1417540" y="1675001"/>
                  </a:lnTo>
                  <a:lnTo>
                    <a:pt x="1461113" y="1632953"/>
                  </a:lnTo>
                  <a:lnTo>
                    <a:pt x="1504449" y="1591479"/>
                  </a:lnTo>
                  <a:lnTo>
                    <a:pt x="1547263" y="1550837"/>
                  </a:lnTo>
                  <a:lnTo>
                    <a:pt x="1589270" y="1511288"/>
                  </a:lnTo>
                  <a:lnTo>
                    <a:pt x="1630187" y="1473090"/>
                  </a:lnTo>
                  <a:lnTo>
                    <a:pt x="1669730" y="1436505"/>
                  </a:lnTo>
                  <a:lnTo>
                    <a:pt x="1707614" y="1401792"/>
                  </a:lnTo>
                  <a:lnTo>
                    <a:pt x="1743555" y="1369210"/>
                  </a:lnTo>
                  <a:lnTo>
                    <a:pt x="1777269" y="1339019"/>
                  </a:lnTo>
                  <a:lnTo>
                    <a:pt x="1808471" y="1311479"/>
                  </a:lnTo>
                  <a:lnTo>
                    <a:pt x="1836879" y="1286850"/>
                  </a:lnTo>
                  <a:lnTo>
                    <a:pt x="1862207" y="1265392"/>
                  </a:lnTo>
                </a:path>
                <a:path w="8210550" h="7487284">
                  <a:moveTo>
                    <a:pt x="7199999" y="4607675"/>
                  </a:moveTo>
                  <a:lnTo>
                    <a:pt x="7199999" y="7486710"/>
                  </a:lnTo>
                  <a:lnTo>
                    <a:pt x="0" y="7486710"/>
                  </a:lnTo>
                  <a:lnTo>
                    <a:pt x="78" y="4607675"/>
                  </a:lnTo>
                  <a:lnTo>
                    <a:pt x="442" y="4555946"/>
                  </a:lnTo>
                  <a:lnTo>
                    <a:pt x="1531" y="4504392"/>
                  </a:lnTo>
                  <a:lnTo>
                    <a:pt x="3340" y="4453018"/>
                  </a:lnTo>
                  <a:lnTo>
                    <a:pt x="5865" y="4401829"/>
                  </a:lnTo>
                  <a:lnTo>
                    <a:pt x="9099" y="4350830"/>
                  </a:lnTo>
                  <a:lnTo>
                    <a:pt x="13040" y="4300026"/>
                  </a:lnTo>
                  <a:lnTo>
                    <a:pt x="17681" y="4249421"/>
                  </a:lnTo>
                  <a:lnTo>
                    <a:pt x="23017" y="4199021"/>
                  </a:lnTo>
                  <a:lnTo>
                    <a:pt x="29045" y="4148830"/>
                  </a:lnTo>
                  <a:lnTo>
                    <a:pt x="35758" y="4098853"/>
                  </a:lnTo>
                  <a:lnTo>
                    <a:pt x="43153" y="4049096"/>
                  </a:lnTo>
                  <a:lnTo>
                    <a:pt x="51224" y="3999562"/>
                  </a:lnTo>
                  <a:lnTo>
                    <a:pt x="59967" y="3950257"/>
                  </a:lnTo>
                  <a:lnTo>
                    <a:pt x="69376" y="3901186"/>
                  </a:lnTo>
                  <a:lnTo>
                    <a:pt x="79447" y="3852353"/>
                  </a:lnTo>
                  <a:lnTo>
                    <a:pt x="90175" y="3803763"/>
                  </a:lnTo>
                  <a:lnTo>
                    <a:pt x="101555" y="3755422"/>
                  </a:lnTo>
                  <a:lnTo>
                    <a:pt x="113583" y="3707333"/>
                  </a:lnTo>
                  <a:lnTo>
                    <a:pt x="126252" y="3659503"/>
                  </a:lnTo>
                  <a:lnTo>
                    <a:pt x="139559" y="3611935"/>
                  </a:lnTo>
                  <a:lnTo>
                    <a:pt x="153499" y="3564635"/>
                  </a:lnTo>
                  <a:lnTo>
                    <a:pt x="168066" y="3517607"/>
                  </a:lnTo>
                  <a:lnTo>
                    <a:pt x="183256" y="3470857"/>
                  </a:lnTo>
                  <a:lnTo>
                    <a:pt x="199065" y="3424389"/>
                  </a:lnTo>
                  <a:lnTo>
                    <a:pt x="215486" y="3378208"/>
                  </a:lnTo>
                  <a:lnTo>
                    <a:pt x="232516" y="3332319"/>
                  </a:lnTo>
                  <a:lnTo>
                    <a:pt x="250149" y="3286727"/>
                  </a:lnTo>
                  <a:lnTo>
                    <a:pt x="268381" y="3241437"/>
                  </a:lnTo>
                  <a:lnTo>
                    <a:pt x="287207" y="3196452"/>
                  </a:lnTo>
                  <a:lnTo>
                    <a:pt x="306621" y="3151780"/>
                  </a:lnTo>
                  <a:lnTo>
                    <a:pt x="326620" y="3107423"/>
                  </a:lnTo>
                  <a:lnTo>
                    <a:pt x="347197" y="3063388"/>
                  </a:lnTo>
                  <a:lnTo>
                    <a:pt x="368349" y="3019679"/>
                  </a:lnTo>
                  <a:lnTo>
                    <a:pt x="390070" y="2976300"/>
                  </a:lnTo>
                  <a:lnTo>
                    <a:pt x="412356" y="2933257"/>
                  </a:lnTo>
                  <a:lnTo>
                    <a:pt x="435202" y="2890555"/>
                  </a:lnTo>
                  <a:lnTo>
                    <a:pt x="458603" y="2848198"/>
                  </a:lnTo>
                  <a:lnTo>
                    <a:pt x="482553" y="2806191"/>
                  </a:lnTo>
                  <a:lnTo>
                    <a:pt x="507049" y="2764539"/>
                  </a:lnTo>
                  <a:lnTo>
                    <a:pt x="532085" y="2723248"/>
                  </a:lnTo>
                  <a:lnTo>
                    <a:pt x="557656" y="2682321"/>
                  </a:lnTo>
                  <a:lnTo>
                    <a:pt x="583758" y="2641764"/>
                  </a:lnTo>
                  <a:lnTo>
                    <a:pt x="610386" y="2601581"/>
                  </a:lnTo>
                  <a:lnTo>
                    <a:pt x="637535" y="2561778"/>
                  </a:lnTo>
                  <a:lnTo>
                    <a:pt x="665199" y="2522359"/>
                  </a:lnTo>
                  <a:lnTo>
                    <a:pt x="693375" y="2483329"/>
                  </a:lnTo>
                  <a:lnTo>
                    <a:pt x="722057" y="2444694"/>
                  </a:lnTo>
                  <a:lnTo>
                    <a:pt x="751240" y="2406457"/>
                  </a:lnTo>
                  <a:lnTo>
                    <a:pt x="780920" y="2368624"/>
                  </a:lnTo>
                  <a:lnTo>
                    <a:pt x="811091" y="2331199"/>
                  </a:lnTo>
                  <a:lnTo>
                    <a:pt x="841750" y="2294188"/>
                  </a:lnTo>
                  <a:lnTo>
                    <a:pt x="872890" y="2257595"/>
                  </a:lnTo>
                  <a:lnTo>
                    <a:pt x="904508" y="2221425"/>
                  </a:lnTo>
                  <a:lnTo>
                    <a:pt x="936597" y="2185683"/>
                  </a:lnTo>
                  <a:lnTo>
                    <a:pt x="969155" y="2150374"/>
                  </a:lnTo>
                  <a:lnTo>
                    <a:pt x="1002174" y="2115503"/>
                  </a:lnTo>
                  <a:lnTo>
                    <a:pt x="1035717" y="2081008"/>
                  </a:lnTo>
                  <a:lnTo>
                    <a:pt x="1069714" y="2046962"/>
                  </a:lnTo>
                  <a:lnTo>
                    <a:pt x="1104160" y="2013370"/>
                  </a:lnTo>
                  <a:lnTo>
                    <a:pt x="1139052" y="1980237"/>
                  </a:lnTo>
                  <a:lnTo>
                    <a:pt x="1174383" y="1947568"/>
                  </a:lnTo>
                  <a:lnTo>
                    <a:pt x="1210149" y="1915367"/>
                  </a:lnTo>
                  <a:lnTo>
                    <a:pt x="1246346" y="1883640"/>
                  </a:lnTo>
                  <a:lnTo>
                    <a:pt x="1282968" y="1852392"/>
                  </a:lnTo>
                  <a:lnTo>
                    <a:pt x="1320010" y="1821627"/>
                  </a:lnTo>
                  <a:lnTo>
                    <a:pt x="1357468" y="1791350"/>
                  </a:lnTo>
                  <a:lnTo>
                    <a:pt x="1395336" y="1761566"/>
                  </a:lnTo>
                  <a:lnTo>
                    <a:pt x="1433610" y="1732281"/>
                  </a:lnTo>
                  <a:lnTo>
                    <a:pt x="1472285" y="1703498"/>
                  </a:lnTo>
                  <a:lnTo>
                    <a:pt x="1511355" y="1675223"/>
                  </a:lnTo>
                  <a:lnTo>
                    <a:pt x="1550817" y="1647461"/>
                  </a:lnTo>
                  <a:lnTo>
                    <a:pt x="1590665" y="1620216"/>
                  </a:lnTo>
                  <a:lnTo>
                    <a:pt x="1630894" y="1593494"/>
                  </a:lnTo>
                  <a:lnTo>
                    <a:pt x="1671500" y="1567299"/>
                  </a:lnTo>
                  <a:lnTo>
                    <a:pt x="1712477" y="1541636"/>
                  </a:lnTo>
                  <a:lnTo>
                    <a:pt x="1753821" y="1516511"/>
                  </a:lnTo>
                  <a:lnTo>
                    <a:pt x="1795526" y="1491928"/>
                  </a:lnTo>
                  <a:lnTo>
                    <a:pt x="1837589" y="1467891"/>
                  </a:lnTo>
                  <a:lnTo>
                    <a:pt x="1880003" y="1444406"/>
                  </a:lnTo>
                  <a:lnTo>
                    <a:pt x="1922764" y="1421478"/>
                  </a:lnTo>
                  <a:lnTo>
                    <a:pt x="1965868" y="1399112"/>
                  </a:lnTo>
                  <a:lnTo>
                    <a:pt x="2009308" y="1377312"/>
                  </a:lnTo>
                  <a:lnTo>
                    <a:pt x="2053081" y="1356083"/>
                  </a:lnTo>
                  <a:lnTo>
                    <a:pt x="2097182" y="1335430"/>
                  </a:lnTo>
                  <a:lnTo>
                    <a:pt x="2141605" y="1315359"/>
                  </a:lnTo>
                  <a:lnTo>
                    <a:pt x="2186346" y="1295874"/>
                  </a:lnTo>
                  <a:lnTo>
                    <a:pt x="2231400" y="1276979"/>
                  </a:lnTo>
                  <a:lnTo>
                    <a:pt x="2276762" y="1258680"/>
                  </a:lnTo>
                  <a:lnTo>
                    <a:pt x="2322427" y="1240982"/>
                  </a:lnTo>
                  <a:lnTo>
                    <a:pt x="2368390" y="1223890"/>
                  </a:lnTo>
                  <a:lnTo>
                    <a:pt x="2414646" y="1207408"/>
                  </a:lnTo>
                  <a:lnTo>
                    <a:pt x="2461191" y="1191541"/>
                  </a:lnTo>
                  <a:lnTo>
                    <a:pt x="2508019" y="1176294"/>
                  </a:lnTo>
                  <a:lnTo>
                    <a:pt x="2555126" y="1161673"/>
                  </a:lnTo>
                  <a:lnTo>
                    <a:pt x="2602507" y="1147681"/>
                  </a:lnTo>
                  <a:lnTo>
                    <a:pt x="2650156" y="1134325"/>
                  </a:lnTo>
                  <a:lnTo>
                    <a:pt x="2698070" y="1121608"/>
                  </a:lnTo>
                  <a:lnTo>
                    <a:pt x="2746242" y="1109536"/>
                  </a:lnTo>
                  <a:lnTo>
                    <a:pt x="2794669" y="1098113"/>
                  </a:lnTo>
                  <a:lnTo>
                    <a:pt x="2843345" y="1087345"/>
                  </a:lnTo>
                  <a:lnTo>
                    <a:pt x="2892266" y="1077236"/>
                  </a:lnTo>
                  <a:lnTo>
                    <a:pt x="2941426" y="1067791"/>
                  </a:lnTo>
                  <a:lnTo>
                    <a:pt x="2990820" y="1059015"/>
                  </a:lnTo>
                  <a:lnTo>
                    <a:pt x="3040445" y="1050914"/>
                  </a:lnTo>
                  <a:lnTo>
                    <a:pt x="3090294" y="1043491"/>
                  </a:lnTo>
                  <a:lnTo>
                    <a:pt x="3140363" y="1036752"/>
                  </a:lnTo>
                  <a:lnTo>
                    <a:pt x="3190647" y="1030701"/>
                  </a:lnTo>
                  <a:lnTo>
                    <a:pt x="3241142" y="1025344"/>
                  </a:lnTo>
                  <a:lnTo>
                    <a:pt x="3291842" y="1020686"/>
                  </a:lnTo>
                  <a:lnTo>
                    <a:pt x="3342742" y="1016731"/>
                  </a:lnTo>
                  <a:lnTo>
                    <a:pt x="3393838" y="1013483"/>
                  </a:lnTo>
                  <a:lnTo>
                    <a:pt x="3445124" y="1010949"/>
                  </a:lnTo>
                  <a:lnTo>
                    <a:pt x="3496596" y="1009133"/>
                  </a:lnTo>
                  <a:lnTo>
                    <a:pt x="3548250" y="1008040"/>
                  </a:lnTo>
                  <a:lnTo>
                    <a:pt x="3600079" y="1007675"/>
                  </a:lnTo>
                  <a:lnTo>
                    <a:pt x="3648489" y="1007993"/>
                  </a:lnTo>
                  <a:lnTo>
                    <a:pt x="3696745" y="1008947"/>
                  </a:lnTo>
                  <a:lnTo>
                    <a:pt x="3744845" y="1010532"/>
                  </a:lnTo>
                  <a:lnTo>
                    <a:pt x="3792784" y="1012744"/>
                  </a:lnTo>
                  <a:lnTo>
                    <a:pt x="3840557" y="1015579"/>
                  </a:lnTo>
                  <a:lnTo>
                    <a:pt x="3888161" y="1019033"/>
                  </a:lnTo>
                  <a:lnTo>
                    <a:pt x="3935592" y="1023103"/>
                  </a:lnTo>
                  <a:lnTo>
                    <a:pt x="3982846" y="1027783"/>
                  </a:lnTo>
                  <a:lnTo>
                    <a:pt x="4029918" y="1033071"/>
                  </a:lnTo>
                  <a:lnTo>
                    <a:pt x="4076806" y="1038962"/>
                  </a:lnTo>
                  <a:lnTo>
                    <a:pt x="4123505" y="1045451"/>
                  </a:lnTo>
                  <a:lnTo>
                    <a:pt x="4170010" y="1052537"/>
                  </a:lnTo>
                  <a:lnTo>
                    <a:pt x="4216319" y="1060213"/>
                  </a:lnTo>
                  <a:lnTo>
                    <a:pt x="4262427" y="1068477"/>
                  </a:lnTo>
                  <a:lnTo>
                    <a:pt x="4308329" y="1077324"/>
                  </a:lnTo>
                  <a:lnTo>
                    <a:pt x="4354023" y="1086750"/>
                  </a:lnTo>
                  <a:lnTo>
                    <a:pt x="4399504" y="1096751"/>
                  </a:lnTo>
                  <a:lnTo>
                    <a:pt x="4444767" y="1107324"/>
                  </a:lnTo>
                  <a:lnTo>
                    <a:pt x="4489810" y="1118464"/>
                  </a:lnTo>
                  <a:lnTo>
                    <a:pt x="4534628" y="1130168"/>
                  </a:lnTo>
                  <a:lnTo>
                    <a:pt x="4579217" y="1142431"/>
                  </a:lnTo>
                  <a:lnTo>
                    <a:pt x="4623574" y="1155249"/>
                  </a:lnTo>
                  <a:lnTo>
                    <a:pt x="4667693" y="1168619"/>
                  </a:lnTo>
                  <a:lnTo>
                    <a:pt x="4711572" y="1182536"/>
                  </a:lnTo>
                  <a:lnTo>
                    <a:pt x="4755206" y="1196997"/>
                  </a:lnTo>
                  <a:lnTo>
                    <a:pt x="4798591" y="1211997"/>
                  </a:lnTo>
                  <a:lnTo>
                    <a:pt x="4841723" y="1227533"/>
                  </a:lnTo>
                  <a:lnTo>
                    <a:pt x="4884599" y="1243600"/>
                  </a:lnTo>
                  <a:lnTo>
                    <a:pt x="4927213" y="1260195"/>
                  </a:lnTo>
                  <a:lnTo>
                    <a:pt x="4969564" y="1277313"/>
                  </a:lnTo>
                  <a:lnTo>
                    <a:pt x="5011645" y="1294951"/>
                  </a:lnTo>
                  <a:lnTo>
                    <a:pt x="5053454" y="1313104"/>
                  </a:lnTo>
                  <a:lnTo>
                    <a:pt x="5094986" y="1331769"/>
                  </a:lnTo>
                  <a:lnTo>
                    <a:pt x="5136238" y="1350942"/>
                  </a:lnTo>
                  <a:lnTo>
                    <a:pt x="5177205" y="1370618"/>
                  </a:lnTo>
                  <a:lnTo>
                    <a:pt x="5217883" y="1390794"/>
                  </a:lnTo>
                  <a:lnTo>
                    <a:pt x="5258269" y="1411466"/>
                  </a:lnTo>
                  <a:lnTo>
                    <a:pt x="5298358" y="1432629"/>
                  </a:lnTo>
                  <a:lnTo>
                    <a:pt x="5338147" y="1454280"/>
                  </a:lnTo>
                  <a:lnTo>
                    <a:pt x="5377631" y="1476415"/>
                  </a:lnTo>
                  <a:lnTo>
                    <a:pt x="5416807" y="1499030"/>
                  </a:lnTo>
                  <a:lnTo>
                    <a:pt x="5455670" y="1522120"/>
                  </a:lnTo>
                  <a:lnTo>
                    <a:pt x="5494217" y="1545682"/>
                  </a:lnTo>
                  <a:lnTo>
                    <a:pt x="5532443" y="1569712"/>
                  </a:lnTo>
                  <a:lnTo>
                    <a:pt x="5570345" y="1594206"/>
                  </a:lnTo>
                  <a:lnTo>
                    <a:pt x="5607919" y="1619160"/>
                  </a:lnTo>
                  <a:lnTo>
                    <a:pt x="5645160" y="1644569"/>
                  </a:lnTo>
                  <a:lnTo>
                    <a:pt x="5682065" y="1670431"/>
                  </a:lnTo>
                  <a:lnTo>
                    <a:pt x="5718629" y="1696740"/>
                  </a:lnTo>
                  <a:lnTo>
                    <a:pt x="5754850" y="1723494"/>
                  </a:lnTo>
                  <a:lnTo>
                    <a:pt x="5790721" y="1750687"/>
                  </a:lnTo>
                  <a:lnTo>
                    <a:pt x="5826241" y="1778316"/>
                  </a:lnTo>
                  <a:lnTo>
                    <a:pt x="5861404" y="1806377"/>
                  </a:lnTo>
                  <a:lnTo>
                    <a:pt x="5896207" y="1834866"/>
                  </a:lnTo>
                  <a:lnTo>
                    <a:pt x="5930646" y="1863780"/>
                  </a:lnTo>
                  <a:lnTo>
                    <a:pt x="5964717" y="1893113"/>
                  </a:lnTo>
                  <a:lnTo>
                    <a:pt x="5998415" y="1922862"/>
                  </a:lnTo>
                  <a:lnTo>
                    <a:pt x="6031738" y="1953024"/>
                  </a:lnTo>
                  <a:lnTo>
                    <a:pt x="6064680" y="1983593"/>
                  </a:lnTo>
                  <a:lnTo>
                    <a:pt x="6097238" y="2014567"/>
                  </a:lnTo>
                  <a:lnTo>
                    <a:pt x="6129408" y="2045941"/>
                  </a:lnTo>
                  <a:lnTo>
                    <a:pt x="6161185" y="2077710"/>
                  </a:lnTo>
                  <a:lnTo>
                    <a:pt x="6192567" y="2109873"/>
                  </a:lnTo>
                  <a:lnTo>
                    <a:pt x="6223549" y="2142423"/>
                  </a:lnTo>
                  <a:lnTo>
                    <a:pt x="6254126" y="2175357"/>
                  </a:lnTo>
                  <a:lnTo>
                    <a:pt x="6284296" y="2208672"/>
                  </a:lnTo>
                  <a:lnTo>
                    <a:pt x="6314053" y="2242363"/>
                  </a:lnTo>
                  <a:lnTo>
                    <a:pt x="6343395" y="2276426"/>
                  </a:lnTo>
                  <a:lnTo>
                    <a:pt x="6372317" y="2310858"/>
                  </a:lnTo>
                  <a:lnTo>
                    <a:pt x="6400814" y="2345654"/>
                  </a:lnTo>
                  <a:lnTo>
                    <a:pt x="6428884" y="2380810"/>
                  </a:lnTo>
                  <a:lnTo>
                    <a:pt x="6456522" y="2416322"/>
                  </a:lnTo>
                  <a:lnTo>
                    <a:pt x="6483724" y="2452187"/>
                  </a:lnTo>
                  <a:lnTo>
                    <a:pt x="6510486" y="2488401"/>
                  </a:lnTo>
                  <a:lnTo>
                    <a:pt x="6536804" y="2524958"/>
                  </a:lnTo>
                  <a:lnTo>
                    <a:pt x="6562675" y="2561856"/>
                  </a:lnTo>
                  <a:lnTo>
                    <a:pt x="6588093" y="2599091"/>
                  </a:lnTo>
                  <a:lnTo>
                    <a:pt x="6613056" y="2636658"/>
                  </a:lnTo>
                  <a:lnTo>
                    <a:pt x="6637559" y="2674553"/>
                  </a:lnTo>
                  <a:lnTo>
                    <a:pt x="6661598" y="2712773"/>
                  </a:lnTo>
                  <a:lnTo>
                    <a:pt x="6685170" y="2751314"/>
                  </a:lnTo>
                  <a:lnTo>
                    <a:pt x="6708270" y="2790171"/>
                  </a:lnTo>
                  <a:lnTo>
                    <a:pt x="6730894" y="2829340"/>
                  </a:lnTo>
                  <a:lnTo>
                    <a:pt x="6753038" y="2868818"/>
                  </a:lnTo>
                  <a:lnTo>
                    <a:pt x="6774699" y="2908601"/>
                  </a:lnTo>
                  <a:lnTo>
                    <a:pt x="6795872" y="2948684"/>
                  </a:lnTo>
                  <a:lnTo>
                    <a:pt x="6816553" y="2989064"/>
                  </a:lnTo>
                  <a:lnTo>
                    <a:pt x="6836739" y="3029737"/>
                  </a:lnTo>
                  <a:lnTo>
                    <a:pt x="6856425" y="3070698"/>
                  </a:lnTo>
                  <a:lnTo>
                    <a:pt x="6875608" y="3111944"/>
                  </a:lnTo>
                  <a:lnTo>
                    <a:pt x="6894283" y="3153471"/>
                  </a:lnTo>
                  <a:lnTo>
                    <a:pt x="6912447" y="3195274"/>
                  </a:lnTo>
                  <a:lnTo>
                    <a:pt x="6930095" y="3237350"/>
                  </a:lnTo>
                  <a:lnTo>
                    <a:pt x="6947224" y="3279695"/>
                  </a:lnTo>
                  <a:lnTo>
                    <a:pt x="6963829" y="3322305"/>
                  </a:lnTo>
                  <a:lnTo>
                    <a:pt x="6979907" y="3365175"/>
                  </a:lnTo>
                  <a:lnTo>
                    <a:pt x="6995453" y="3408302"/>
                  </a:lnTo>
                  <a:lnTo>
                    <a:pt x="7010464" y="3451682"/>
                  </a:lnTo>
                  <a:lnTo>
                    <a:pt x="7024935" y="3495311"/>
                  </a:lnTo>
                  <a:lnTo>
                    <a:pt x="7038863" y="3539185"/>
                  </a:lnTo>
                  <a:lnTo>
                    <a:pt x="7052244" y="3583300"/>
                  </a:lnTo>
                  <a:lnTo>
                    <a:pt x="7065073" y="3627651"/>
                  </a:lnTo>
                  <a:lnTo>
                    <a:pt x="7077347" y="3672236"/>
                  </a:lnTo>
                  <a:lnTo>
                    <a:pt x="7089062" y="3717049"/>
                  </a:lnTo>
                  <a:lnTo>
                    <a:pt x="7100213" y="3762088"/>
                  </a:lnTo>
                  <a:lnTo>
                    <a:pt x="7110797" y="3807347"/>
                  </a:lnTo>
                  <a:lnTo>
                    <a:pt x="7120810" y="3852823"/>
                  </a:lnTo>
                  <a:lnTo>
                    <a:pt x="7130248" y="3898513"/>
                  </a:lnTo>
                  <a:lnTo>
                    <a:pt x="7139106" y="3944411"/>
                  </a:lnTo>
                  <a:lnTo>
                    <a:pt x="7147382" y="3990515"/>
                  </a:lnTo>
                  <a:lnTo>
                    <a:pt x="7155070" y="4036820"/>
                  </a:lnTo>
                  <a:lnTo>
                    <a:pt x="7162167" y="4083321"/>
                  </a:lnTo>
                  <a:lnTo>
                    <a:pt x="7168668" y="4130016"/>
                  </a:lnTo>
                  <a:lnTo>
                    <a:pt x="7174571" y="4176900"/>
                  </a:lnTo>
                  <a:lnTo>
                    <a:pt x="7179871" y="4223969"/>
                  </a:lnTo>
                  <a:lnTo>
                    <a:pt x="7184563" y="4271219"/>
                  </a:lnTo>
                  <a:lnTo>
                    <a:pt x="7188645" y="4318647"/>
                  </a:lnTo>
                  <a:lnTo>
                    <a:pt x="7192111" y="4366248"/>
                  </a:lnTo>
                  <a:lnTo>
                    <a:pt x="7194958" y="4414018"/>
                  </a:lnTo>
                  <a:lnTo>
                    <a:pt x="7197183" y="4461953"/>
                  </a:lnTo>
                  <a:lnTo>
                    <a:pt x="7198780" y="4510049"/>
                  </a:lnTo>
                  <a:lnTo>
                    <a:pt x="7199746" y="4558303"/>
                  </a:lnTo>
                  <a:lnTo>
                    <a:pt x="7200078" y="4606710"/>
                  </a:lnTo>
                  <a:lnTo>
                    <a:pt x="7200078" y="4607035"/>
                  </a:lnTo>
                  <a:lnTo>
                    <a:pt x="7200078" y="4607351"/>
                  </a:lnTo>
                  <a:lnTo>
                    <a:pt x="7199999" y="460767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810" y="6502633"/>
              <a:ext cx="1536700" cy="2946400"/>
            </a:xfrm>
            <a:custGeom>
              <a:avLst/>
              <a:gdLst/>
              <a:ahLst/>
              <a:cxnLst/>
              <a:rect l="l" t="t" r="r" b="b"/>
              <a:pathLst>
                <a:path w="1536700" h="2946400">
                  <a:moveTo>
                    <a:pt x="1536696" y="0"/>
                  </a:moveTo>
                  <a:lnTo>
                    <a:pt x="0" y="1517652"/>
                  </a:lnTo>
                  <a:lnTo>
                    <a:pt x="0" y="2946402"/>
                  </a:lnTo>
                  <a:lnTo>
                    <a:pt x="1536696" y="1428750"/>
                  </a:lnTo>
                  <a:lnTo>
                    <a:pt x="1536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810" y="6502633"/>
              <a:ext cx="1536700" cy="2946400"/>
            </a:xfrm>
            <a:custGeom>
              <a:avLst/>
              <a:gdLst/>
              <a:ahLst/>
              <a:cxnLst/>
              <a:rect l="l" t="t" r="r" b="b"/>
              <a:pathLst>
                <a:path w="1536700" h="2946400">
                  <a:moveTo>
                    <a:pt x="1536696" y="0"/>
                  </a:moveTo>
                  <a:lnTo>
                    <a:pt x="0" y="1517652"/>
                  </a:lnTo>
                  <a:lnTo>
                    <a:pt x="0" y="2946402"/>
                  </a:lnTo>
                  <a:lnTo>
                    <a:pt x="1536696" y="1428750"/>
                  </a:lnTo>
                  <a:lnTo>
                    <a:pt x="153669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53460" y="7246040"/>
              <a:ext cx="549275" cy="1013460"/>
            </a:xfrm>
            <a:custGeom>
              <a:avLst/>
              <a:gdLst/>
              <a:ahLst/>
              <a:cxnLst/>
              <a:rect l="l" t="t" r="r" b="b"/>
              <a:pathLst>
                <a:path w="549275" h="1013459">
                  <a:moveTo>
                    <a:pt x="549277" y="0"/>
                  </a:moveTo>
                  <a:lnTo>
                    <a:pt x="0" y="368489"/>
                  </a:lnTo>
                  <a:lnTo>
                    <a:pt x="0" y="1013014"/>
                  </a:lnTo>
                  <a:lnTo>
                    <a:pt x="549277" y="644526"/>
                  </a:lnTo>
                  <a:lnTo>
                    <a:pt x="5492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7695" y="7010618"/>
              <a:ext cx="7204709" cy="444500"/>
            </a:xfrm>
            <a:custGeom>
              <a:avLst/>
              <a:gdLst/>
              <a:ahLst/>
              <a:cxnLst/>
              <a:rect l="l" t="t" r="r" b="b"/>
              <a:pathLst>
                <a:path w="7204709" h="444500">
                  <a:moveTo>
                    <a:pt x="442912" y="0"/>
                  </a:moveTo>
                  <a:lnTo>
                    <a:pt x="0" y="444506"/>
                  </a:lnTo>
                  <a:lnTo>
                    <a:pt x="7204082" y="444506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7578" y="7301120"/>
              <a:ext cx="1835785" cy="1067435"/>
            </a:xfrm>
            <a:custGeom>
              <a:avLst/>
              <a:gdLst/>
              <a:ahLst/>
              <a:cxnLst/>
              <a:rect l="l" t="t" r="r" b="b"/>
              <a:pathLst>
                <a:path w="1835784" h="1067434">
                  <a:moveTo>
                    <a:pt x="0" y="1067108"/>
                  </a:moveTo>
                  <a:lnTo>
                    <a:pt x="1369035" y="0"/>
                  </a:lnTo>
                  <a:lnTo>
                    <a:pt x="183576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8844" y="7123607"/>
            <a:ext cx="5175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64769" marR="52069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543" y="896499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2386" y="209475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4828" y="9724251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https://technologystudent.com/despro_3/oblique5.html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0" name="object 90"/>
          <p:cNvGrpSpPr>
            <a:grpSpLocks noGrp="1" noUngrp="1" noRot="1" noMove="1" noResize="1"/>
          </p:cNvGrpSpPr>
          <p:nvPr/>
        </p:nvGrpSpPr>
        <p:grpSpPr>
          <a:xfrm>
            <a:off x="991555" y="2333638"/>
            <a:ext cx="1141730" cy="1141730"/>
            <a:chOff x="991555" y="2333638"/>
            <a:chExt cx="1141730" cy="1141730"/>
          </a:xfrm>
        </p:grpSpPr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1555" y="2333638"/>
              <a:ext cx="1141730" cy="1141730"/>
            </a:xfrm>
            <a:custGeom>
              <a:avLst/>
              <a:gdLst/>
              <a:ahLst/>
              <a:cxnLst/>
              <a:rect l="l" t="t" r="r" b="b"/>
              <a:pathLst>
                <a:path w="1141730" h="1141729">
                  <a:moveTo>
                    <a:pt x="1141149" y="0"/>
                  </a:moveTo>
                  <a:lnTo>
                    <a:pt x="0" y="0"/>
                  </a:lnTo>
                  <a:lnTo>
                    <a:pt x="0" y="1141149"/>
                  </a:lnTo>
                  <a:lnTo>
                    <a:pt x="1141149" y="1141149"/>
                  </a:lnTo>
                  <a:lnTo>
                    <a:pt x="11411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661"/>
              <a:ext cx="1017269" cy="397510"/>
            </a:xfrm>
            <a:custGeom>
              <a:avLst/>
              <a:gdLst/>
              <a:ahLst/>
              <a:cxnLst/>
              <a:rect l="l" t="t" r="r" b="b"/>
              <a:pathLst>
                <a:path w="1017269" h="397510">
                  <a:moveTo>
                    <a:pt x="148844" y="272884"/>
                  </a:moveTo>
                  <a:lnTo>
                    <a:pt x="124040" y="272884"/>
                  </a:lnTo>
                  <a:lnTo>
                    <a:pt x="99237" y="272884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97700"/>
                  </a:lnTo>
                  <a:lnTo>
                    <a:pt x="49618" y="297700"/>
                  </a:lnTo>
                  <a:lnTo>
                    <a:pt x="24815" y="297700"/>
                  </a:lnTo>
                  <a:lnTo>
                    <a:pt x="0" y="297700"/>
                  </a:lnTo>
                  <a:lnTo>
                    <a:pt x="0" y="396925"/>
                  </a:lnTo>
                  <a:lnTo>
                    <a:pt x="24815" y="396925"/>
                  </a:lnTo>
                  <a:lnTo>
                    <a:pt x="49618" y="396925"/>
                  </a:lnTo>
                  <a:lnTo>
                    <a:pt x="49618" y="372122"/>
                  </a:lnTo>
                  <a:lnTo>
                    <a:pt x="74422" y="372122"/>
                  </a:lnTo>
                  <a:lnTo>
                    <a:pt x="74422" y="322503"/>
                  </a:lnTo>
                  <a:lnTo>
                    <a:pt x="99237" y="322503"/>
                  </a:lnTo>
                  <a:lnTo>
                    <a:pt x="124040" y="322503"/>
                  </a:lnTo>
                  <a:lnTo>
                    <a:pt x="124040" y="297700"/>
                  </a:lnTo>
                  <a:lnTo>
                    <a:pt x="148844" y="297700"/>
                  </a:lnTo>
                  <a:lnTo>
                    <a:pt x="148844" y="272884"/>
                  </a:lnTo>
                  <a:close/>
                </a:path>
                <a:path w="1017269" h="397510">
                  <a:moveTo>
                    <a:pt x="223266" y="272884"/>
                  </a:moveTo>
                  <a:lnTo>
                    <a:pt x="198462" y="272884"/>
                  </a:lnTo>
                  <a:lnTo>
                    <a:pt x="198462" y="248081"/>
                  </a:ln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73659" y="297700"/>
                  </a:lnTo>
                  <a:lnTo>
                    <a:pt x="198462" y="297700"/>
                  </a:lnTo>
                  <a:lnTo>
                    <a:pt x="198462" y="322503"/>
                  </a:lnTo>
                  <a:lnTo>
                    <a:pt x="223266" y="322503"/>
                  </a:lnTo>
                  <a:lnTo>
                    <a:pt x="223266" y="272884"/>
                  </a:lnTo>
                  <a:close/>
                </a:path>
                <a:path w="1017269" h="397510">
                  <a:moveTo>
                    <a:pt x="272884" y="272884"/>
                  </a:moveTo>
                  <a:lnTo>
                    <a:pt x="248081" y="272884"/>
                  </a:lnTo>
                  <a:lnTo>
                    <a:pt x="248081" y="297700"/>
                  </a:lnTo>
                  <a:lnTo>
                    <a:pt x="272884" y="297700"/>
                  </a:lnTo>
                  <a:lnTo>
                    <a:pt x="272884" y="272884"/>
                  </a:lnTo>
                  <a:close/>
                </a:path>
                <a:path w="1017269" h="397510">
                  <a:moveTo>
                    <a:pt x="347306" y="198462"/>
                  </a:moveTo>
                  <a:lnTo>
                    <a:pt x="322503" y="198462"/>
                  </a:lnTo>
                  <a:lnTo>
                    <a:pt x="322503" y="223266"/>
                  </a:lnTo>
                  <a:lnTo>
                    <a:pt x="347306" y="223266"/>
                  </a:lnTo>
                  <a:lnTo>
                    <a:pt x="347306" y="198462"/>
                  </a:lnTo>
                  <a:close/>
                </a:path>
                <a:path w="1017269" h="397510">
                  <a:moveTo>
                    <a:pt x="347306" y="99237"/>
                  </a:moveTo>
                  <a:lnTo>
                    <a:pt x="322503" y="99237"/>
                  </a:lnTo>
                  <a:lnTo>
                    <a:pt x="322503" y="74422"/>
                  </a:lnTo>
                  <a:lnTo>
                    <a:pt x="297700" y="74422"/>
                  </a:lnTo>
                  <a:lnTo>
                    <a:pt x="297700" y="24815"/>
                  </a:lnTo>
                  <a:lnTo>
                    <a:pt x="272884" y="24815"/>
                  </a:lnTo>
                  <a:lnTo>
                    <a:pt x="272884" y="74422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48081" y="99237"/>
                  </a:lnTo>
                  <a:lnTo>
                    <a:pt x="272884" y="99237"/>
                  </a:lnTo>
                  <a:lnTo>
                    <a:pt x="272884" y="74422"/>
                  </a:lnTo>
                  <a:lnTo>
                    <a:pt x="248081" y="74422"/>
                  </a:lnTo>
                  <a:lnTo>
                    <a:pt x="223266" y="74422"/>
                  </a:lnTo>
                  <a:lnTo>
                    <a:pt x="223266" y="49618"/>
                  </a:lnTo>
                  <a:lnTo>
                    <a:pt x="248081" y="49618"/>
                  </a:lnTo>
                  <a:lnTo>
                    <a:pt x="248081" y="0"/>
                  </a:lnTo>
                  <a:lnTo>
                    <a:pt x="223266" y="0"/>
                  </a:lnTo>
                  <a:lnTo>
                    <a:pt x="223266" y="24815"/>
                  </a:lnTo>
                  <a:lnTo>
                    <a:pt x="198462" y="24815"/>
                  </a:lnTo>
                  <a:lnTo>
                    <a:pt x="198462" y="173659"/>
                  </a:lnTo>
                  <a:lnTo>
                    <a:pt x="223266" y="173659"/>
                  </a:lnTo>
                  <a:lnTo>
                    <a:pt x="223266" y="148844"/>
                  </a:lnTo>
                  <a:lnTo>
                    <a:pt x="248081" y="148844"/>
                  </a:lnTo>
                  <a:lnTo>
                    <a:pt x="248081" y="248081"/>
                  </a:lnTo>
                  <a:lnTo>
                    <a:pt x="272884" y="248081"/>
                  </a:lnTo>
                  <a:lnTo>
                    <a:pt x="272884" y="223266"/>
                  </a:lnTo>
                  <a:lnTo>
                    <a:pt x="297700" y="223266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48844"/>
                  </a:lnTo>
                  <a:lnTo>
                    <a:pt x="297700" y="148844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48844"/>
                  </a:lnTo>
                  <a:lnTo>
                    <a:pt x="347306" y="148844"/>
                  </a:lnTo>
                  <a:lnTo>
                    <a:pt x="347306" y="99237"/>
                  </a:lnTo>
                  <a:close/>
                </a:path>
                <a:path w="1017269" h="397510">
                  <a:moveTo>
                    <a:pt x="372122" y="248081"/>
                  </a:move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48081"/>
                  </a:lnTo>
                  <a:close/>
                </a:path>
                <a:path w="1017269" h="397510">
                  <a:moveTo>
                    <a:pt x="372122" y="148844"/>
                  </a:moveTo>
                  <a:lnTo>
                    <a:pt x="347306" y="148844"/>
                  </a:lnTo>
                  <a:lnTo>
                    <a:pt x="347306" y="198462"/>
                  </a:lnTo>
                  <a:lnTo>
                    <a:pt x="372122" y="198462"/>
                  </a:lnTo>
                  <a:lnTo>
                    <a:pt x="372122" y="148844"/>
                  </a:lnTo>
                  <a:close/>
                </a:path>
                <a:path w="1017269" h="397510">
                  <a:moveTo>
                    <a:pt x="396925" y="0"/>
                  </a:moveTo>
                  <a:lnTo>
                    <a:pt x="372122" y="0"/>
                  </a:lnTo>
                  <a:lnTo>
                    <a:pt x="347306" y="0"/>
                  </a:lnTo>
                  <a:lnTo>
                    <a:pt x="322503" y="0"/>
                  </a:lnTo>
                  <a:lnTo>
                    <a:pt x="322503" y="49618"/>
                  </a:lnTo>
                  <a:lnTo>
                    <a:pt x="347306" y="49618"/>
                  </a:lnTo>
                  <a:lnTo>
                    <a:pt x="347306" y="74422"/>
                  </a:lnTo>
                  <a:lnTo>
                    <a:pt x="372122" y="74422"/>
                  </a:lnTo>
                  <a:lnTo>
                    <a:pt x="372122" y="24815"/>
                  </a:lnTo>
                  <a:lnTo>
                    <a:pt x="396925" y="24815"/>
                  </a:lnTo>
                  <a:lnTo>
                    <a:pt x="396925" y="0"/>
                  </a:lnTo>
                  <a:close/>
                </a:path>
                <a:path w="1017269" h="397510">
                  <a:moveTo>
                    <a:pt x="421728" y="272884"/>
                  </a:moveTo>
                  <a:lnTo>
                    <a:pt x="396925" y="272884"/>
                  </a:lnTo>
                  <a:lnTo>
                    <a:pt x="396925" y="297700"/>
                  </a:lnTo>
                  <a:lnTo>
                    <a:pt x="421728" y="297700"/>
                  </a:lnTo>
                  <a:lnTo>
                    <a:pt x="421728" y="272884"/>
                  </a:lnTo>
                  <a:close/>
                </a:path>
                <a:path w="1017269" h="397510">
                  <a:moveTo>
                    <a:pt x="421728" y="99237"/>
                  </a:moveTo>
                  <a:lnTo>
                    <a:pt x="396925" y="99237"/>
                  </a:lnTo>
                  <a:lnTo>
                    <a:pt x="372122" y="99237"/>
                  </a:lnTo>
                  <a:lnTo>
                    <a:pt x="372122" y="148844"/>
                  </a:lnTo>
                  <a:lnTo>
                    <a:pt x="396925" y="148844"/>
                  </a:lnTo>
                  <a:lnTo>
                    <a:pt x="396925" y="124040"/>
                  </a:lnTo>
                  <a:lnTo>
                    <a:pt x="421728" y="124040"/>
                  </a:lnTo>
                  <a:lnTo>
                    <a:pt x="421728" y="99237"/>
                  </a:lnTo>
                  <a:close/>
                </a:path>
                <a:path w="1017269" h="397510">
                  <a:moveTo>
                    <a:pt x="446544" y="223266"/>
                  </a:move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72122" y="248081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46544" y="248081"/>
                  </a:lnTo>
                  <a:lnTo>
                    <a:pt x="446544" y="223266"/>
                  </a:lnTo>
                  <a:close/>
                </a:path>
                <a:path w="1017269" h="397510">
                  <a:moveTo>
                    <a:pt x="446544" y="173659"/>
                  </a:moveTo>
                  <a:lnTo>
                    <a:pt x="421728" y="173659"/>
                  </a:lnTo>
                  <a:lnTo>
                    <a:pt x="421728" y="148844"/>
                  </a:lnTo>
                  <a:lnTo>
                    <a:pt x="396925" y="148844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46544" y="198462"/>
                  </a:lnTo>
                  <a:lnTo>
                    <a:pt x="446544" y="173659"/>
                  </a:lnTo>
                  <a:close/>
                </a:path>
                <a:path w="1017269" h="397510">
                  <a:moveTo>
                    <a:pt x="471347" y="148844"/>
                  </a:moveTo>
                  <a:lnTo>
                    <a:pt x="446544" y="148844"/>
                  </a:lnTo>
                  <a:lnTo>
                    <a:pt x="446544" y="173659"/>
                  </a:lnTo>
                  <a:lnTo>
                    <a:pt x="471347" y="173659"/>
                  </a:lnTo>
                  <a:lnTo>
                    <a:pt x="471347" y="148844"/>
                  </a:lnTo>
                  <a:close/>
                </a:path>
                <a:path w="1017269" h="3975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97510">
                  <a:moveTo>
                    <a:pt x="520966" y="0"/>
                  </a:moveTo>
                  <a:lnTo>
                    <a:pt x="496150" y="0"/>
                  </a:lnTo>
                  <a:lnTo>
                    <a:pt x="471347" y="0"/>
                  </a:lnTo>
                  <a:lnTo>
                    <a:pt x="446544" y="0"/>
                  </a:lnTo>
                  <a:lnTo>
                    <a:pt x="421728" y="0"/>
                  </a:lnTo>
                  <a:lnTo>
                    <a:pt x="421728" y="24815"/>
                  </a:lnTo>
                  <a:lnTo>
                    <a:pt x="396925" y="24815"/>
                  </a:lnTo>
                  <a:lnTo>
                    <a:pt x="396925" y="49618"/>
                  </a:lnTo>
                  <a:lnTo>
                    <a:pt x="421728" y="49618"/>
                  </a:lnTo>
                  <a:lnTo>
                    <a:pt x="446544" y="49618"/>
                  </a:lnTo>
                  <a:lnTo>
                    <a:pt x="446544" y="24815"/>
                  </a:lnTo>
                  <a:lnTo>
                    <a:pt x="471347" y="24815"/>
                  </a:lnTo>
                  <a:lnTo>
                    <a:pt x="496150" y="24815"/>
                  </a:lnTo>
                  <a:lnTo>
                    <a:pt x="496150" y="49618"/>
                  </a:lnTo>
                  <a:lnTo>
                    <a:pt x="471347" y="49618"/>
                  </a:lnTo>
                  <a:lnTo>
                    <a:pt x="471347" y="99237"/>
                  </a:lnTo>
                  <a:lnTo>
                    <a:pt x="496150" y="99237"/>
                  </a:lnTo>
                  <a:lnTo>
                    <a:pt x="496150" y="74422"/>
                  </a:lnTo>
                  <a:lnTo>
                    <a:pt x="520966" y="74422"/>
                  </a:lnTo>
                  <a:lnTo>
                    <a:pt x="520966" y="0"/>
                  </a:lnTo>
                  <a:close/>
                </a:path>
                <a:path w="1017269" h="397510">
                  <a:moveTo>
                    <a:pt x="545769" y="198462"/>
                  </a:moveTo>
                  <a:lnTo>
                    <a:pt x="520966" y="198462"/>
                  </a:lnTo>
                  <a:lnTo>
                    <a:pt x="520966" y="99237"/>
                  </a:lnTo>
                  <a:lnTo>
                    <a:pt x="496150" y="99237"/>
                  </a:lnTo>
                  <a:lnTo>
                    <a:pt x="496150" y="124040"/>
                  </a:lnTo>
                  <a:lnTo>
                    <a:pt x="471347" y="124040"/>
                  </a:lnTo>
                  <a:lnTo>
                    <a:pt x="471347" y="148844"/>
                  </a:lnTo>
                  <a:lnTo>
                    <a:pt x="496150" y="148844"/>
                  </a:lnTo>
                  <a:lnTo>
                    <a:pt x="496150" y="198462"/>
                  </a:lnTo>
                  <a:lnTo>
                    <a:pt x="471347" y="198462"/>
                  </a:lnTo>
                  <a:lnTo>
                    <a:pt x="446544" y="198462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272884"/>
                  </a:lnTo>
                  <a:lnTo>
                    <a:pt x="496150" y="272884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45769" y="223266"/>
                  </a:lnTo>
                  <a:lnTo>
                    <a:pt x="545769" y="198462"/>
                  </a:lnTo>
                  <a:close/>
                </a:path>
                <a:path w="1017269" h="397510">
                  <a:moveTo>
                    <a:pt x="570572" y="297700"/>
                  </a:moveTo>
                  <a:lnTo>
                    <a:pt x="545769" y="297700"/>
                  </a:lnTo>
                  <a:lnTo>
                    <a:pt x="545769" y="272884"/>
                  </a:lnTo>
                  <a:lnTo>
                    <a:pt x="520966" y="272884"/>
                  </a:lnTo>
                  <a:lnTo>
                    <a:pt x="496150" y="272884"/>
                  </a:lnTo>
                  <a:lnTo>
                    <a:pt x="496150" y="297700"/>
                  </a:lnTo>
                  <a:lnTo>
                    <a:pt x="520966" y="297700"/>
                  </a:lnTo>
                  <a:lnTo>
                    <a:pt x="520966" y="322503"/>
                  </a:lnTo>
                  <a:lnTo>
                    <a:pt x="545769" y="322503"/>
                  </a:lnTo>
                  <a:lnTo>
                    <a:pt x="545769" y="347306"/>
                  </a:lnTo>
                  <a:lnTo>
                    <a:pt x="570572" y="347306"/>
                  </a:lnTo>
                  <a:lnTo>
                    <a:pt x="570572" y="297700"/>
                  </a:lnTo>
                  <a:close/>
                </a:path>
                <a:path w="1017269" h="397510">
                  <a:moveTo>
                    <a:pt x="595388" y="248081"/>
                  </a:moveTo>
                  <a:lnTo>
                    <a:pt x="570572" y="248081"/>
                  </a:lnTo>
                  <a:lnTo>
                    <a:pt x="570572" y="272884"/>
                  </a:lnTo>
                  <a:lnTo>
                    <a:pt x="595388" y="272884"/>
                  </a:lnTo>
                  <a:lnTo>
                    <a:pt x="595388" y="248081"/>
                  </a:lnTo>
                  <a:close/>
                </a:path>
                <a:path w="1017269" h="397510">
                  <a:moveTo>
                    <a:pt x="620191" y="272884"/>
                  </a:moveTo>
                  <a:lnTo>
                    <a:pt x="595388" y="272884"/>
                  </a:lnTo>
                  <a:lnTo>
                    <a:pt x="595388" y="297700"/>
                  </a:lnTo>
                  <a:lnTo>
                    <a:pt x="620191" y="297700"/>
                  </a:lnTo>
                  <a:lnTo>
                    <a:pt x="620191" y="272884"/>
                  </a:lnTo>
                  <a:close/>
                </a:path>
                <a:path w="1017269" h="397510">
                  <a:moveTo>
                    <a:pt x="645007" y="49618"/>
                  </a:moveTo>
                  <a:lnTo>
                    <a:pt x="620191" y="49618"/>
                  </a:lnTo>
                  <a:lnTo>
                    <a:pt x="595388" y="49618"/>
                  </a:lnTo>
                  <a:lnTo>
                    <a:pt x="595388" y="99237"/>
                  </a:lnTo>
                  <a:lnTo>
                    <a:pt x="570572" y="99237"/>
                  </a:lnTo>
                  <a:lnTo>
                    <a:pt x="545769" y="99237"/>
                  </a:lnTo>
                  <a:lnTo>
                    <a:pt x="545769" y="198462"/>
                  </a:lnTo>
                  <a:lnTo>
                    <a:pt x="570572" y="198462"/>
                  </a:lnTo>
                  <a:lnTo>
                    <a:pt x="570572" y="124040"/>
                  </a:lnTo>
                  <a:lnTo>
                    <a:pt x="595388" y="124040"/>
                  </a:lnTo>
                  <a:lnTo>
                    <a:pt x="595388" y="198462"/>
                  </a:lnTo>
                  <a:lnTo>
                    <a:pt x="570572" y="198462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lnTo>
                    <a:pt x="620191" y="198462"/>
                  </a:lnTo>
                  <a:lnTo>
                    <a:pt x="620191" y="74422"/>
                  </a:lnTo>
                  <a:lnTo>
                    <a:pt x="645007" y="74422"/>
                  </a:lnTo>
                  <a:lnTo>
                    <a:pt x="645007" y="49618"/>
                  </a:lnTo>
                  <a:close/>
                </a:path>
                <a:path w="1017269" h="397510">
                  <a:moveTo>
                    <a:pt x="645007" y="0"/>
                  </a:moveTo>
                  <a:lnTo>
                    <a:pt x="620191" y="0"/>
                  </a:lnTo>
                  <a:lnTo>
                    <a:pt x="620191" y="24815"/>
                  </a:lnTo>
                  <a:lnTo>
                    <a:pt x="645007" y="24815"/>
                  </a:lnTo>
                  <a:lnTo>
                    <a:pt x="645007" y="0"/>
                  </a:lnTo>
                  <a:close/>
                </a:path>
                <a:path w="1017269" h="397510">
                  <a:moveTo>
                    <a:pt x="669810" y="148844"/>
                  </a:moveTo>
                  <a:lnTo>
                    <a:pt x="645007" y="148844"/>
                  </a:lnTo>
                  <a:lnTo>
                    <a:pt x="645007" y="173659"/>
                  </a:lnTo>
                  <a:lnTo>
                    <a:pt x="669810" y="173659"/>
                  </a:lnTo>
                  <a:lnTo>
                    <a:pt x="669810" y="148844"/>
                  </a:lnTo>
                  <a:close/>
                </a:path>
                <a:path w="1017269" h="397510">
                  <a:moveTo>
                    <a:pt x="769035" y="0"/>
                  </a:moveTo>
                  <a:lnTo>
                    <a:pt x="744232" y="0"/>
                  </a:lnTo>
                  <a:lnTo>
                    <a:pt x="744232" y="24815"/>
                  </a:lnTo>
                  <a:lnTo>
                    <a:pt x="719429" y="24815"/>
                  </a:lnTo>
                  <a:lnTo>
                    <a:pt x="694613" y="24815"/>
                  </a:lnTo>
                  <a:lnTo>
                    <a:pt x="694613" y="49618"/>
                  </a:lnTo>
                  <a:lnTo>
                    <a:pt x="669810" y="49618"/>
                  </a:lnTo>
                  <a:lnTo>
                    <a:pt x="669810" y="99237"/>
                  </a:lnTo>
                  <a:lnTo>
                    <a:pt x="694613" y="99237"/>
                  </a:lnTo>
                  <a:lnTo>
                    <a:pt x="694613" y="74422"/>
                  </a:lnTo>
                  <a:lnTo>
                    <a:pt x="719429" y="74422"/>
                  </a:lnTo>
                  <a:lnTo>
                    <a:pt x="719429" y="49618"/>
                  </a:lnTo>
                  <a:lnTo>
                    <a:pt x="744232" y="49618"/>
                  </a:lnTo>
                  <a:lnTo>
                    <a:pt x="744232" y="99237"/>
                  </a:lnTo>
                  <a:lnTo>
                    <a:pt x="719429" y="99237"/>
                  </a:lnTo>
                  <a:lnTo>
                    <a:pt x="719429" y="124040"/>
                  </a:lnTo>
                  <a:lnTo>
                    <a:pt x="744232" y="124040"/>
                  </a:lnTo>
                  <a:lnTo>
                    <a:pt x="744232" y="173659"/>
                  </a:lnTo>
                  <a:lnTo>
                    <a:pt x="769035" y="173659"/>
                  </a:lnTo>
                  <a:lnTo>
                    <a:pt x="769035" y="0"/>
                  </a:lnTo>
                  <a:close/>
                </a:path>
                <a:path w="1017269" h="397510">
                  <a:moveTo>
                    <a:pt x="818654" y="124040"/>
                  </a:moveTo>
                  <a:lnTo>
                    <a:pt x="793851" y="124040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124040"/>
                  </a:lnTo>
                  <a:close/>
                </a:path>
                <a:path w="1017269" h="397510">
                  <a:moveTo>
                    <a:pt x="818654" y="0"/>
                  </a:moveTo>
                  <a:lnTo>
                    <a:pt x="793851" y="0"/>
                  </a:lnTo>
                  <a:lnTo>
                    <a:pt x="793851" y="74422"/>
                  </a:lnTo>
                  <a:lnTo>
                    <a:pt x="818654" y="74422"/>
                  </a:lnTo>
                  <a:lnTo>
                    <a:pt x="818654" y="0"/>
                  </a:lnTo>
                  <a:close/>
                </a:path>
                <a:path w="1017269" h="397510">
                  <a:moveTo>
                    <a:pt x="992301" y="272884"/>
                  </a:moveTo>
                  <a:lnTo>
                    <a:pt x="967498" y="272884"/>
                  </a:lnTo>
                  <a:lnTo>
                    <a:pt x="967498" y="297700"/>
                  </a:lnTo>
                  <a:lnTo>
                    <a:pt x="992301" y="297700"/>
                  </a:lnTo>
                  <a:lnTo>
                    <a:pt x="992301" y="272884"/>
                  </a:lnTo>
                  <a:close/>
                </a:path>
                <a:path w="1017269" h="397510">
                  <a:moveTo>
                    <a:pt x="992301" y="198462"/>
                  </a:moveTo>
                  <a:lnTo>
                    <a:pt x="967498" y="198462"/>
                  </a:lnTo>
                  <a:lnTo>
                    <a:pt x="942695" y="198462"/>
                  </a:lnTo>
                  <a:lnTo>
                    <a:pt x="942695" y="223266"/>
                  </a:lnTo>
                  <a:lnTo>
                    <a:pt x="942695" y="248081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917879" y="223266"/>
                  </a:lnTo>
                  <a:lnTo>
                    <a:pt x="942695" y="223266"/>
                  </a:lnTo>
                  <a:lnTo>
                    <a:pt x="942695" y="198462"/>
                  </a:lnTo>
                  <a:lnTo>
                    <a:pt x="917879" y="198462"/>
                  </a:lnTo>
                  <a:lnTo>
                    <a:pt x="893076" y="198462"/>
                  </a:lnTo>
                  <a:lnTo>
                    <a:pt x="868273" y="198462"/>
                  </a:lnTo>
                  <a:lnTo>
                    <a:pt x="868273" y="223266"/>
                  </a:lnTo>
                  <a:lnTo>
                    <a:pt x="843457" y="223266"/>
                  </a:lnTo>
                  <a:lnTo>
                    <a:pt x="843457" y="198462"/>
                  </a:lnTo>
                  <a:lnTo>
                    <a:pt x="818654" y="198462"/>
                  </a:lnTo>
                  <a:lnTo>
                    <a:pt x="818654" y="223266"/>
                  </a:lnTo>
                  <a:lnTo>
                    <a:pt x="793851" y="223266"/>
                  </a:lnTo>
                  <a:lnTo>
                    <a:pt x="793851" y="198462"/>
                  </a:lnTo>
                  <a:lnTo>
                    <a:pt x="769035" y="198462"/>
                  </a:lnTo>
                  <a:lnTo>
                    <a:pt x="769035" y="297700"/>
                  </a:lnTo>
                  <a:lnTo>
                    <a:pt x="793851" y="297700"/>
                  </a:lnTo>
                  <a:lnTo>
                    <a:pt x="793851" y="322503"/>
                  </a:lnTo>
                  <a:lnTo>
                    <a:pt x="818654" y="322503"/>
                  </a:lnTo>
                  <a:lnTo>
                    <a:pt x="818654" y="272884"/>
                  </a:lnTo>
                  <a:lnTo>
                    <a:pt x="793851" y="272884"/>
                  </a:lnTo>
                  <a:lnTo>
                    <a:pt x="793851" y="248081"/>
                  </a:lnTo>
                  <a:lnTo>
                    <a:pt x="818654" y="248081"/>
                  </a:lnTo>
                  <a:lnTo>
                    <a:pt x="818654" y="272884"/>
                  </a:lnTo>
                  <a:lnTo>
                    <a:pt x="843457" y="272884"/>
                  </a:lnTo>
                  <a:lnTo>
                    <a:pt x="843457" y="248081"/>
                  </a:lnTo>
                  <a:lnTo>
                    <a:pt x="868273" y="248081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297700"/>
                  </a:lnTo>
                  <a:lnTo>
                    <a:pt x="942695" y="297700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23266"/>
                  </a:lnTo>
                  <a:lnTo>
                    <a:pt x="992301" y="223266"/>
                  </a:lnTo>
                  <a:lnTo>
                    <a:pt x="992301" y="198462"/>
                  </a:lnTo>
                  <a:close/>
                </a:path>
                <a:path w="1017269" h="3975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94124"/>
              <a:ext cx="1017269" cy="372110"/>
            </a:xfrm>
            <a:custGeom>
              <a:avLst/>
              <a:gdLst/>
              <a:ahLst/>
              <a:cxnLst/>
              <a:rect l="l" t="t" r="r" b="b"/>
              <a:pathLst>
                <a:path w="1017269" h="372110">
                  <a:moveTo>
                    <a:pt x="49618" y="223266"/>
                  </a:moveTo>
                  <a:lnTo>
                    <a:pt x="24815" y="223266"/>
                  </a:lnTo>
                  <a:lnTo>
                    <a:pt x="0" y="223266"/>
                  </a:lnTo>
                  <a:lnTo>
                    <a:pt x="0" y="248081"/>
                  </a:lnTo>
                  <a:lnTo>
                    <a:pt x="24815" y="248081"/>
                  </a:lnTo>
                  <a:lnTo>
                    <a:pt x="49618" y="248081"/>
                  </a:lnTo>
                  <a:lnTo>
                    <a:pt x="49618" y="223266"/>
                  </a:lnTo>
                  <a:close/>
                </a:path>
                <a:path w="1017269" h="372110">
                  <a:moveTo>
                    <a:pt x="74422" y="0"/>
                  </a:moveTo>
                  <a:lnTo>
                    <a:pt x="49618" y="0"/>
                  </a:lnTo>
                  <a:lnTo>
                    <a:pt x="49618" y="24803"/>
                  </a:lnTo>
                  <a:lnTo>
                    <a:pt x="24815" y="24803"/>
                  </a:lnTo>
                  <a:lnTo>
                    <a:pt x="0" y="24803"/>
                  </a:lnTo>
                  <a:lnTo>
                    <a:pt x="0" y="49618"/>
                  </a:lnTo>
                  <a:lnTo>
                    <a:pt x="24815" y="49618"/>
                  </a:lnTo>
                  <a:lnTo>
                    <a:pt x="24815" y="74422"/>
                  </a:lnTo>
                  <a:lnTo>
                    <a:pt x="49618" y="74422"/>
                  </a:lnTo>
                  <a:lnTo>
                    <a:pt x="49618" y="49618"/>
                  </a:lnTo>
                  <a:lnTo>
                    <a:pt x="74422" y="49618"/>
                  </a:lnTo>
                  <a:lnTo>
                    <a:pt x="74422" y="0"/>
                  </a:lnTo>
                  <a:close/>
                </a:path>
                <a:path w="1017269" h="372110">
                  <a:moveTo>
                    <a:pt x="99237" y="173659"/>
                  </a:moveTo>
                  <a:lnTo>
                    <a:pt x="74422" y="173659"/>
                  </a:lnTo>
                  <a:lnTo>
                    <a:pt x="74422" y="198462"/>
                  </a:lnTo>
                  <a:lnTo>
                    <a:pt x="99237" y="198462"/>
                  </a:lnTo>
                  <a:lnTo>
                    <a:pt x="99237" y="173659"/>
                  </a:lnTo>
                  <a:close/>
                </a:path>
                <a:path w="1017269" h="372110">
                  <a:moveTo>
                    <a:pt x="148844" y="272884"/>
                  </a:moveTo>
                  <a:lnTo>
                    <a:pt x="124040" y="272884"/>
                  </a:lnTo>
                  <a:lnTo>
                    <a:pt x="124040" y="297688"/>
                  </a:lnTo>
                  <a:lnTo>
                    <a:pt x="148844" y="297688"/>
                  </a:lnTo>
                  <a:lnTo>
                    <a:pt x="148844" y="272884"/>
                  </a:lnTo>
                  <a:close/>
                </a:path>
                <a:path w="1017269" h="372110">
                  <a:moveTo>
                    <a:pt x="148844" y="223266"/>
                  </a:moveTo>
                  <a:lnTo>
                    <a:pt x="124040" y="223266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48081"/>
                  </a:lnTo>
                  <a:lnTo>
                    <a:pt x="99237" y="248081"/>
                  </a:lnTo>
                  <a:lnTo>
                    <a:pt x="124040" y="248081"/>
                  </a:lnTo>
                  <a:lnTo>
                    <a:pt x="148844" y="248081"/>
                  </a:lnTo>
                  <a:lnTo>
                    <a:pt x="148844" y="223266"/>
                  </a:lnTo>
                  <a:close/>
                </a:path>
                <a:path w="1017269" h="372110">
                  <a:moveTo>
                    <a:pt x="148844" y="74422"/>
                  </a:moveTo>
                  <a:lnTo>
                    <a:pt x="124040" y="74422"/>
                  </a:lnTo>
                  <a:lnTo>
                    <a:pt x="124040" y="99237"/>
                  </a:lnTo>
                  <a:lnTo>
                    <a:pt x="148844" y="99237"/>
                  </a:lnTo>
                  <a:lnTo>
                    <a:pt x="148844" y="74422"/>
                  </a:lnTo>
                  <a:close/>
                </a:path>
                <a:path w="1017269" h="372110">
                  <a:moveTo>
                    <a:pt x="173659" y="297688"/>
                  </a:moveTo>
                  <a:lnTo>
                    <a:pt x="148844" y="297688"/>
                  </a:lnTo>
                  <a:lnTo>
                    <a:pt x="148844" y="322503"/>
                  </a:lnTo>
                  <a:lnTo>
                    <a:pt x="173659" y="322503"/>
                  </a:lnTo>
                  <a:lnTo>
                    <a:pt x="173659" y="297688"/>
                  </a:lnTo>
                  <a:close/>
                </a:path>
                <a:path w="1017269" h="372110">
                  <a:moveTo>
                    <a:pt x="173659" y="148844"/>
                  </a:moveTo>
                  <a:lnTo>
                    <a:pt x="148844" y="148844"/>
                  </a:lnTo>
                  <a:lnTo>
                    <a:pt x="124040" y="148844"/>
                  </a:lnTo>
                  <a:lnTo>
                    <a:pt x="99237" y="148844"/>
                  </a:lnTo>
                  <a:lnTo>
                    <a:pt x="99237" y="173659"/>
                  </a:lnTo>
                  <a:lnTo>
                    <a:pt x="124040" y="173659"/>
                  </a:lnTo>
                  <a:lnTo>
                    <a:pt x="124040" y="198462"/>
                  </a:lnTo>
                  <a:lnTo>
                    <a:pt x="148844" y="198462"/>
                  </a:lnTo>
                  <a:lnTo>
                    <a:pt x="148844" y="173659"/>
                  </a:lnTo>
                  <a:lnTo>
                    <a:pt x="173659" y="173659"/>
                  </a:lnTo>
                  <a:lnTo>
                    <a:pt x="173659" y="148844"/>
                  </a:lnTo>
                  <a:close/>
                </a:path>
                <a:path w="1017269" h="372110">
                  <a:moveTo>
                    <a:pt x="173659" y="99237"/>
                  </a:moveTo>
                  <a:lnTo>
                    <a:pt x="148844" y="99237"/>
                  </a:lnTo>
                  <a:lnTo>
                    <a:pt x="148844" y="124040"/>
                  </a:lnTo>
                  <a:lnTo>
                    <a:pt x="173659" y="124040"/>
                  </a:lnTo>
                  <a:lnTo>
                    <a:pt x="173659" y="99237"/>
                  </a:lnTo>
                  <a:close/>
                </a:path>
                <a:path w="1017269" h="372110">
                  <a:moveTo>
                    <a:pt x="198462" y="248081"/>
                  </a:move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98462" y="272884"/>
                  </a:lnTo>
                  <a:lnTo>
                    <a:pt x="198462" y="248081"/>
                  </a:lnTo>
                  <a:close/>
                </a:path>
                <a:path w="1017269" h="372110">
                  <a:moveTo>
                    <a:pt x="198462" y="124040"/>
                  </a:moveTo>
                  <a:lnTo>
                    <a:pt x="173659" y="124040"/>
                  </a:lnTo>
                  <a:lnTo>
                    <a:pt x="173659" y="148844"/>
                  </a:lnTo>
                  <a:lnTo>
                    <a:pt x="198462" y="148844"/>
                  </a:lnTo>
                  <a:lnTo>
                    <a:pt x="198462" y="124040"/>
                  </a:lnTo>
                  <a:close/>
                </a:path>
                <a:path w="1017269" h="372110">
                  <a:moveTo>
                    <a:pt x="223266" y="173659"/>
                  </a:moveTo>
                  <a:lnTo>
                    <a:pt x="198462" y="173659"/>
                  </a:lnTo>
                  <a:lnTo>
                    <a:pt x="173659" y="173659"/>
                  </a:lnTo>
                  <a:lnTo>
                    <a:pt x="173659" y="198462"/>
                  </a:lnTo>
                  <a:lnTo>
                    <a:pt x="148844" y="198462"/>
                  </a:lnTo>
                  <a:lnTo>
                    <a:pt x="148844" y="223266"/>
                  </a:lnTo>
                  <a:lnTo>
                    <a:pt x="173659" y="223266"/>
                  </a:lnTo>
                  <a:lnTo>
                    <a:pt x="198462" y="223266"/>
                  </a:lnTo>
                  <a:lnTo>
                    <a:pt x="223266" y="223266"/>
                  </a:lnTo>
                  <a:lnTo>
                    <a:pt x="223266" y="173659"/>
                  </a:lnTo>
                  <a:close/>
                </a:path>
                <a:path w="1017269" h="372110">
                  <a:moveTo>
                    <a:pt x="223266" y="0"/>
                  </a:moveTo>
                  <a:lnTo>
                    <a:pt x="198462" y="0"/>
                  </a:lnTo>
                  <a:lnTo>
                    <a:pt x="173659" y="0"/>
                  </a:lnTo>
                  <a:lnTo>
                    <a:pt x="148844" y="0"/>
                  </a:lnTo>
                  <a:lnTo>
                    <a:pt x="124040" y="0"/>
                  </a:lnTo>
                  <a:lnTo>
                    <a:pt x="124040" y="24803"/>
                  </a:lnTo>
                  <a:lnTo>
                    <a:pt x="99237" y="24803"/>
                  </a:lnTo>
                  <a:lnTo>
                    <a:pt x="99237" y="49618"/>
                  </a:lnTo>
                  <a:lnTo>
                    <a:pt x="124040" y="49618"/>
                  </a:lnTo>
                  <a:lnTo>
                    <a:pt x="148844" y="49618"/>
                  </a:lnTo>
                  <a:lnTo>
                    <a:pt x="148844" y="24803"/>
                  </a:lnTo>
                  <a:lnTo>
                    <a:pt x="173659" y="24803"/>
                  </a:lnTo>
                  <a:lnTo>
                    <a:pt x="198462" y="24803"/>
                  </a:lnTo>
                  <a:lnTo>
                    <a:pt x="198462" y="49618"/>
                  </a:lnTo>
                  <a:lnTo>
                    <a:pt x="223266" y="49618"/>
                  </a:lnTo>
                  <a:lnTo>
                    <a:pt x="223266" y="0"/>
                  </a:lnTo>
                  <a:close/>
                </a:path>
                <a:path w="1017269" h="372110">
                  <a:moveTo>
                    <a:pt x="396925" y="148844"/>
                  </a:moveTo>
                  <a:lnTo>
                    <a:pt x="372122" y="148844"/>
                  </a:lnTo>
                  <a:lnTo>
                    <a:pt x="372122" y="124040"/>
                  </a:lnTo>
                  <a:lnTo>
                    <a:pt x="347306" y="124040"/>
                  </a:lnTo>
                  <a:lnTo>
                    <a:pt x="347306" y="74422"/>
                  </a:lnTo>
                  <a:lnTo>
                    <a:pt x="322503" y="74422"/>
                  </a:lnTo>
                  <a:lnTo>
                    <a:pt x="322503" y="24803"/>
                  </a:lnTo>
                  <a:lnTo>
                    <a:pt x="297700" y="24803"/>
                  </a:lnTo>
                  <a:lnTo>
                    <a:pt x="297700" y="99237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23266" y="124040"/>
                  </a:lnTo>
                  <a:lnTo>
                    <a:pt x="223266" y="173659"/>
                  </a:lnTo>
                  <a:lnTo>
                    <a:pt x="248081" y="173659"/>
                  </a:lnTo>
                  <a:lnTo>
                    <a:pt x="248081" y="223266"/>
                  </a:lnTo>
                  <a:lnTo>
                    <a:pt x="223266" y="223266"/>
                  </a:lnTo>
                  <a:lnTo>
                    <a:pt x="223266" y="272884"/>
                  </a:lnTo>
                  <a:lnTo>
                    <a:pt x="198462" y="272884"/>
                  </a:lnTo>
                  <a:lnTo>
                    <a:pt x="198462" y="347306"/>
                  </a:lnTo>
                  <a:lnTo>
                    <a:pt x="223266" y="347306"/>
                  </a:lnTo>
                  <a:lnTo>
                    <a:pt x="223266" y="322503"/>
                  </a:lnTo>
                  <a:lnTo>
                    <a:pt x="248081" y="322503"/>
                  </a:lnTo>
                  <a:lnTo>
                    <a:pt x="248081" y="347306"/>
                  </a:lnTo>
                  <a:lnTo>
                    <a:pt x="272884" y="347306"/>
                  </a:lnTo>
                  <a:lnTo>
                    <a:pt x="272884" y="372110"/>
                  </a:lnTo>
                  <a:lnTo>
                    <a:pt x="297700" y="372110"/>
                  </a:lnTo>
                  <a:lnTo>
                    <a:pt x="297700" y="347306"/>
                  </a:lnTo>
                  <a:lnTo>
                    <a:pt x="322503" y="347306"/>
                  </a:lnTo>
                  <a:lnTo>
                    <a:pt x="322503" y="322503"/>
                  </a:lnTo>
                  <a:lnTo>
                    <a:pt x="297700" y="322503"/>
                  </a:lnTo>
                  <a:lnTo>
                    <a:pt x="297700" y="297688"/>
                  </a:lnTo>
                  <a:lnTo>
                    <a:pt x="322503" y="297688"/>
                  </a:lnTo>
                  <a:lnTo>
                    <a:pt x="347306" y="297688"/>
                  </a:lnTo>
                  <a:lnTo>
                    <a:pt x="347306" y="272884"/>
                  </a:lnTo>
                  <a:lnTo>
                    <a:pt x="322503" y="272884"/>
                  </a:lnTo>
                  <a:lnTo>
                    <a:pt x="322503" y="248081"/>
                  </a:lnTo>
                  <a:lnTo>
                    <a:pt x="297700" y="248081"/>
                  </a:lnTo>
                  <a:lnTo>
                    <a:pt x="297700" y="272884"/>
                  </a:lnTo>
                  <a:lnTo>
                    <a:pt x="272884" y="272884"/>
                  </a:lnTo>
                  <a:lnTo>
                    <a:pt x="272884" y="297688"/>
                  </a:lnTo>
                  <a:lnTo>
                    <a:pt x="248081" y="297688"/>
                  </a:lnTo>
                  <a:lnTo>
                    <a:pt x="248081" y="272884"/>
                  </a:lnTo>
                  <a:lnTo>
                    <a:pt x="272884" y="272884"/>
                  </a:lnTo>
                  <a:lnTo>
                    <a:pt x="272884" y="198462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73659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73659"/>
                  </a:lnTo>
                  <a:lnTo>
                    <a:pt x="347306" y="173659"/>
                  </a:lnTo>
                  <a:lnTo>
                    <a:pt x="372122" y="173659"/>
                  </a:lnTo>
                  <a:lnTo>
                    <a:pt x="396925" y="173659"/>
                  </a:lnTo>
                  <a:lnTo>
                    <a:pt x="396925" y="148844"/>
                  </a:lnTo>
                  <a:close/>
                </a:path>
                <a:path w="1017269" h="372110">
                  <a:moveTo>
                    <a:pt x="421728" y="173659"/>
                  </a:moveTo>
                  <a:lnTo>
                    <a:pt x="396925" y="173659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21728" y="173659"/>
                  </a:lnTo>
                  <a:close/>
                </a:path>
                <a:path w="1017269" h="372110">
                  <a:moveTo>
                    <a:pt x="446544" y="124040"/>
                  </a:moveTo>
                  <a:lnTo>
                    <a:pt x="421728" y="124040"/>
                  </a:lnTo>
                  <a:lnTo>
                    <a:pt x="396925" y="124040"/>
                  </a:lnTo>
                  <a:lnTo>
                    <a:pt x="396925" y="148844"/>
                  </a:lnTo>
                  <a:lnTo>
                    <a:pt x="421728" y="148844"/>
                  </a:lnTo>
                  <a:lnTo>
                    <a:pt x="446544" y="148844"/>
                  </a:lnTo>
                  <a:lnTo>
                    <a:pt x="446544" y="124040"/>
                  </a:lnTo>
                  <a:close/>
                </a:path>
                <a:path w="1017269" h="3721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72110">
                  <a:moveTo>
                    <a:pt x="570572" y="248081"/>
                  </a:moveTo>
                  <a:lnTo>
                    <a:pt x="545769" y="248081"/>
                  </a:lnTo>
                  <a:lnTo>
                    <a:pt x="545769" y="272884"/>
                  </a:lnTo>
                  <a:lnTo>
                    <a:pt x="570572" y="272884"/>
                  </a:lnTo>
                  <a:lnTo>
                    <a:pt x="570572" y="248081"/>
                  </a:lnTo>
                  <a:close/>
                </a:path>
                <a:path w="1017269" h="372110">
                  <a:moveTo>
                    <a:pt x="620191" y="223266"/>
                  </a:moveTo>
                  <a:lnTo>
                    <a:pt x="595388" y="223266"/>
                  </a:lnTo>
                  <a:lnTo>
                    <a:pt x="595388" y="248081"/>
                  </a:lnTo>
                  <a:lnTo>
                    <a:pt x="620191" y="248081"/>
                  </a:lnTo>
                  <a:lnTo>
                    <a:pt x="620191" y="223266"/>
                  </a:lnTo>
                  <a:close/>
                </a:path>
                <a:path w="1017269" h="372110">
                  <a:moveTo>
                    <a:pt x="620191" y="148844"/>
                  </a:moveTo>
                  <a:lnTo>
                    <a:pt x="595388" y="148844"/>
                  </a:lnTo>
                  <a:lnTo>
                    <a:pt x="570572" y="148844"/>
                  </a:lnTo>
                  <a:lnTo>
                    <a:pt x="570572" y="198462"/>
                  </a:lnTo>
                  <a:lnTo>
                    <a:pt x="545769" y="198462"/>
                  </a:lnTo>
                  <a:lnTo>
                    <a:pt x="545769" y="148844"/>
                  </a:lnTo>
                  <a:lnTo>
                    <a:pt x="520966" y="148844"/>
                  </a:lnTo>
                  <a:lnTo>
                    <a:pt x="520966" y="198462"/>
                  </a:lnTo>
                  <a:lnTo>
                    <a:pt x="496150" y="198462"/>
                  </a:lnTo>
                  <a:lnTo>
                    <a:pt x="496150" y="173659"/>
                  </a:lnTo>
                  <a:lnTo>
                    <a:pt x="471347" y="173659"/>
                  </a:lnTo>
                  <a:lnTo>
                    <a:pt x="446544" y="173659"/>
                  </a:lnTo>
                  <a:lnTo>
                    <a:pt x="446544" y="198462"/>
                  </a:lnTo>
                  <a:lnTo>
                    <a:pt x="421728" y="198462"/>
                  </a:ln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47306" y="198462"/>
                  </a:lnTo>
                  <a:lnTo>
                    <a:pt x="322503" y="198462"/>
                  </a:lnTo>
                  <a:lnTo>
                    <a:pt x="322503" y="248081"/>
                  </a:lnTo>
                  <a:lnTo>
                    <a:pt x="347306" y="248081"/>
                  </a:lnTo>
                  <a:lnTo>
                    <a:pt x="347306" y="223266"/>
                  </a:lnTo>
                  <a:lnTo>
                    <a:pt x="372122" y="223266"/>
                  </a:lnTo>
                  <a:lnTo>
                    <a:pt x="372122" y="248081"/>
                  </a:ln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97688"/>
                  </a:lnTo>
                  <a:lnTo>
                    <a:pt x="396925" y="297688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21728" y="272884"/>
                  </a:lnTo>
                  <a:lnTo>
                    <a:pt x="446544" y="272884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322503"/>
                  </a:lnTo>
                  <a:lnTo>
                    <a:pt x="496150" y="322503"/>
                  </a:lnTo>
                  <a:lnTo>
                    <a:pt x="520966" y="322503"/>
                  </a:lnTo>
                  <a:lnTo>
                    <a:pt x="520966" y="347306"/>
                  </a:lnTo>
                  <a:lnTo>
                    <a:pt x="545769" y="347306"/>
                  </a:lnTo>
                  <a:lnTo>
                    <a:pt x="545769" y="297688"/>
                  </a:lnTo>
                  <a:lnTo>
                    <a:pt x="520966" y="297688"/>
                  </a:lnTo>
                  <a:lnTo>
                    <a:pt x="520966" y="248081"/>
                  </a:lnTo>
                  <a:lnTo>
                    <a:pt x="496150" y="248081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20966" y="248081"/>
                  </a:lnTo>
                  <a:lnTo>
                    <a:pt x="545769" y="248081"/>
                  </a:lnTo>
                  <a:lnTo>
                    <a:pt x="545769" y="223266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595388" y="198462"/>
                  </a:lnTo>
                  <a:lnTo>
                    <a:pt x="620191" y="198462"/>
                  </a:lnTo>
                  <a:lnTo>
                    <a:pt x="620191" y="148844"/>
                  </a:lnTo>
                  <a:close/>
                </a:path>
                <a:path w="1017269" h="372110">
                  <a:moveTo>
                    <a:pt x="645007" y="198462"/>
                  </a:moveTo>
                  <a:lnTo>
                    <a:pt x="620191" y="198462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close/>
                </a:path>
                <a:path w="1017269" h="372110">
                  <a:moveTo>
                    <a:pt x="669810" y="99237"/>
                  </a:moveTo>
                  <a:lnTo>
                    <a:pt x="645007" y="99237"/>
                  </a:lnTo>
                  <a:lnTo>
                    <a:pt x="645007" y="124040"/>
                  </a:lnTo>
                  <a:lnTo>
                    <a:pt x="620191" y="124040"/>
                  </a:lnTo>
                  <a:lnTo>
                    <a:pt x="620191" y="148844"/>
                  </a:lnTo>
                  <a:lnTo>
                    <a:pt x="645007" y="148844"/>
                  </a:lnTo>
                  <a:lnTo>
                    <a:pt x="669810" y="148844"/>
                  </a:lnTo>
                  <a:lnTo>
                    <a:pt x="669810" y="99237"/>
                  </a:lnTo>
                  <a:close/>
                </a:path>
                <a:path w="1017269" h="372110">
                  <a:moveTo>
                    <a:pt x="769035" y="173659"/>
                  </a:moveTo>
                  <a:lnTo>
                    <a:pt x="744232" y="173659"/>
                  </a:lnTo>
                  <a:lnTo>
                    <a:pt x="744232" y="198462"/>
                  </a:lnTo>
                  <a:lnTo>
                    <a:pt x="769035" y="198462"/>
                  </a:lnTo>
                  <a:lnTo>
                    <a:pt x="769035" y="173659"/>
                  </a:lnTo>
                  <a:close/>
                </a:path>
                <a:path w="1017269" h="372110">
                  <a:moveTo>
                    <a:pt x="967498" y="248081"/>
                  </a:moveTo>
                  <a:lnTo>
                    <a:pt x="942695" y="248081"/>
                  </a:lnTo>
                  <a:lnTo>
                    <a:pt x="942695" y="173659"/>
                  </a:lnTo>
                  <a:lnTo>
                    <a:pt x="917879" y="173659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868273" y="223266"/>
                  </a:lnTo>
                  <a:lnTo>
                    <a:pt x="868273" y="148844"/>
                  </a:lnTo>
                  <a:lnTo>
                    <a:pt x="893076" y="148844"/>
                  </a:lnTo>
                  <a:lnTo>
                    <a:pt x="893076" y="124040"/>
                  </a:lnTo>
                  <a:lnTo>
                    <a:pt x="868273" y="124040"/>
                  </a:lnTo>
                  <a:lnTo>
                    <a:pt x="868273" y="99237"/>
                  </a:lnTo>
                  <a:lnTo>
                    <a:pt x="843457" y="99237"/>
                  </a:lnTo>
                  <a:lnTo>
                    <a:pt x="843457" y="124040"/>
                  </a:lnTo>
                  <a:lnTo>
                    <a:pt x="818654" y="124040"/>
                  </a:lnTo>
                  <a:lnTo>
                    <a:pt x="818654" y="148844"/>
                  </a:lnTo>
                  <a:lnTo>
                    <a:pt x="793851" y="148844"/>
                  </a:lnTo>
                  <a:lnTo>
                    <a:pt x="769035" y="148844"/>
                  </a:lnTo>
                  <a:lnTo>
                    <a:pt x="769035" y="173659"/>
                  </a:lnTo>
                  <a:lnTo>
                    <a:pt x="793851" y="173659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248081"/>
                  </a:lnTo>
                  <a:lnTo>
                    <a:pt x="843457" y="248081"/>
                  </a:lnTo>
                  <a:lnTo>
                    <a:pt x="843457" y="272884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347306"/>
                  </a:lnTo>
                  <a:lnTo>
                    <a:pt x="942695" y="347306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48081"/>
                  </a:lnTo>
                  <a:close/>
                </a:path>
                <a:path w="1017269" h="372110">
                  <a:moveTo>
                    <a:pt x="967498" y="124040"/>
                  </a:moveTo>
                  <a:lnTo>
                    <a:pt x="942695" y="124040"/>
                  </a:lnTo>
                  <a:lnTo>
                    <a:pt x="917879" y="124040"/>
                  </a:lnTo>
                  <a:lnTo>
                    <a:pt x="917879" y="148844"/>
                  </a:lnTo>
                  <a:lnTo>
                    <a:pt x="942695" y="148844"/>
                  </a:lnTo>
                  <a:lnTo>
                    <a:pt x="967498" y="148844"/>
                  </a:lnTo>
                  <a:lnTo>
                    <a:pt x="967498" y="124040"/>
                  </a:lnTo>
                  <a:close/>
                </a:path>
                <a:path w="1017269" h="3721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  <a:path w="1017269" h="372110">
                  <a:moveTo>
                    <a:pt x="1017117" y="99237"/>
                  </a:moveTo>
                  <a:lnTo>
                    <a:pt x="992301" y="99237"/>
                  </a:lnTo>
                  <a:lnTo>
                    <a:pt x="992301" y="173659"/>
                  </a:lnTo>
                  <a:lnTo>
                    <a:pt x="967498" y="173659"/>
                  </a:lnTo>
                  <a:lnTo>
                    <a:pt x="967498" y="198462"/>
                  </a:lnTo>
                  <a:lnTo>
                    <a:pt x="992301" y="198462"/>
                  </a:lnTo>
                  <a:lnTo>
                    <a:pt x="1017117" y="198462"/>
                  </a:lnTo>
                  <a:lnTo>
                    <a:pt x="1017117" y="992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20806"/>
              <a:ext cx="1017269" cy="643890"/>
            </a:xfrm>
            <a:custGeom>
              <a:avLst/>
              <a:gdLst/>
              <a:ahLst/>
              <a:cxnLst/>
              <a:rect l="l" t="t" r="r" b="b"/>
              <a:pathLst>
                <a:path w="1017269" h="643889">
                  <a:moveTo>
                    <a:pt x="74422" y="519861"/>
                  </a:moveTo>
                  <a:lnTo>
                    <a:pt x="49618" y="519861"/>
                  </a:lnTo>
                  <a:lnTo>
                    <a:pt x="24815" y="519861"/>
                  </a:lnTo>
                  <a:lnTo>
                    <a:pt x="24815" y="594283"/>
                  </a:lnTo>
                  <a:lnTo>
                    <a:pt x="49618" y="594283"/>
                  </a:lnTo>
                  <a:lnTo>
                    <a:pt x="49618" y="544664"/>
                  </a:lnTo>
                  <a:lnTo>
                    <a:pt x="74422" y="544664"/>
                  </a:lnTo>
                  <a:lnTo>
                    <a:pt x="74422" y="519861"/>
                  </a:lnTo>
                  <a:close/>
                </a:path>
                <a:path w="1017269" h="643889">
                  <a:moveTo>
                    <a:pt x="124040" y="371005"/>
                  </a:moveTo>
                  <a:lnTo>
                    <a:pt x="99237" y="371005"/>
                  </a:lnTo>
                  <a:lnTo>
                    <a:pt x="99237" y="346202"/>
                  </a:lnTo>
                  <a:lnTo>
                    <a:pt x="74422" y="346202"/>
                  </a:lnTo>
                  <a:lnTo>
                    <a:pt x="49618" y="346202"/>
                  </a:lnTo>
                  <a:lnTo>
                    <a:pt x="24815" y="346202"/>
                  </a:lnTo>
                  <a:lnTo>
                    <a:pt x="24815" y="371005"/>
                  </a:lnTo>
                  <a:lnTo>
                    <a:pt x="49618" y="371005"/>
                  </a:lnTo>
                  <a:lnTo>
                    <a:pt x="49618" y="395820"/>
                  </a:lnTo>
                  <a:lnTo>
                    <a:pt x="74422" y="395820"/>
                  </a:lnTo>
                  <a:lnTo>
                    <a:pt x="99237" y="395820"/>
                  </a:lnTo>
                  <a:lnTo>
                    <a:pt x="99237" y="420624"/>
                  </a:lnTo>
                  <a:lnTo>
                    <a:pt x="74422" y="420624"/>
                  </a:lnTo>
                  <a:lnTo>
                    <a:pt x="49618" y="420624"/>
                  </a:lnTo>
                  <a:lnTo>
                    <a:pt x="24815" y="420624"/>
                  </a:lnTo>
                  <a:lnTo>
                    <a:pt x="24815" y="395820"/>
                  </a:lnTo>
                  <a:lnTo>
                    <a:pt x="0" y="395820"/>
                  </a:lnTo>
                  <a:lnTo>
                    <a:pt x="0" y="519861"/>
                  </a:lnTo>
                  <a:lnTo>
                    <a:pt x="24815" y="519861"/>
                  </a:lnTo>
                  <a:lnTo>
                    <a:pt x="24815" y="495046"/>
                  </a:lnTo>
                  <a:lnTo>
                    <a:pt x="49618" y="495046"/>
                  </a:lnTo>
                  <a:lnTo>
                    <a:pt x="49618" y="470242"/>
                  </a:lnTo>
                  <a:lnTo>
                    <a:pt x="74422" y="470242"/>
                  </a:lnTo>
                  <a:lnTo>
                    <a:pt x="99237" y="470242"/>
                  </a:lnTo>
                  <a:lnTo>
                    <a:pt x="99237" y="495046"/>
                  </a:lnTo>
                  <a:lnTo>
                    <a:pt x="124040" y="495046"/>
                  </a:lnTo>
                  <a:lnTo>
                    <a:pt x="124040" y="371005"/>
                  </a:lnTo>
                  <a:close/>
                </a:path>
                <a:path w="1017269" h="643889">
                  <a:moveTo>
                    <a:pt x="173659" y="569468"/>
                  </a:moveTo>
                  <a:lnTo>
                    <a:pt x="148844" y="569468"/>
                  </a:lnTo>
                  <a:lnTo>
                    <a:pt x="148844" y="594283"/>
                  </a:lnTo>
                  <a:lnTo>
                    <a:pt x="173659" y="594283"/>
                  </a:lnTo>
                  <a:lnTo>
                    <a:pt x="173659" y="569468"/>
                  </a:lnTo>
                  <a:close/>
                </a:path>
                <a:path w="1017269" h="643889">
                  <a:moveTo>
                    <a:pt x="173659" y="371005"/>
                  </a:moveTo>
                  <a:lnTo>
                    <a:pt x="148844" y="371005"/>
                  </a:lnTo>
                  <a:lnTo>
                    <a:pt x="148844" y="395820"/>
                  </a:lnTo>
                  <a:lnTo>
                    <a:pt x="173659" y="395820"/>
                  </a:lnTo>
                  <a:lnTo>
                    <a:pt x="173659" y="371005"/>
                  </a:lnTo>
                  <a:close/>
                </a:path>
                <a:path w="1017269" h="643889">
                  <a:moveTo>
                    <a:pt x="198462" y="594283"/>
                  </a:moveTo>
                  <a:lnTo>
                    <a:pt x="173659" y="594283"/>
                  </a:lnTo>
                  <a:lnTo>
                    <a:pt x="173659" y="619086"/>
                  </a:lnTo>
                  <a:lnTo>
                    <a:pt x="198462" y="619086"/>
                  </a:lnTo>
                  <a:lnTo>
                    <a:pt x="198462" y="594283"/>
                  </a:lnTo>
                  <a:close/>
                </a:path>
                <a:path w="1017269" h="643889">
                  <a:moveTo>
                    <a:pt x="198462" y="420624"/>
                  </a:moveTo>
                  <a:lnTo>
                    <a:pt x="173659" y="420624"/>
                  </a:lnTo>
                  <a:lnTo>
                    <a:pt x="148844" y="420624"/>
                  </a:lnTo>
                  <a:lnTo>
                    <a:pt x="148844" y="445427"/>
                  </a:lnTo>
                  <a:lnTo>
                    <a:pt x="173659" y="445427"/>
                  </a:lnTo>
                  <a:lnTo>
                    <a:pt x="198462" y="445427"/>
                  </a:lnTo>
                  <a:lnTo>
                    <a:pt x="198462" y="420624"/>
                  </a:lnTo>
                  <a:close/>
                </a:path>
                <a:path w="1017269" h="643889">
                  <a:moveTo>
                    <a:pt x="248081" y="519861"/>
                  </a:moveTo>
                  <a:lnTo>
                    <a:pt x="223266" y="519861"/>
                  </a:lnTo>
                  <a:lnTo>
                    <a:pt x="223266" y="445427"/>
                  </a:lnTo>
                  <a:lnTo>
                    <a:pt x="198462" y="445427"/>
                  </a:lnTo>
                  <a:lnTo>
                    <a:pt x="198462" y="470242"/>
                  </a:lnTo>
                  <a:lnTo>
                    <a:pt x="173659" y="470242"/>
                  </a:lnTo>
                  <a:lnTo>
                    <a:pt x="148844" y="470242"/>
                  </a:lnTo>
                  <a:lnTo>
                    <a:pt x="148844" y="495046"/>
                  </a:lnTo>
                  <a:lnTo>
                    <a:pt x="173659" y="495046"/>
                  </a:lnTo>
                  <a:lnTo>
                    <a:pt x="198462" y="495046"/>
                  </a:lnTo>
                  <a:lnTo>
                    <a:pt x="198462" y="519861"/>
                  </a:lnTo>
                  <a:lnTo>
                    <a:pt x="173659" y="519861"/>
                  </a:lnTo>
                  <a:lnTo>
                    <a:pt x="148844" y="519861"/>
                  </a:lnTo>
                  <a:lnTo>
                    <a:pt x="148844" y="495046"/>
                  </a:lnTo>
                  <a:lnTo>
                    <a:pt x="124040" y="495046"/>
                  </a:lnTo>
                  <a:lnTo>
                    <a:pt x="124040" y="544664"/>
                  </a:lnTo>
                  <a:lnTo>
                    <a:pt x="99237" y="544664"/>
                  </a:lnTo>
                  <a:lnTo>
                    <a:pt x="74422" y="544664"/>
                  </a:lnTo>
                  <a:lnTo>
                    <a:pt x="74422" y="569468"/>
                  </a:lnTo>
                  <a:lnTo>
                    <a:pt x="99237" y="569468"/>
                  </a:lnTo>
                  <a:lnTo>
                    <a:pt x="124040" y="569468"/>
                  </a:lnTo>
                  <a:lnTo>
                    <a:pt x="148844" y="569468"/>
                  </a:lnTo>
                  <a:lnTo>
                    <a:pt x="148844" y="544664"/>
                  </a:lnTo>
                  <a:lnTo>
                    <a:pt x="173659" y="544664"/>
                  </a:lnTo>
                  <a:lnTo>
                    <a:pt x="173659" y="569468"/>
                  </a:lnTo>
                  <a:lnTo>
                    <a:pt x="198462" y="569468"/>
                  </a:lnTo>
                  <a:lnTo>
                    <a:pt x="198462" y="544664"/>
                  </a:lnTo>
                  <a:lnTo>
                    <a:pt x="223266" y="544664"/>
                  </a:lnTo>
                  <a:lnTo>
                    <a:pt x="248081" y="544664"/>
                  </a:lnTo>
                  <a:lnTo>
                    <a:pt x="248081" y="519861"/>
                  </a:lnTo>
                  <a:close/>
                </a:path>
                <a:path w="1017269" h="643889">
                  <a:moveTo>
                    <a:pt x="248081" y="420624"/>
                  </a:moveTo>
                  <a:lnTo>
                    <a:pt x="223266" y="420624"/>
                  </a:lnTo>
                  <a:lnTo>
                    <a:pt x="223266" y="445427"/>
                  </a:lnTo>
                  <a:lnTo>
                    <a:pt x="248081" y="445427"/>
                  </a:lnTo>
                  <a:lnTo>
                    <a:pt x="248081" y="420624"/>
                  </a:lnTo>
                  <a:close/>
                </a:path>
                <a:path w="1017269" h="643889">
                  <a:moveTo>
                    <a:pt x="496150" y="420624"/>
                  </a:moveTo>
                  <a:lnTo>
                    <a:pt x="471347" y="420624"/>
                  </a:lnTo>
                  <a:lnTo>
                    <a:pt x="471347" y="445427"/>
                  </a:lnTo>
                  <a:lnTo>
                    <a:pt x="446544" y="445427"/>
                  </a:lnTo>
                  <a:lnTo>
                    <a:pt x="446544" y="470242"/>
                  </a:lnTo>
                  <a:lnTo>
                    <a:pt x="471347" y="470242"/>
                  </a:lnTo>
                  <a:lnTo>
                    <a:pt x="496150" y="470242"/>
                  </a:lnTo>
                  <a:lnTo>
                    <a:pt x="496150" y="420624"/>
                  </a:lnTo>
                  <a:close/>
                </a:path>
                <a:path w="1017269" h="643889">
                  <a:moveTo>
                    <a:pt x="520966" y="594283"/>
                  </a:moveTo>
                  <a:lnTo>
                    <a:pt x="496150" y="594283"/>
                  </a:lnTo>
                  <a:lnTo>
                    <a:pt x="496150" y="619086"/>
                  </a:lnTo>
                  <a:lnTo>
                    <a:pt x="520966" y="619086"/>
                  </a:lnTo>
                  <a:lnTo>
                    <a:pt x="520966" y="594283"/>
                  </a:lnTo>
                  <a:close/>
                </a:path>
                <a:path w="1017269" h="643889">
                  <a:moveTo>
                    <a:pt x="620191" y="470242"/>
                  </a:moveTo>
                  <a:lnTo>
                    <a:pt x="595388" y="470242"/>
                  </a:lnTo>
                  <a:lnTo>
                    <a:pt x="595388" y="445427"/>
                  </a:lnTo>
                  <a:lnTo>
                    <a:pt x="570572" y="445427"/>
                  </a:lnTo>
                  <a:lnTo>
                    <a:pt x="570572" y="420624"/>
                  </a:lnTo>
                  <a:lnTo>
                    <a:pt x="545769" y="420624"/>
                  </a:lnTo>
                  <a:lnTo>
                    <a:pt x="545769" y="470242"/>
                  </a:lnTo>
                  <a:lnTo>
                    <a:pt x="520966" y="470242"/>
                  </a:lnTo>
                  <a:lnTo>
                    <a:pt x="496150" y="470242"/>
                  </a:lnTo>
                  <a:lnTo>
                    <a:pt x="496150" y="569468"/>
                  </a:lnTo>
                  <a:lnTo>
                    <a:pt x="520966" y="569468"/>
                  </a:lnTo>
                  <a:lnTo>
                    <a:pt x="545769" y="569468"/>
                  </a:lnTo>
                  <a:lnTo>
                    <a:pt x="545769" y="544664"/>
                  </a:lnTo>
                  <a:lnTo>
                    <a:pt x="520966" y="544664"/>
                  </a:lnTo>
                  <a:lnTo>
                    <a:pt x="520966" y="519861"/>
                  </a:lnTo>
                  <a:lnTo>
                    <a:pt x="545769" y="519861"/>
                  </a:lnTo>
                  <a:lnTo>
                    <a:pt x="570572" y="519861"/>
                  </a:lnTo>
                  <a:lnTo>
                    <a:pt x="570572" y="594283"/>
                  </a:lnTo>
                  <a:lnTo>
                    <a:pt x="595388" y="594283"/>
                  </a:lnTo>
                  <a:lnTo>
                    <a:pt x="595388" y="519861"/>
                  </a:lnTo>
                  <a:lnTo>
                    <a:pt x="620191" y="519861"/>
                  </a:lnTo>
                  <a:lnTo>
                    <a:pt x="620191" y="470242"/>
                  </a:lnTo>
                  <a:close/>
                </a:path>
                <a:path w="1017269" h="643889">
                  <a:moveTo>
                    <a:pt x="669810" y="594283"/>
                  </a:moveTo>
                  <a:lnTo>
                    <a:pt x="645007" y="594283"/>
                  </a:lnTo>
                  <a:lnTo>
                    <a:pt x="645007" y="619086"/>
                  </a:lnTo>
                  <a:lnTo>
                    <a:pt x="669810" y="619086"/>
                  </a:lnTo>
                  <a:lnTo>
                    <a:pt x="669810" y="594283"/>
                  </a:lnTo>
                  <a:close/>
                </a:path>
                <a:path w="1017269" h="643889">
                  <a:moveTo>
                    <a:pt x="744232" y="594283"/>
                  </a:moveTo>
                  <a:lnTo>
                    <a:pt x="719429" y="594283"/>
                  </a:lnTo>
                  <a:lnTo>
                    <a:pt x="719429" y="619086"/>
                  </a:lnTo>
                  <a:lnTo>
                    <a:pt x="744232" y="619086"/>
                  </a:lnTo>
                  <a:lnTo>
                    <a:pt x="744232" y="594283"/>
                  </a:lnTo>
                  <a:close/>
                </a:path>
                <a:path w="1017269" h="643889">
                  <a:moveTo>
                    <a:pt x="893076" y="594283"/>
                  </a:moveTo>
                  <a:lnTo>
                    <a:pt x="868273" y="594283"/>
                  </a:lnTo>
                  <a:lnTo>
                    <a:pt x="868273" y="569468"/>
                  </a:lnTo>
                  <a:lnTo>
                    <a:pt x="843457" y="569468"/>
                  </a:lnTo>
                  <a:lnTo>
                    <a:pt x="843457" y="619086"/>
                  </a:lnTo>
                  <a:lnTo>
                    <a:pt x="868273" y="619086"/>
                  </a:lnTo>
                  <a:lnTo>
                    <a:pt x="893076" y="619086"/>
                  </a:lnTo>
                  <a:lnTo>
                    <a:pt x="893076" y="594283"/>
                  </a:lnTo>
                  <a:close/>
                </a:path>
                <a:path w="1017269" h="643889">
                  <a:moveTo>
                    <a:pt x="917879" y="445770"/>
                  </a:moveTo>
                  <a:lnTo>
                    <a:pt x="893076" y="445770"/>
                  </a:lnTo>
                  <a:lnTo>
                    <a:pt x="893076" y="372110"/>
                  </a:lnTo>
                  <a:lnTo>
                    <a:pt x="868273" y="372110"/>
                  </a:lnTo>
                  <a:lnTo>
                    <a:pt x="843457" y="372110"/>
                  </a:lnTo>
                  <a:lnTo>
                    <a:pt x="843457" y="396240"/>
                  </a:lnTo>
                  <a:lnTo>
                    <a:pt x="818654" y="396240"/>
                  </a:lnTo>
                  <a:lnTo>
                    <a:pt x="818654" y="346710"/>
                  </a:lnTo>
                  <a:lnTo>
                    <a:pt x="793851" y="346710"/>
                  </a:lnTo>
                  <a:lnTo>
                    <a:pt x="793851" y="372110"/>
                  </a:lnTo>
                  <a:lnTo>
                    <a:pt x="793851" y="396240"/>
                  </a:lnTo>
                  <a:lnTo>
                    <a:pt x="769035" y="396240"/>
                  </a:lnTo>
                  <a:lnTo>
                    <a:pt x="769035" y="372110"/>
                  </a:lnTo>
                  <a:lnTo>
                    <a:pt x="793851" y="372110"/>
                  </a:lnTo>
                  <a:lnTo>
                    <a:pt x="793851" y="346710"/>
                  </a:lnTo>
                  <a:lnTo>
                    <a:pt x="793851" y="297180"/>
                  </a:lnTo>
                  <a:lnTo>
                    <a:pt x="769035" y="297180"/>
                  </a:lnTo>
                  <a:lnTo>
                    <a:pt x="769035" y="322580"/>
                  </a:lnTo>
                  <a:lnTo>
                    <a:pt x="744232" y="322580"/>
                  </a:lnTo>
                  <a:lnTo>
                    <a:pt x="744232" y="346710"/>
                  </a:lnTo>
                  <a:lnTo>
                    <a:pt x="744232" y="372110"/>
                  </a:lnTo>
                  <a:lnTo>
                    <a:pt x="744232" y="396240"/>
                  </a:lnTo>
                  <a:lnTo>
                    <a:pt x="744232" y="420624"/>
                  </a:lnTo>
                  <a:lnTo>
                    <a:pt x="719429" y="420624"/>
                  </a:lnTo>
                  <a:lnTo>
                    <a:pt x="719429" y="396240"/>
                  </a:lnTo>
                  <a:lnTo>
                    <a:pt x="744232" y="396240"/>
                  </a:lnTo>
                  <a:lnTo>
                    <a:pt x="744232" y="372110"/>
                  </a:lnTo>
                  <a:lnTo>
                    <a:pt x="719429" y="372110"/>
                  </a:lnTo>
                  <a:lnTo>
                    <a:pt x="719429" y="346710"/>
                  </a:lnTo>
                  <a:lnTo>
                    <a:pt x="744232" y="346710"/>
                  </a:lnTo>
                  <a:lnTo>
                    <a:pt x="744232" y="322580"/>
                  </a:lnTo>
                  <a:lnTo>
                    <a:pt x="719429" y="322580"/>
                  </a:lnTo>
                  <a:lnTo>
                    <a:pt x="719429" y="222250"/>
                  </a:lnTo>
                  <a:lnTo>
                    <a:pt x="744232" y="222250"/>
                  </a:lnTo>
                  <a:lnTo>
                    <a:pt x="769035" y="222250"/>
                  </a:lnTo>
                  <a:lnTo>
                    <a:pt x="769035" y="198120"/>
                  </a:lnTo>
                  <a:lnTo>
                    <a:pt x="744232" y="198120"/>
                  </a:lnTo>
                  <a:lnTo>
                    <a:pt x="719429" y="198120"/>
                  </a:lnTo>
                  <a:lnTo>
                    <a:pt x="719429" y="0"/>
                  </a:lnTo>
                  <a:lnTo>
                    <a:pt x="694613" y="0"/>
                  </a:lnTo>
                  <a:lnTo>
                    <a:pt x="694613" y="99060"/>
                  </a:lnTo>
                  <a:lnTo>
                    <a:pt x="669810" y="99060"/>
                  </a:lnTo>
                  <a:lnTo>
                    <a:pt x="669810" y="172720"/>
                  </a:lnTo>
                  <a:lnTo>
                    <a:pt x="694613" y="172720"/>
                  </a:lnTo>
                  <a:lnTo>
                    <a:pt x="694613" y="247650"/>
                  </a:lnTo>
                  <a:lnTo>
                    <a:pt x="669810" y="247650"/>
                  </a:lnTo>
                  <a:lnTo>
                    <a:pt x="669810" y="271780"/>
                  </a:lnTo>
                  <a:lnTo>
                    <a:pt x="694613" y="271780"/>
                  </a:lnTo>
                  <a:lnTo>
                    <a:pt x="694613" y="297180"/>
                  </a:lnTo>
                  <a:lnTo>
                    <a:pt x="669810" y="297180"/>
                  </a:lnTo>
                  <a:lnTo>
                    <a:pt x="645007" y="297180"/>
                  </a:lnTo>
                  <a:lnTo>
                    <a:pt x="645007" y="322580"/>
                  </a:lnTo>
                  <a:lnTo>
                    <a:pt x="669810" y="322580"/>
                  </a:lnTo>
                  <a:lnTo>
                    <a:pt x="669810" y="346710"/>
                  </a:lnTo>
                  <a:lnTo>
                    <a:pt x="694613" y="346710"/>
                  </a:lnTo>
                  <a:lnTo>
                    <a:pt x="694613" y="396240"/>
                  </a:lnTo>
                  <a:lnTo>
                    <a:pt x="669810" y="396240"/>
                  </a:lnTo>
                  <a:lnTo>
                    <a:pt x="669810" y="372110"/>
                  </a:lnTo>
                  <a:lnTo>
                    <a:pt x="645007" y="372110"/>
                  </a:lnTo>
                  <a:lnTo>
                    <a:pt x="645007" y="322580"/>
                  </a:lnTo>
                  <a:lnTo>
                    <a:pt x="620191" y="322580"/>
                  </a:lnTo>
                  <a:lnTo>
                    <a:pt x="620191" y="346710"/>
                  </a:lnTo>
                  <a:lnTo>
                    <a:pt x="620191" y="372110"/>
                  </a:lnTo>
                  <a:lnTo>
                    <a:pt x="620191" y="395820"/>
                  </a:lnTo>
                  <a:lnTo>
                    <a:pt x="595388" y="395820"/>
                  </a:lnTo>
                  <a:lnTo>
                    <a:pt x="595388" y="372110"/>
                  </a:lnTo>
                  <a:lnTo>
                    <a:pt x="620191" y="372110"/>
                  </a:lnTo>
                  <a:lnTo>
                    <a:pt x="620191" y="346710"/>
                  </a:lnTo>
                  <a:lnTo>
                    <a:pt x="595388" y="346710"/>
                  </a:lnTo>
                  <a:lnTo>
                    <a:pt x="595388" y="371005"/>
                  </a:lnTo>
                  <a:lnTo>
                    <a:pt x="570572" y="371005"/>
                  </a:lnTo>
                  <a:lnTo>
                    <a:pt x="570572" y="420624"/>
                  </a:lnTo>
                  <a:lnTo>
                    <a:pt x="595388" y="420624"/>
                  </a:lnTo>
                  <a:lnTo>
                    <a:pt x="620191" y="420624"/>
                  </a:lnTo>
                  <a:lnTo>
                    <a:pt x="620191" y="396240"/>
                  </a:lnTo>
                  <a:lnTo>
                    <a:pt x="645007" y="396240"/>
                  </a:lnTo>
                  <a:lnTo>
                    <a:pt x="645007" y="445770"/>
                  </a:lnTo>
                  <a:lnTo>
                    <a:pt x="669810" y="445770"/>
                  </a:lnTo>
                  <a:lnTo>
                    <a:pt x="669810" y="495300"/>
                  </a:lnTo>
                  <a:lnTo>
                    <a:pt x="645007" y="495300"/>
                  </a:lnTo>
                  <a:lnTo>
                    <a:pt x="645007" y="519861"/>
                  </a:lnTo>
                  <a:lnTo>
                    <a:pt x="620191" y="519861"/>
                  </a:lnTo>
                  <a:lnTo>
                    <a:pt x="620191" y="569468"/>
                  </a:lnTo>
                  <a:lnTo>
                    <a:pt x="645007" y="569468"/>
                  </a:lnTo>
                  <a:lnTo>
                    <a:pt x="645007" y="520700"/>
                  </a:lnTo>
                  <a:lnTo>
                    <a:pt x="669810" y="520700"/>
                  </a:lnTo>
                  <a:lnTo>
                    <a:pt x="669810" y="544830"/>
                  </a:lnTo>
                  <a:lnTo>
                    <a:pt x="694613" y="544830"/>
                  </a:lnTo>
                  <a:lnTo>
                    <a:pt x="719429" y="544830"/>
                  </a:lnTo>
                  <a:lnTo>
                    <a:pt x="744232" y="544830"/>
                  </a:lnTo>
                  <a:lnTo>
                    <a:pt x="744232" y="520700"/>
                  </a:lnTo>
                  <a:lnTo>
                    <a:pt x="719429" y="520700"/>
                  </a:lnTo>
                  <a:lnTo>
                    <a:pt x="719429" y="471170"/>
                  </a:lnTo>
                  <a:lnTo>
                    <a:pt x="694613" y="471170"/>
                  </a:lnTo>
                  <a:lnTo>
                    <a:pt x="694613" y="421640"/>
                  </a:lnTo>
                  <a:lnTo>
                    <a:pt x="719429" y="421640"/>
                  </a:lnTo>
                  <a:lnTo>
                    <a:pt x="719429" y="445427"/>
                  </a:lnTo>
                  <a:lnTo>
                    <a:pt x="744232" y="445427"/>
                  </a:lnTo>
                  <a:lnTo>
                    <a:pt x="744232" y="421640"/>
                  </a:lnTo>
                  <a:lnTo>
                    <a:pt x="769035" y="421640"/>
                  </a:lnTo>
                  <a:lnTo>
                    <a:pt x="769035" y="445427"/>
                  </a:lnTo>
                  <a:lnTo>
                    <a:pt x="744232" y="445427"/>
                  </a:lnTo>
                  <a:lnTo>
                    <a:pt x="744232" y="470242"/>
                  </a:lnTo>
                  <a:lnTo>
                    <a:pt x="769035" y="470242"/>
                  </a:lnTo>
                  <a:lnTo>
                    <a:pt x="769035" y="445770"/>
                  </a:lnTo>
                  <a:lnTo>
                    <a:pt x="793851" y="445770"/>
                  </a:lnTo>
                  <a:lnTo>
                    <a:pt x="793851" y="471170"/>
                  </a:lnTo>
                  <a:lnTo>
                    <a:pt x="769035" y="471170"/>
                  </a:lnTo>
                  <a:lnTo>
                    <a:pt x="769035" y="569468"/>
                  </a:lnTo>
                  <a:lnTo>
                    <a:pt x="744232" y="569468"/>
                  </a:lnTo>
                  <a:lnTo>
                    <a:pt x="744232" y="594283"/>
                  </a:lnTo>
                  <a:lnTo>
                    <a:pt x="769035" y="594283"/>
                  </a:lnTo>
                  <a:lnTo>
                    <a:pt x="769035" y="570230"/>
                  </a:lnTo>
                  <a:lnTo>
                    <a:pt x="793851" y="570230"/>
                  </a:lnTo>
                  <a:lnTo>
                    <a:pt x="793851" y="594360"/>
                  </a:lnTo>
                  <a:lnTo>
                    <a:pt x="769035" y="594360"/>
                  </a:lnTo>
                  <a:lnTo>
                    <a:pt x="769035" y="643890"/>
                  </a:lnTo>
                  <a:lnTo>
                    <a:pt x="793851" y="643890"/>
                  </a:lnTo>
                  <a:lnTo>
                    <a:pt x="793851" y="619760"/>
                  </a:lnTo>
                  <a:lnTo>
                    <a:pt x="818654" y="619760"/>
                  </a:lnTo>
                  <a:lnTo>
                    <a:pt x="818654" y="544830"/>
                  </a:lnTo>
                  <a:lnTo>
                    <a:pt x="793851" y="544830"/>
                  </a:lnTo>
                  <a:lnTo>
                    <a:pt x="793851" y="495300"/>
                  </a:lnTo>
                  <a:lnTo>
                    <a:pt x="818654" y="495300"/>
                  </a:lnTo>
                  <a:lnTo>
                    <a:pt x="818654" y="445770"/>
                  </a:lnTo>
                  <a:lnTo>
                    <a:pt x="843457" y="445770"/>
                  </a:lnTo>
                  <a:lnTo>
                    <a:pt x="843457" y="544830"/>
                  </a:lnTo>
                  <a:lnTo>
                    <a:pt x="868273" y="544830"/>
                  </a:lnTo>
                  <a:lnTo>
                    <a:pt x="868273" y="520700"/>
                  </a:lnTo>
                  <a:lnTo>
                    <a:pt x="893076" y="520700"/>
                  </a:lnTo>
                  <a:lnTo>
                    <a:pt x="893076" y="495300"/>
                  </a:lnTo>
                  <a:lnTo>
                    <a:pt x="868273" y="495300"/>
                  </a:lnTo>
                  <a:lnTo>
                    <a:pt x="868273" y="471170"/>
                  </a:lnTo>
                  <a:lnTo>
                    <a:pt x="893076" y="471170"/>
                  </a:lnTo>
                  <a:lnTo>
                    <a:pt x="917879" y="471170"/>
                  </a:lnTo>
                  <a:lnTo>
                    <a:pt x="917879" y="445770"/>
                  </a:lnTo>
                  <a:close/>
                </a:path>
                <a:path w="1017269" h="643889">
                  <a:moveTo>
                    <a:pt x="967498" y="519861"/>
                  </a:moveTo>
                  <a:lnTo>
                    <a:pt x="942695" y="519861"/>
                  </a:lnTo>
                  <a:lnTo>
                    <a:pt x="942695" y="495046"/>
                  </a:lnTo>
                  <a:lnTo>
                    <a:pt x="917879" y="495046"/>
                  </a:lnTo>
                  <a:lnTo>
                    <a:pt x="917879" y="569468"/>
                  </a:lnTo>
                  <a:lnTo>
                    <a:pt x="942695" y="569468"/>
                  </a:lnTo>
                  <a:lnTo>
                    <a:pt x="942695" y="544664"/>
                  </a:lnTo>
                  <a:lnTo>
                    <a:pt x="967498" y="544664"/>
                  </a:lnTo>
                  <a:lnTo>
                    <a:pt x="967498" y="519861"/>
                  </a:lnTo>
                  <a:close/>
                </a:path>
                <a:path w="1017269" h="643889">
                  <a:moveTo>
                    <a:pt x="967498" y="420624"/>
                  </a:moveTo>
                  <a:lnTo>
                    <a:pt x="942695" y="420624"/>
                  </a:lnTo>
                  <a:lnTo>
                    <a:pt x="942695" y="445427"/>
                  </a:lnTo>
                  <a:lnTo>
                    <a:pt x="967498" y="445427"/>
                  </a:lnTo>
                  <a:lnTo>
                    <a:pt x="967498" y="420624"/>
                  </a:lnTo>
                  <a:close/>
                </a:path>
                <a:path w="1017269" h="643889">
                  <a:moveTo>
                    <a:pt x="1017117" y="470242"/>
                  </a:moveTo>
                  <a:lnTo>
                    <a:pt x="992301" y="470242"/>
                  </a:lnTo>
                  <a:lnTo>
                    <a:pt x="992301" y="495046"/>
                  </a:lnTo>
                  <a:lnTo>
                    <a:pt x="967498" y="495046"/>
                  </a:lnTo>
                  <a:lnTo>
                    <a:pt x="967498" y="519861"/>
                  </a:lnTo>
                  <a:lnTo>
                    <a:pt x="992301" y="519861"/>
                  </a:lnTo>
                  <a:lnTo>
                    <a:pt x="992301" y="544664"/>
                  </a:lnTo>
                  <a:lnTo>
                    <a:pt x="1017117" y="544664"/>
                  </a:lnTo>
                  <a:lnTo>
                    <a:pt x="1017117" y="470242"/>
                  </a:lnTo>
                  <a:close/>
                </a:path>
                <a:path w="1017269" h="643889">
                  <a:moveTo>
                    <a:pt x="1017117" y="395820"/>
                  </a:moveTo>
                  <a:lnTo>
                    <a:pt x="992301" y="395820"/>
                  </a:lnTo>
                  <a:lnTo>
                    <a:pt x="992301" y="445427"/>
                  </a:lnTo>
                  <a:lnTo>
                    <a:pt x="1017117" y="445427"/>
                  </a:lnTo>
                  <a:lnTo>
                    <a:pt x="1017117" y="3958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70336"/>
              <a:ext cx="1017269" cy="768350"/>
            </a:xfrm>
            <a:custGeom>
              <a:avLst/>
              <a:gdLst/>
              <a:ahLst/>
              <a:cxnLst/>
              <a:rect l="l" t="t" r="r" b="b"/>
              <a:pathLst>
                <a:path w="1017269" h="768350">
                  <a:moveTo>
                    <a:pt x="173659" y="569556"/>
                  </a:moveTo>
                  <a:lnTo>
                    <a:pt x="148844" y="569556"/>
                  </a:lnTo>
                  <a:lnTo>
                    <a:pt x="148844" y="594360"/>
                  </a:lnTo>
                  <a:lnTo>
                    <a:pt x="173659" y="594360"/>
                  </a:lnTo>
                  <a:lnTo>
                    <a:pt x="173659" y="569556"/>
                  </a:lnTo>
                  <a:close/>
                </a:path>
                <a:path w="1017269" h="768350">
                  <a:moveTo>
                    <a:pt x="446544" y="619175"/>
                  </a:moveTo>
                  <a:lnTo>
                    <a:pt x="421728" y="619175"/>
                  </a:lnTo>
                  <a:lnTo>
                    <a:pt x="421728" y="643978"/>
                  </a:lnTo>
                  <a:lnTo>
                    <a:pt x="446544" y="643978"/>
                  </a:lnTo>
                  <a:lnTo>
                    <a:pt x="446544" y="619175"/>
                  </a:lnTo>
                  <a:close/>
                </a:path>
                <a:path w="1017269" h="768350">
                  <a:moveTo>
                    <a:pt x="496150" y="619175"/>
                  </a:moveTo>
                  <a:lnTo>
                    <a:pt x="471347" y="619175"/>
                  </a:lnTo>
                  <a:lnTo>
                    <a:pt x="471347" y="643978"/>
                  </a:lnTo>
                  <a:lnTo>
                    <a:pt x="496150" y="643978"/>
                  </a:lnTo>
                  <a:lnTo>
                    <a:pt x="496150" y="619175"/>
                  </a:lnTo>
                  <a:close/>
                </a:path>
                <a:path w="1017269" h="768350">
                  <a:moveTo>
                    <a:pt x="496150" y="520280"/>
                  </a:moveTo>
                  <a:lnTo>
                    <a:pt x="471347" y="520280"/>
                  </a:lnTo>
                  <a:lnTo>
                    <a:pt x="471347" y="496150"/>
                  </a:lnTo>
                  <a:lnTo>
                    <a:pt x="446544" y="496150"/>
                  </a:lnTo>
                  <a:lnTo>
                    <a:pt x="446544" y="520280"/>
                  </a:lnTo>
                  <a:lnTo>
                    <a:pt x="446544" y="545680"/>
                  </a:lnTo>
                  <a:lnTo>
                    <a:pt x="421728" y="545680"/>
                  </a:lnTo>
                  <a:lnTo>
                    <a:pt x="396925" y="545680"/>
                  </a:lnTo>
                  <a:lnTo>
                    <a:pt x="372122" y="545680"/>
                  </a:lnTo>
                  <a:lnTo>
                    <a:pt x="372122" y="520280"/>
                  </a:lnTo>
                  <a:lnTo>
                    <a:pt x="396925" y="520280"/>
                  </a:lnTo>
                  <a:lnTo>
                    <a:pt x="421728" y="520280"/>
                  </a:lnTo>
                  <a:lnTo>
                    <a:pt x="446544" y="520280"/>
                  </a:lnTo>
                  <a:lnTo>
                    <a:pt x="446544" y="496150"/>
                  </a:lnTo>
                  <a:lnTo>
                    <a:pt x="421728" y="496150"/>
                  </a:lnTo>
                  <a:lnTo>
                    <a:pt x="396925" y="496150"/>
                  </a:lnTo>
                  <a:lnTo>
                    <a:pt x="372122" y="496150"/>
                  </a:lnTo>
                  <a:lnTo>
                    <a:pt x="372122" y="470750"/>
                  </a:lnTo>
                  <a:lnTo>
                    <a:pt x="396925" y="470750"/>
                  </a:lnTo>
                  <a:lnTo>
                    <a:pt x="421728" y="470750"/>
                  </a:lnTo>
                  <a:lnTo>
                    <a:pt x="446544" y="470750"/>
                  </a:lnTo>
                  <a:lnTo>
                    <a:pt x="471347" y="470750"/>
                  </a:lnTo>
                  <a:lnTo>
                    <a:pt x="471347" y="446620"/>
                  </a:lnTo>
                  <a:lnTo>
                    <a:pt x="446544" y="446620"/>
                  </a:lnTo>
                  <a:lnTo>
                    <a:pt x="446544" y="421220"/>
                  </a:lnTo>
                  <a:lnTo>
                    <a:pt x="421728" y="421220"/>
                  </a:lnTo>
                  <a:lnTo>
                    <a:pt x="396925" y="421220"/>
                  </a:lnTo>
                  <a:lnTo>
                    <a:pt x="372122" y="421220"/>
                  </a:lnTo>
                  <a:lnTo>
                    <a:pt x="372122" y="397090"/>
                  </a:lnTo>
                  <a:lnTo>
                    <a:pt x="396925" y="397090"/>
                  </a:lnTo>
                  <a:lnTo>
                    <a:pt x="421728" y="397090"/>
                  </a:lnTo>
                  <a:lnTo>
                    <a:pt x="446544" y="397090"/>
                  </a:lnTo>
                  <a:lnTo>
                    <a:pt x="446544" y="371690"/>
                  </a:lnTo>
                  <a:lnTo>
                    <a:pt x="421728" y="371690"/>
                  </a:lnTo>
                  <a:lnTo>
                    <a:pt x="421728" y="322160"/>
                  </a:lnTo>
                  <a:lnTo>
                    <a:pt x="396925" y="322160"/>
                  </a:lnTo>
                  <a:lnTo>
                    <a:pt x="396925" y="346290"/>
                  </a:lnTo>
                  <a:lnTo>
                    <a:pt x="372122" y="346290"/>
                  </a:lnTo>
                  <a:lnTo>
                    <a:pt x="372122" y="371690"/>
                  </a:lnTo>
                  <a:lnTo>
                    <a:pt x="347306" y="371690"/>
                  </a:lnTo>
                  <a:lnTo>
                    <a:pt x="347306" y="397090"/>
                  </a:lnTo>
                  <a:lnTo>
                    <a:pt x="322503" y="397090"/>
                  </a:lnTo>
                  <a:lnTo>
                    <a:pt x="322503" y="421220"/>
                  </a:lnTo>
                  <a:lnTo>
                    <a:pt x="347306" y="421220"/>
                  </a:lnTo>
                  <a:lnTo>
                    <a:pt x="347306" y="446620"/>
                  </a:lnTo>
                  <a:lnTo>
                    <a:pt x="322503" y="446620"/>
                  </a:lnTo>
                  <a:lnTo>
                    <a:pt x="322503" y="470750"/>
                  </a:lnTo>
                  <a:lnTo>
                    <a:pt x="347306" y="470750"/>
                  </a:lnTo>
                  <a:lnTo>
                    <a:pt x="347306" y="496150"/>
                  </a:lnTo>
                  <a:lnTo>
                    <a:pt x="347306" y="569810"/>
                  </a:lnTo>
                  <a:lnTo>
                    <a:pt x="347306" y="619340"/>
                  </a:lnTo>
                  <a:lnTo>
                    <a:pt x="322503" y="619340"/>
                  </a:lnTo>
                  <a:lnTo>
                    <a:pt x="322503" y="569810"/>
                  </a:lnTo>
                  <a:lnTo>
                    <a:pt x="347306" y="569810"/>
                  </a:lnTo>
                  <a:lnTo>
                    <a:pt x="347306" y="496150"/>
                  </a:lnTo>
                  <a:lnTo>
                    <a:pt x="322503" y="496150"/>
                  </a:lnTo>
                  <a:lnTo>
                    <a:pt x="297700" y="496150"/>
                  </a:lnTo>
                  <a:lnTo>
                    <a:pt x="297700" y="421220"/>
                  </a:lnTo>
                  <a:lnTo>
                    <a:pt x="272884" y="421220"/>
                  </a:lnTo>
                  <a:lnTo>
                    <a:pt x="272884" y="446620"/>
                  </a:lnTo>
                  <a:lnTo>
                    <a:pt x="248081" y="446620"/>
                  </a:lnTo>
                  <a:lnTo>
                    <a:pt x="248081" y="470750"/>
                  </a:lnTo>
                  <a:lnTo>
                    <a:pt x="272884" y="470750"/>
                  </a:lnTo>
                  <a:lnTo>
                    <a:pt x="272884" y="520280"/>
                  </a:lnTo>
                  <a:lnTo>
                    <a:pt x="272884" y="545680"/>
                  </a:lnTo>
                  <a:lnTo>
                    <a:pt x="272884" y="569810"/>
                  </a:lnTo>
                  <a:lnTo>
                    <a:pt x="272884" y="619340"/>
                  </a:lnTo>
                  <a:lnTo>
                    <a:pt x="272884" y="643978"/>
                  </a:lnTo>
                  <a:lnTo>
                    <a:pt x="248081" y="643978"/>
                  </a:lnTo>
                  <a:lnTo>
                    <a:pt x="248081" y="619340"/>
                  </a:lnTo>
                  <a:lnTo>
                    <a:pt x="272884" y="619340"/>
                  </a:lnTo>
                  <a:lnTo>
                    <a:pt x="272884" y="569810"/>
                  </a:lnTo>
                  <a:lnTo>
                    <a:pt x="248081" y="569810"/>
                  </a:lnTo>
                  <a:lnTo>
                    <a:pt x="248081" y="545680"/>
                  </a:lnTo>
                  <a:lnTo>
                    <a:pt x="272884" y="545680"/>
                  </a:lnTo>
                  <a:lnTo>
                    <a:pt x="272884" y="520280"/>
                  </a:lnTo>
                  <a:lnTo>
                    <a:pt x="248081" y="520280"/>
                  </a:lnTo>
                  <a:lnTo>
                    <a:pt x="223266" y="520280"/>
                  </a:lnTo>
                  <a:lnTo>
                    <a:pt x="223266" y="569810"/>
                  </a:lnTo>
                  <a:lnTo>
                    <a:pt x="198462" y="569810"/>
                  </a:lnTo>
                  <a:lnTo>
                    <a:pt x="198462" y="595210"/>
                  </a:lnTo>
                  <a:lnTo>
                    <a:pt x="173659" y="595210"/>
                  </a:lnTo>
                  <a:lnTo>
                    <a:pt x="173659" y="619175"/>
                  </a:lnTo>
                  <a:lnTo>
                    <a:pt x="148844" y="619175"/>
                  </a:lnTo>
                  <a:lnTo>
                    <a:pt x="148844" y="594360"/>
                  </a:lnTo>
                  <a:lnTo>
                    <a:pt x="124040" y="594360"/>
                  </a:lnTo>
                  <a:lnTo>
                    <a:pt x="124040" y="619175"/>
                  </a:lnTo>
                  <a:lnTo>
                    <a:pt x="99237" y="619175"/>
                  </a:lnTo>
                  <a:lnTo>
                    <a:pt x="99237" y="569556"/>
                  </a:lnTo>
                  <a:lnTo>
                    <a:pt x="74422" y="569556"/>
                  </a:lnTo>
                  <a:lnTo>
                    <a:pt x="74422" y="544753"/>
                  </a:lnTo>
                  <a:lnTo>
                    <a:pt x="49618" y="544753"/>
                  </a:lnTo>
                  <a:lnTo>
                    <a:pt x="49618" y="569556"/>
                  </a:lnTo>
                  <a:lnTo>
                    <a:pt x="24815" y="569556"/>
                  </a:lnTo>
                  <a:lnTo>
                    <a:pt x="0" y="569556"/>
                  </a:lnTo>
                  <a:lnTo>
                    <a:pt x="0" y="594360"/>
                  </a:lnTo>
                  <a:lnTo>
                    <a:pt x="24815" y="594360"/>
                  </a:lnTo>
                  <a:lnTo>
                    <a:pt x="49618" y="594360"/>
                  </a:lnTo>
                  <a:lnTo>
                    <a:pt x="74422" y="594360"/>
                  </a:lnTo>
                  <a:lnTo>
                    <a:pt x="74422" y="619175"/>
                  </a:lnTo>
                  <a:lnTo>
                    <a:pt x="49618" y="619175"/>
                  </a:lnTo>
                  <a:lnTo>
                    <a:pt x="24815" y="619175"/>
                  </a:lnTo>
                  <a:lnTo>
                    <a:pt x="0" y="619175"/>
                  </a:lnTo>
                  <a:lnTo>
                    <a:pt x="0" y="643978"/>
                  </a:lnTo>
                  <a:lnTo>
                    <a:pt x="24815" y="643978"/>
                  </a:lnTo>
                  <a:lnTo>
                    <a:pt x="49618" y="643978"/>
                  </a:lnTo>
                  <a:lnTo>
                    <a:pt x="173659" y="643978"/>
                  </a:lnTo>
                  <a:lnTo>
                    <a:pt x="173659" y="619340"/>
                  </a:lnTo>
                  <a:lnTo>
                    <a:pt x="198462" y="619340"/>
                  </a:lnTo>
                  <a:lnTo>
                    <a:pt x="223266" y="619340"/>
                  </a:lnTo>
                  <a:lnTo>
                    <a:pt x="223266" y="644740"/>
                  </a:lnTo>
                  <a:lnTo>
                    <a:pt x="248081" y="644740"/>
                  </a:lnTo>
                  <a:lnTo>
                    <a:pt x="248081" y="693597"/>
                  </a:lnTo>
                  <a:lnTo>
                    <a:pt x="272884" y="693597"/>
                  </a:lnTo>
                  <a:lnTo>
                    <a:pt x="272884" y="644740"/>
                  </a:lnTo>
                  <a:lnTo>
                    <a:pt x="297700" y="644740"/>
                  </a:lnTo>
                  <a:lnTo>
                    <a:pt x="297700" y="668870"/>
                  </a:lnTo>
                  <a:lnTo>
                    <a:pt x="322503" y="668870"/>
                  </a:lnTo>
                  <a:lnTo>
                    <a:pt x="322503" y="644740"/>
                  </a:lnTo>
                  <a:lnTo>
                    <a:pt x="347306" y="644740"/>
                  </a:lnTo>
                  <a:lnTo>
                    <a:pt x="347306" y="668870"/>
                  </a:lnTo>
                  <a:lnTo>
                    <a:pt x="322503" y="668870"/>
                  </a:lnTo>
                  <a:lnTo>
                    <a:pt x="322503" y="694270"/>
                  </a:lnTo>
                  <a:lnTo>
                    <a:pt x="347306" y="694270"/>
                  </a:lnTo>
                  <a:lnTo>
                    <a:pt x="347306" y="718400"/>
                  </a:lnTo>
                  <a:lnTo>
                    <a:pt x="372122" y="718400"/>
                  </a:lnTo>
                  <a:lnTo>
                    <a:pt x="372122" y="668870"/>
                  </a:lnTo>
                  <a:lnTo>
                    <a:pt x="396925" y="668870"/>
                  </a:lnTo>
                  <a:lnTo>
                    <a:pt x="421728" y="668870"/>
                  </a:lnTo>
                  <a:lnTo>
                    <a:pt x="421728" y="644740"/>
                  </a:lnTo>
                  <a:lnTo>
                    <a:pt x="396925" y="644740"/>
                  </a:lnTo>
                  <a:lnTo>
                    <a:pt x="396925" y="595210"/>
                  </a:lnTo>
                  <a:lnTo>
                    <a:pt x="372122" y="595210"/>
                  </a:lnTo>
                  <a:lnTo>
                    <a:pt x="372122" y="569810"/>
                  </a:lnTo>
                  <a:lnTo>
                    <a:pt x="396925" y="569810"/>
                  </a:lnTo>
                  <a:lnTo>
                    <a:pt x="396925" y="595210"/>
                  </a:lnTo>
                  <a:lnTo>
                    <a:pt x="421728" y="595210"/>
                  </a:lnTo>
                  <a:lnTo>
                    <a:pt x="421728" y="569810"/>
                  </a:lnTo>
                  <a:lnTo>
                    <a:pt x="446544" y="569810"/>
                  </a:lnTo>
                  <a:lnTo>
                    <a:pt x="446544" y="595210"/>
                  </a:lnTo>
                  <a:lnTo>
                    <a:pt x="471347" y="595210"/>
                  </a:lnTo>
                  <a:lnTo>
                    <a:pt x="471347" y="545680"/>
                  </a:lnTo>
                  <a:lnTo>
                    <a:pt x="496150" y="545680"/>
                  </a:lnTo>
                  <a:lnTo>
                    <a:pt x="496150" y="520280"/>
                  </a:lnTo>
                  <a:close/>
                </a:path>
                <a:path w="1017269" h="768350">
                  <a:moveTo>
                    <a:pt x="520966" y="594360"/>
                  </a:moveTo>
                  <a:lnTo>
                    <a:pt x="496150" y="594360"/>
                  </a:lnTo>
                  <a:lnTo>
                    <a:pt x="496150" y="619175"/>
                  </a:lnTo>
                  <a:lnTo>
                    <a:pt x="520966" y="619175"/>
                  </a:lnTo>
                  <a:lnTo>
                    <a:pt x="520966" y="594360"/>
                  </a:lnTo>
                  <a:close/>
                </a:path>
                <a:path w="1017269" h="768350">
                  <a:moveTo>
                    <a:pt x="595388" y="569556"/>
                  </a:moveTo>
                  <a:lnTo>
                    <a:pt x="570572" y="569556"/>
                  </a:lnTo>
                  <a:lnTo>
                    <a:pt x="545769" y="569556"/>
                  </a:lnTo>
                  <a:lnTo>
                    <a:pt x="520966" y="569556"/>
                  </a:lnTo>
                  <a:lnTo>
                    <a:pt x="520966" y="594360"/>
                  </a:lnTo>
                  <a:lnTo>
                    <a:pt x="545769" y="594360"/>
                  </a:lnTo>
                  <a:lnTo>
                    <a:pt x="545769" y="619175"/>
                  </a:lnTo>
                  <a:lnTo>
                    <a:pt x="570572" y="619175"/>
                  </a:lnTo>
                  <a:lnTo>
                    <a:pt x="595388" y="619175"/>
                  </a:lnTo>
                  <a:lnTo>
                    <a:pt x="595388" y="569556"/>
                  </a:lnTo>
                  <a:close/>
                </a:path>
                <a:path w="1017269" h="768350">
                  <a:moveTo>
                    <a:pt x="694613" y="569556"/>
                  </a:moveTo>
                  <a:lnTo>
                    <a:pt x="669810" y="569556"/>
                  </a:lnTo>
                  <a:lnTo>
                    <a:pt x="669810" y="594360"/>
                  </a:lnTo>
                  <a:lnTo>
                    <a:pt x="694613" y="594360"/>
                  </a:lnTo>
                  <a:lnTo>
                    <a:pt x="694613" y="569556"/>
                  </a:lnTo>
                  <a:close/>
                </a:path>
                <a:path w="1017269" h="768350">
                  <a:moveTo>
                    <a:pt x="694613" y="49530"/>
                  </a:moveTo>
                  <a:lnTo>
                    <a:pt x="669810" y="49530"/>
                  </a:lnTo>
                  <a:lnTo>
                    <a:pt x="645007" y="49530"/>
                  </a:lnTo>
                  <a:lnTo>
                    <a:pt x="645007" y="73660"/>
                  </a:lnTo>
                  <a:lnTo>
                    <a:pt x="669810" y="73660"/>
                  </a:lnTo>
                  <a:lnTo>
                    <a:pt x="669810" y="123190"/>
                  </a:lnTo>
                  <a:lnTo>
                    <a:pt x="694613" y="123190"/>
                  </a:lnTo>
                  <a:lnTo>
                    <a:pt x="694613" y="49530"/>
                  </a:lnTo>
                  <a:close/>
                </a:path>
                <a:path w="1017269" h="768350">
                  <a:moveTo>
                    <a:pt x="694613" y="0"/>
                  </a:moveTo>
                  <a:lnTo>
                    <a:pt x="669810" y="0"/>
                  </a:lnTo>
                  <a:lnTo>
                    <a:pt x="669810" y="24130"/>
                  </a:lnTo>
                  <a:lnTo>
                    <a:pt x="694613" y="24130"/>
                  </a:lnTo>
                  <a:lnTo>
                    <a:pt x="694613" y="0"/>
                  </a:lnTo>
                  <a:close/>
                </a:path>
                <a:path w="1017269" h="768350">
                  <a:moveTo>
                    <a:pt x="744232" y="49530"/>
                  </a:moveTo>
                  <a:lnTo>
                    <a:pt x="719429" y="49530"/>
                  </a:lnTo>
                  <a:lnTo>
                    <a:pt x="719429" y="73660"/>
                  </a:lnTo>
                  <a:lnTo>
                    <a:pt x="744232" y="73660"/>
                  </a:lnTo>
                  <a:lnTo>
                    <a:pt x="744232" y="49530"/>
                  </a:lnTo>
                  <a:close/>
                </a:path>
                <a:path w="1017269" h="768350">
                  <a:moveTo>
                    <a:pt x="769035" y="594360"/>
                  </a:moveTo>
                  <a:lnTo>
                    <a:pt x="744232" y="594360"/>
                  </a:lnTo>
                  <a:lnTo>
                    <a:pt x="744232" y="619175"/>
                  </a:lnTo>
                  <a:lnTo>
                    <a:pt x="769035" y="619175"/>
                  </a:lnTo>
                  <a:lnTo>
                    <a:pt x="769035" y="594360"/>
                  </a:lnTo>
                  <a:close/>
                </a:path>
                <a:path w="1017269" h="768350">
                  <a:moveTo>
                    <a:pt x="818654" y="743204"/>
                  </a:moveTo>
                  <a:lnTo>
                    <a:pt x="793851" y="743204"/>
                  </a:lnTo>
                  <a:lnTo>
                    <a:pt x="793851" y="643978"/>
                  </a:lnTo>
                  <a:lnTo>
                    <a:pt x="769035" y="643978"/>
                  </a:lnTo>
                  <a:lnTo>
                    <a:pt x="769035" y="768019"/>
                  </a:lnTo>
                  <a:lnTo>
                    <a:pt x="793851" y="768019"/>
                  </a:lnTo>
                  <a:lnTo>
                    <a:pt x="818654" y="768019"/>
                  </a:lnTo>
                  <a:lnTo>
                    <a:pt x="818654" y="743204"/>
                  </a:lnTo>
                  <a:close/>
                </a:path>
                <a:path w="1017269" h="768350">
                  <a:moveTo>
                    <a:pt x="818654" y="594360"/>
                  </a:moveTo>
                  <a:lnTo>
                    <a:pt x="793851" y="594360"/>
                  </a:lnTo>
                  <a:lnTo>
                    <a:pt x="793851" y="619175"/>
                  </a:lnTo>
                  <a:lnTo>
                    <a:pt x="818654" y="619175"/>
                  </a:lnTo>
                  <a:lnTo>
                    <a:pt x="818654" y="594360"/>
                  </a:lnTo>
                  <a:close/>
                </a:path>
                <a:path w="1017269" h="768350">
                  <a:moveTo>
                    <a:pt x="843457" y="569556"/>
                  </a:moveTo>
                  <a:lnTo>
                    <a:pt x="818654" y="569556"/>
                  </a:lnTo>
                  <a:lnTo>
                    <a:pt x="818654" y="594360"/>
                  </a:lnTo>
                  <a:lnTo>
                    <a:pt x="843457" y="594360"/>
                  </a:lnTo>
                  <a:lnTo>
                    <a:pt x="843457" y="569556"/>
                  </a:lnTo>
                  <a:close/>
                </a:path>
                <a:path w="1017269" h="768350">
                  <a:moveTo>
                    <a:pt x="868273" y="594360"/>
                  </a:moveTo>
                  <a:lnTo>
                    <a:pt x="843457" y="594360"/>
                  </a:lnTo>
                  <a:lnTo>
                    <a:pt x="843457" y="619175"/>
                  </a:lnTo>
                  <a:lnTo>
                    <a:pt x="868273" y="619175"/>
                  </a:lnTo>
                  <a:lnTo>
                    <a:pt x="868273" y="594360"/>
                  </a:lnTo>
                  <a:close/>
                </a:path>
                <a:path w="1017269" h="768350">
                  <a:moveTo>
                    <a:pt x="942695" y="693597"/>
                  </a:moveTo>
                  <a:lnTo>
                    <a:pt x="917879" y="693597"/>
                  </a:lnTo>
                  <a:lnTo>
                    <a:pt x="917879" y="718400"/>
                  </a:lnTo>
                  <a:lnTo>
                    <a:pt x="942695" y="718400"/>
                  </a:lnTo>
                  <a:lnTo>
                    <a:pt x="942695" y="693597"/>
                  </a:lnTo>
                  <a:close/>
                </a:path>
                <a:path w="1017269" h="768350">
                  <a:moveTo>
                    <a:pt x="942695" y="643978"/>
                  </a:moveTo>
                  <a:lnTo>
                    <a:pt x="917879" y="643978"/>
                  </a:lnTo>
                  <a:lnTo>
                    <a:pt x="917879" y="668782"/>
                  </a:lnTo>
                  <a:lnTo>
                    <a:pt x="942695" y="668782"/>
                  </a:lnTo>
                  <a:lnTo>
                    <a:pt x="942695" y="643978"/>
                  </a:lnTo>
                  <a:close/>
                </a:path>
                <a:path w="1017269" h="768350">
                  <a:moveTo>
                    <a:pt x="942695" y="594360"/>
                  </a:moveTo>
                  <a:lnTo>
                    <a:pt x="917879" y="594360"/>
                  </a:lnTo>
                  <a:lnTo>
                    <a:pt x="917879" y="569556"/>
                  </a:lnTo>
                  <a:lnTo>
                    <a:pt x="893076" y="569556"/>
                  </a:lnTo>
                  <a:lnTo>
                    <a:pt x="893076" y="619175"/>
                  </a:lnTo>
                  <a:lnTo>
                    <a:pt x="917879" y="619175"/>
                  </a:lnTo>
                  <a:lnTo>
                    <a:pt x="942695" y="619175"/>
                  </a:lnTo>
                  <a:lnTo>
                    <a:pt x="942695" y="594360"/>
                  </a:lnTo>
                  <a:close/>
                </a:path>
                <a:path w="1017269" h="768350">
                  <a:moveTo>
                    <a:pt x="942695" y="544753"/>
                  </a:moveTo>
                  <a:lnTo>
                    <a:pt x="917879" y="544753"/>
                  </a:lnTo>
                  <a:lnTo>
                    <a:pt x="917879" y="569556"/>
                  </a:lnTo>
                  <a:lnTo>
                    <a:pt x="942695" y="569556"/>
                  </a:lnTo>
                  <a:lnTo>
                    <a:pt x="942695" y="544753"/>
                  </a:lnTo>
                  <a:close/>
                </a:path>
                <a:path w="1017269" h="768350">
                  <a:moveTo>
                    <a:pt x="967498" y="668782"/>
                  </a:moveTo>
                  <a:lnTo>
                    <a:pt x="942695" y="668782"/>
                  </a:lnTo>
                  <a:lnTo>
                    <a:pt x="942695" y="693597"/>
                  </a:lnTo>
                  <a:lnTo>
                    <a:pt x="967498" y="693597"/>
                  </a:lnTo>
                  <a:lnTo>
                    <a:pt x="967498" y="668782"/>
                  </a:lnTo>
                  <a:close/>
                </a:path>
                <a:path w="1017269" h="768350">
                  <a:moveTo>
                    <a:pt x="1017117" y="643978"/>
                  </a:moveTo>
                  <a:lnTo>
                    <a:pt x="992301" y="643978"/>
                  </a:lnTo>
                  <a:lnTo>
                    <a:pt x="992301" y="693597"/>
                  </a:lnTo>
                  <a:lnTo>
                    <a:pt x="967498" y="693597"/>
                  </a:lnTo>
                  <a:lnTo>
                    <a:pt x="967498" y="718400"/>
                  </a:lnTo>
                  <a:lnTo>
                    <a:pt x="992301" y="718400"/>
                  </a:lnTo>
                  <a:lnTo>
                    <a:pt x="1017117" y="718400"/>
                  </a:lnTo>
                  <a:lnTo>
                    <a:pt x="1017117" y="643978"/>
                  </a:lnTo>
                  <a:close/>
                </a:path>
                <a:path w="1017269" h="768350">
                  <a:moveTo>
                    <a:pt x="1017117" y="519938"/>
                  </a:moveTo>
                  <a:lnTo>
                    <a:pt x="992301" y="519938"/>
                  </a:lnTo>
                  <a:lnTo>
                    <a:pt x="992301" y="495134"/>
                  </a:lnTo>
                  <a:lnTo>
                    <a:pt x="967498" y="495134"/>
                  </a:lnTo>
                  <a:lnTo>
                    <a:pt x="967498" y="544753"/>
                  </a:lnTo>
                  <a:lnTo>
                    <a:pt x="992301" y="544753"/>
                  </a:lnTo>
                  <a:lnTo>
                    <a:pt x="992301" y="569556"/>
                  </a:lnTo>
                  <a:lnTo>
                    <a:pt x="967498" y="569556"/>
                  </a:lnTo>
                  <a:lnTo>
                    <a:pt x="967498" y="619175"/>
                  </a:lnTo>
                  <a:lnTo>
                    <a:pt x="992301" y="619175"/>
                  </a:lnTo>
                  <a:lnTo>
                    <a:pt x="992301" y="594360"/>
                  </a:lnTo>
                  <a:lnTo>
                    <a:pt x="1017117" y="594360"/>
                  </a:lnTo>
                  <a:lnTo>
                    <a:pt x="1017117" y="5199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76074" y="3288733"/>
              <a:ext cx="74423" cy="74423"/>
            </a:xfrm>
            <a:prstGeom prst="rect">
              <a:avLst/>
            </a:prstGeom>
          </p:spPr>
        </p:pic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089"/>
              <a:ext cx="1017269" cy="1017905"/>
            </a:xfrm>
            <a:custGeom>
              <a:avLst/>
              <a:gdLst/>
              <a:ahLst/>
              <a:cxnLst/>
              <a:rect l="l" t="t" r="r" b="b"/>
              <a:pathLst>
                <a:path w="1017269" h="1017904">
                  <a:moveTo>
                    <a:pt x="124040" y="893648"/>
                  </a:moveTo>
                  <a:lnTo>
                    <a:pt x="49618" y="893648"/>
                  </a:lnTo>
                  <a:lnTo>
                    <a:pt x="49618" y="968070"/>
                  </a:lnTo>
                  <a:lnTo>
                    <a:pt x="124040" y="968070"/>
                  </a:lnTo>
                  <a:lnTo>
                    <a:pt x="124040" y="893648"/>
                  </a:lnTo>
                  <a:close/>
                </a:path>
                <a:path w="1017269" h="1017904">
                  <a:moveTo>
                    <a:pt x="124040" y="50190"/>
                  </a:moveTo>
                  <a:lnTo>
                    <a:pt x="49618" y="50190"/>
                  </a:lnTo>
                  <a:lnTo>
                    <a:pt x="49618" y="124612"/>
                  </a:lnTo>
                  <a:lnTo>
                    <a:pt x="124040" y="124612"/>
                  </a:lnTo>
                  <a:lnTo>
                    <a:pt x="124040" y="50190"/>
                  </a:lnTo>
                  <a:close/>
                </a:path>
                <a:path w="1017269" h="1017904">
                  <a:moveTo>
                    <a:pt x="173659" y="868845"/>
                  </a:moveTo>
                  <a:lnTo>
                    <a:pt x="148844" y="868845"/>
                  </a:lnTo>
                  <a:lnTo>
                    <a:pt x="148844" y="992873"/>
                  </a:lnTo>
                  <a:lnTo>
                    <a:pt x="173659" y="992873"/>
                  </a:lnTo>
                  <a:lnTo>
                    <a:pt x="173659" y="868845"/>
                  </a:lnTo>
                  <a:close/>
                </a:path>
                <a:path w="1017269" h="1017904">
                  <a:moveTo>
                    <a:pt x="173659" y="844550"/>
                  </a:moveTo>
                  <a:lnTo>
                    <a:pt x="0" y="844550"/>
                  </a:lnTo>
                  <a:lnTo>
                    <a:pt x="0" y="868680"/>
                  </a:lnTo>
                  <a:lnTo>
                    <a:pt x="0" y="993140"/>
                  </a:lnTo>
                  <a:lnTo>
                    <a:pt x="0" y="1017270"/>
                  </a:lnTo>
                  <a:lnTo>
                    <a:pt x="173659" y="1017270"/>
                  </a:lnTo>
                  <a:lnTo>
                    <a:pt x="173659" y="993140"/>
                  </a:lnTo>
                  <a:lnTo>
                    <a:pt x="24815" y="993140"/>
                  </a:lnTo>
                  <a:lnTo>
                    <a:pt x="24815" y="868680"/>
                  </a:lnTo>
                  <a:lnTo>
                    <a:pt x="173659" y="868680"/>
                  </a:lnTo>
                  <a:lnTo>
                    <a:pt x="173659" y="844550"/>
                  </a:lnTo>
                  <a:close/>
                </a:path>
                <a:path w="1017269" h="1017904">
                  <a:moveTo>
                    <a:pt x="17365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3990"/>
                  </a:lnTo>
                  <a:lnTo>
                    <a:pt x="173659" y="173990"/>
                  </a:lnTo>
                  <a:lnTo>
                    <a:pt x="173659" y="149860"/>
                  </a:lnTo>
                  <a:lnTo>
                    <a:pt x="24815" y="149860"/>
                  </a:lnTo>
                  <a:lnTo>
                    <a:pt x="24815" y="25400"/>
                  </a:lnTo>
                  <a:lnTo>
                    <a:pt x="148844" y="25400"/>
                  </a:lnTo>
                  <a:lnTo>
                    <a:pt x="148844" y="149415"/>
                  </a:lnTo>
                  <a:lnTo>
                    <a:pt x="173659" y="149415"/>
                  </a:lnTo>
                  <a:lnTo>
                    <a:pt x="173659" y="25400"/>
                  </a:lnTo>
                  <a:lnTo>
                    <a:pt x="173659" y="0"/>
                  </a:lnTo>
                  <a:close/>
                </a:path>
                <a:path w="1017269" h="1017904">
                  <a:moveTo>
                    <a:pt x="223266" y="943267"/>
                  </a:moveTo>
                  <a:lnTo>
                    <a:pt x="198462" y="943267"/>
                  </a:lnTo>
                  <a:lnTo>
                    <a:pt x="198462" y="968070"/>
                  </a:lnTo>
                  <a:lnTo>
                    <a:pt x="223266" y="968070"/>
                  </a:lnTo>
                  <a:lnTo>
                    <a:pt x="223266" y="943267"/>
                  </a:lnTo>
                  <a:close/>
                </a:path>
                <a:path w="1017269" h="1017904">
                  <a:moveTo>
                    <a:pt x="297700" y="968070"/>
                  </a:moveTo>
                  <a:lnTo>
                    <a:pt x="272884" y="968070"/>
                  </a:lnTo>
                  <a:lnTo>
                    <a:pt x="272884" y="918451"/>
                  </a:lnTo>
                  <a:lnTo>
                    <a:pt x="248081" y="918451"/>
                  </a:lnTo>
                  <a:lnTo>
                    <a:pt x="248081" y="868845"/>
                  </a:lnTo>
                  <a:lnTo>
                    <a:pt x="223266" y="868845"/>
                  </a:lnTo>
                  <a:lnTo>
                    <a:pt x="223266" y="819226"/>
                  </a:lnTo>
                  <a:lnTo>
                    <a:pt x="198462" y="819226"/>
                  </a:lnTo>
                  <a:lnTo>
                    <a:pt x="198462" y="893648"/>
                  </a:lnTo>
                  <a:lnTo>
                    <a:pt x="223266" y="893648"/>
                  </a:lnTo>
                  <a:lnTo>
                    <a:pt x="223266" y="943267"/>
                  </a:lnTo>
                  <a:lnTo>
                    <a:pt x="248081" y="943267"/>
                  </a:lnTo>
                  <a:lnTo>
                    <a:pt x="248081" y="968070"/>
                  </a:lnTo>
                  <a:lnTo>
                    <a:pt x="223266" y="968070"/>
                  </a:lnTo>
                  <a:lnTo>
                    <a:pt x="223266" y="1017689"/>
                  </a:lnTo>
                  <a:lnTo>
                    <a:pt x="248081" y="1017689"/>
                  </a:lnTo>
                  <a:lnTo>
                    <a:pt x="248081" y="992873"/>
                  </a:lnTo>
                  <a:lnTo>
                    <a:pt x="272884" y="992873"/>
                  </a:lnTo>
                  <a:lnTo>
                    <a:pt x="272884" y="1017689"/>
                  </a:lnTo>
                  <a:lnTo>
                    <a:pt x="297700" y="1017689"/>
                  </a:lnTo>
                  <a:lnTo>
                    <a:pt x="297700" y="968070"/>
                  </a:lnTo>
                  <a:close/>
                </a:path>
                <a:path w="1017269" h="1017904">
                  <a:moveTo>
                    <a:pt x="372122" y="992873"/>
                  </a:moveTo>
                  <a:lnTo>
                    <a:pt x="347306" y="992873"/>
                  </a:lnTo>
                  <a:lnTo>
                    <a:pt x="347306" y="1017689"/>
                  </a:lnTo>
                  <a:lnTo>
                    <a:pt x="372122" y="1017689"/>
                  </a:lnTo>
                  <a:lnTo>
                    <a:pt x="372122" y="992873"/>
                  </a:lnTo>
                  <a:close/>
                </a:path>
                <a:path w="1017269" h="1017904">
                  <a:moveTo>
                    <a:pt x="520966" y="918451"/>
                  </a:moveTo>
                  <a:lnTo>
                    <a:pt x="496150" y="918451"/>
                  </a:lnTo>
                  <a:lnTo>
                    <a:pt x="496150" y="943267"/>
                  </a:lnTo>
                  <a:lnTo>
                    <a:pt x="520966" y="943267"/>
                  </a:lnTo>
                  <a:lnTo>
                    <a:pt x="520966" y="918451"/>
                  </a:lnTo>
                  <a:close/>
                </a:path>
                <a:path w="1017269" h="1017904">
                  <a:moveTo>
                    <a:pt x="545769" y="992873"/>
                  </a:moveTo>
                  <a:lnTo>
                    <a:pt x="520966" y="992873"/>
                  </a:lnTo>
                  <a:lnTo>
                    <a:pt x="520966" y="968070"/>
                  </a:lnTo>
                  <a:lnTo>
                    <a:pt x="496150" y="968070"/>
                  </a:lnTo>
                  <a:lnTo>
                    <a:pt x="496150" y="992873"/>
                  </a:lnTo>
                  <a:lnTo>
                    <a:pt x="471347" y="992873"/>
                  </a:lnTo>
                  <a:lnTo>
                    <a:pt x="446544" y="992873"/>
                  </a:lnTo>
                  <a:lnTo>
                    <a:pt x="421728" y="992873"/>
                  </a:lnTo>
                  <a:lnTo>
                    <a:pt x="396925" y="992873"/>
                  </a:lnTo>
                  <a:lnTo>
                    <a:pt x="396925" y="1017689"/>
                  </a:lnTo>
                  <a:lnTo>
                    <a:pt x="545769" y="1017689"/>
                  </a:lnTo>
                  <a:lnTo>
                    <a:pt x="545769" y="992873"/>
                  </a:lnTo>
                  <a:close/>
                </a:path>
                <a:path w="1017269" h="1017904">
                  <a:moveTo>
                    <a:pt x="545769" y="943267"/>
                  </a:moveTo>
                  <a:lnTo>
                    <a:pt x="520966" y="943267"/>
                  </a:lnTo>
                  <a:lnTo>
                    <a:pt x="520966" y="968070"/>
                  </a:lnTo>
                  <a:lnTo>
                    <a:pt x="545769" y="968070"/>
                  </a:lnTo>
                  <a:lnTo>
                    <a:pt x="545769" y="943267"/>
                  </a:lnTo>
                  <a:close/>
                </a:path>
                <a:path w="1017269" h="1017904">
                  <a:moveTo>
                    <a:pt x="545769" y="819226"/>
                  </a:moveTo>
                  <a:lnTo>
                    <a:pt x="520966" y="819226"/>
                  </a:lnTo>
                  <a:lnTo>
                    <a:pt x="520966" y="868845"/>
                  </a:lnTo>
                  <a:lnTo>
                    <a:pt x="496150" y="868845"/>
                  </a:lnTo>
                  <a:lnTo>
                    <a:pt x="496150" y="844029"/>
                  </a:lnTo>
                  <a:lnTo>
                    <a:pt x="471347" y="844029"/>
                  </a:lnTo>
                  <a:lnTo>
                    <a:pt x="471347" y="819226"/>
                  </a:lnTo>
                  <a:lnTo>
                    <a:pt x="446544" y="819226"/>
                  </a:lnTo>
                  <a:lnTo>
                    <a:pt x="446544" y="893648"/>
                  </a:lnTo>
                  <a:lnTo>
                    <a:pt x="421728" y="893648"/>
                  </a:lnTo>
                  <a:lnTo>
                    <a:pt x="421728" y="918451"/>
                  </a:lnTo>
                  <a:lnTo>
                    <a:pt x="446544" y="918451"/>
                  </a:lnTo>
                  <a:lnTo>
                    <a:pt x="446544" y="943267"/>
                  </a:lnTo>
                  <a:lnTo>
                    <a:pt x="421728" y="943267"/>
                  </a:lnTo>
                  <a:lnTo>
                    <a:pt x="421728" y="968070"/>
                  </a:lnTo>
                  <a:lnTo>
                    <a:pt x="446544" y="968070"/>
                  </a:lnTo>
                  <a:lnTo>
                    <a:pt x="471347" y="968070"/>
                  </a:lnTo>
                  <a:lnTo>
                    <a:pt x="496150" y="968070"/>
                  </a:lnTo>
                  <a:lnTo>
                    <a:pt x="496150" y="943267"/>
                  </a:lnTo>
                  <a:lnTo>
                    <a:pt x="471347" y="943267"/>
                  </a:lnTo>
                  <a:lnTo>
                    <a:pt x="471347" y="893648"/>
                  </a:lnTo>
                  <a:lnTo>
                    <a:pt x="496150" y="893648"/>
                  </a:lnTo>
                  <a:lnTo>
                    <a:pt x="520966" y="893648"/>
                  </a:lnTo>
                  <a:lnTo>
                    <a:pt x="520966" y="918451"/>
                  </a:lnTo>
                  <a:lnTo>
                    <a:pt x="545769" y="918451"/>
                  </a:lnTo>
                  <a:lnTo>
                    <a:pt x="545769" y="819226"/>
                  </a:lnTo>
                  <a:close/>
                </a:path>
                <a:path w="1017269" h="1017904">
                  <a:moveTo>
                    <a:pt x="570572" y="968070"/>
                  </a:moveTo>
                  <a:lnTo>
                    <a:pt x="545769" y="968070"/>
                  </a:lnTo>
                  <a:lnTo>
                    <a:pt x="545769" y="992873"/>
                  </a:lnTo>
                  <a:lnTo>
                    <a:pt x="570572" y="992873"/>
                  </a:lnTo>
                  <a:lnTo>
                    <a:pt x="570572" y="968070"/>
                  </a:lnTo>
                  <a:close/>
                </a:path>
                <a:path w="1017269" h="1017904">
                  <a:moveTo>
                    <a:pt x="595388" y="893648"/>
                  </a:moveTo>
                  <a:lnTo>
                    <a:pt x="570572" y="893648"/>
                  </a:lnTo>
                  <a:lnTo>
                    <a:pt x="570572" y="918451"/>
                  </a:lnTo>
                  <a:lnTo>
                    <a:pt x="595388" y="918451"/>
                  </a:lnTo>
                  <a:lnTo>
                    <a:pt x="595388" y="893648"/>
                  </a:lnTo>
                  <a:close/>
                </a:path>
                <a:path w="1017269" h="1017904">
                  <a:moveTo>
                    <a:pt x="645007" y="968070"/>
                  </a:moveTo>
                  <a:lnTo>
                    <a:pt x="620191" y="968070"/>
                  </a:lnTo>
                  <a:lnTo>
                    <a:pt x="620191" y="943267"/>
                  </a:lnTo>
                  <a:lnTo>
                    <a:pt x="595388" y="943267"/>
                  </a:lnTo>
                  <a:lnTo>
                    <a:pt x="595388" y="1017689"/>
                  </a:lnTo>
                  <a:lnTo>
                    <a:pt x="620191" y="1017689"/>
                  </a:lnTo>
                  <a:lnTo>
                    <a:pt x="645007" y="1017689"/>
                  </a:lnTo>
                  <a:lnTo>
                    <a:pt x="645007" y="968070"/>
                  </a:lnTo>
                  <a:close/>
                </a:path>
                <a:path w="1017269" h="1017904">
                  <a:moveTo>
                    <a:pt x="645007" y="893648"/>
                  </a:moveTo>
                  <a:lnTo>
                    <a:pt x="620191" y="893648"/>
                  </a:lnTo>
                  <a:lnTo>
                    <a:pt x="620191" y="918451"/>
                  </a:lnTo>
                  <a:lnTo>
                    <a:pt x="645007" y="918451"/>
                  </a:lnTo>
                  <a:lnTo>
                    <a:pt x="645007" y="893648"/>
                  </a:lnTo>
                  <a:close/>
                </a:path>
                <a:path w="1017269" h="1017904">
                  <a:moveTo>
                    <a:pt x="744232" y="819226"/>
                  </a:moveTo>
                  <a:lnTo>
                    <a:pt x="719429" y="819226"/>
                  </a:lnTo>
                  <a:lnTo>
                    <a:pt x="719429" y="794423"/>
                  </a:lnTo>
                  <a:lnTo>
                    <a:pt x="694613" y="794423"/>
                  </a:lnTo>
                  <a:lnTo>
                    <a:pt x="669810" y="794423"/>
                  </a:lnTo>
                  <a:lnTo>
                    <a:pt x="669810" y="769607"/>
                  </a:lnTo>
                  <a:lnTo>
                    <a:pt x="645007" y="769607"/>
                  </a:lnTo>
                  <a:lnTo>
                    <a:pt x="620191" y="769607"/>
                  </a:lnTo>
                  <a:lnTo>
                    <a:pt x="620191" y="819226"/>
                  </a:lnTo>
                  <a:lnTo>
                    <a:pt x="595388" y="819226"/>
                  </a:lnTo>
                  <a:lnTo>
                    <a:pt x="595388" y="893648"/>
                  </a:lnTo>
                  <a:lnTo>
                    <a:pt x="620191" y="893648"/>
                  </a:lnTo>
                  <a:lnTo>
                    <a:pt x="620191" y="868845"/>
                  </a:lnTo>
                  <a:lnTo>
                    <a:pt x="645007" y="868845"/>
                  </a:lnTo>
                  <a:lnTo>
                    <a:pt x="669810" y="868845"/>
                  </a:lnTo>
                  <a:lnTo>
                    <a:pt x="669810" y="918451"/>
                  </a:lnTo>
                  <a:lnTo>
                    <a:pt x="645007" y="918451"/>
                  </a:lnTo>
                  <a:lnTo>
                    <a:pt x="645007" y="968070"/>
                  </a:lnTo>
                  <a:lnTo>
                    <a:pt x="669810" y="968070"/>
                  </a:lnTo>
                  <a:lnTo>
                    <a:pt x="669810" y="992873"/>
                  </a:lnTo>
                  <a:lnTo>
                    <a:pt x="694613" y="992873"/>
                  </a:lnTo>
                  <a:lnTo>
                    <a:pt x="694613" y="1017689"/>
                  </a:lnTo>
                  <a:lnTo>
                    <a:pt x="719429" y="1017689"/>
                  </a:lnTo>
                  <a:lnTo>
                    <a:pt x="719429" y="918451"/>
                  </a:lnTo>
                  <a:lnTo>
                    <a:pt x="744232" y="918451"/>
                  </a:lnTo>
                  <a:lnTo>
                    <a:pt x="744232" y="868845"/>
                  </a:lnTo>
                  <a:lnTo>
                    <a:pt x="719429" y="868845"/>
                  </a:lnTo>
                  <a:lnTo>
                    <a:pt x="719429" y="893648"/>
                  </a:lnTo>
                  <a:lnTo>
                    <a:pt x="694613" y="893648"/>
                  </a:lnTo>
                  <a:lnTo>
                    <a:pt x="694613" y="868845"/>
                  </a:lnTo>
                  <a:lnTo>
                    <a:pt x="719429" y="868845"/>
                  </a:lnTo>
                  <a:lnTo>
                    <a:pt x="719429" y="844029"/>
                  </a:lnTo>
                  <a:lnTo>
                    <a:pt x="744232" y="844029"/>
                  </a:lnTo>
                  <a:lnTo>
                    <a:pt x="744232" y="819226"/>
                  </a:lnTo>
                  <a:close/>
                </a:path>
                <a:path w="1017269" h="1017904">
                  <a:moveTo>
                    <a:pt x="769035" y="943267"/>
                  </a:moveTo>
                  <a:lnTo>
                    <a:pt x="744232" y="943267"/>
                  </a:lnTo>
                  <a:lnTo>
                    <a:pt x="744232" y="992873"/>
                  </a:lnTo>
                  <a:lnTo>
                    <a:pt x="769035" y="992873"/>
                  </a:lnTo>
                  <a:lnTo>
                    <a:pt x="769035" y="943267"/>
                  </a:lnTo>
                  <a:close/>
                </a:path>
                <a:path w="1017269" h="1017904">
                  <a:moveTo>
                    <a:pt x="843457" y="943267"/>
                  </a:moveTo>
                  <a:lnTo>
                    <a:pt x="818654" y="943267"/>
                  </a:lnTo>
                  <a:lnTo>
                    <a:pt x="818654" y="968070"/>
                  </a:lnTo>
                  <a:lnTo>
                    <a:pt x="793851" y="968070"/>
                  </a:lnTo>
                  <a:lnTo>
                    <a:pt x="793851" y="1017689"/>
                  </a:lnTo>
                  <a:lnTo>
                    <a:pt x="818654" y="1017689"/>
                  </a:lnTo>
                  <a:lnTo>
                    <a:pt x="818654" y="992873"/>
                  </a:lnTo>
                  <a:lnTo>
                    <a:pt x="843457" y="992873"/>
                  </a:lnTo>
                  <a:lnTo>
                    <a:pt x="843457" y="943267"/>
                  </a:lnTo>
                  <a:close/>
                </a:path>
                <a:path w="1017269" h="1017904">
                  <a:moveTo>
                    <a:pt x="868273" y="992873"/>
                  </a:moveTo>
                  <a:lnTo>
                    <a:pt x="843457" y="992873"/>
                  </a:lnTo>
                  <a:lnTo>
                    <a:pt x="843457" y="1017689"/>
                  </a:lnTo>
                  <a:lnTo>
                    <a:pt x="868273" y="1017689"/>
                  </a:lnTo>
                  <a:lnTo>
                    <a:pt x="868273" y="992873"/>
                  </a:lnTo>
                  <a:close/>
                </a:path>
                <a:path w="1017269" h="1017904">
                  <a:moveTo>
                    <a:pt x="868273" y="844029"/>
                  </a:moveTo>
                  <a:lnTo>
                    <a:pt x="843457" y="844029"/>
                  </a:lnTo>
                  <a:lnTo>
                    <a:pt x="843457" y="868845"/>
                  </a:lnTo>
                  <a:lnTo>
                    <a:pt x="868273" y="868845"/>
                  </a:lnTo>
                  <a:lnTo>
                    <a:pt x="868273" y="844029"/>
                  </a:lnTo>
                  <a:close/>
                </a:path>
                <a:path w="1017269" h="1017904">
                  <a:moveTo>
                    <a:pt x="917879" y="819226"/>
                  </a:moveTo>
                  <a:lnTo>
                    <a:pt x="893076" y="819226"/>
                  </a:lnTo>
                  <a:lnTo>
                    <a:pt x="893076" y="893648"/>
                  </a:lnTo>
                  <a:lnTo>
                    <a:pt x="917879" y="893648"/>
                  </a:lnTo>
                  <a:lnTo>
                    <a:pt x="917879" y="819226"/>
                  </a:lnTo>
                  <a:close/>
                </a:path>
                <a:path w="1017269" h="1017904">
                  <a:moveTo>
                    <a:pt x="917879" y="795020"/>
                  </a:moveTo>
                  <a:lnTo>
                    <a:pt x="793851" y="795020"/>
                  </a:lnTo>
                  <a:lnTo>
                    <a:pt x="793851" y="819150"/>
                  </a:lnTo>
                  <a:lnTo>
                    <a:pt x="793851" y="894080"/>
                  </a:lnTo>
                  <a:lnTo>
                    <a:pt x="793851" y="918210"/>
                  </a:lnTo>
                  <a:lnTo>
                    <a:pt x="917879" y="918210"/>
                  </a:lnTo>
                  <a:lnTo>
                    <a:pt x="917879" y="894080"/>
                  </a:lnTo>
                  <a:lnTo>
                    <a:pt x="818654" y="894080"/>
                  </a:lnTo>
                  <a:lnTo>
                    <a:pt x="818654" y="819150"/>
                  </a:lnTo>
                  <a:lnTo>
                    <a:pt x="917879" y="819150"/>
                  </a:lnTo>
                  <a:lnTo>
                    <a:pt x="917879" y="795020"/>
                  </a:lnTo>
                  <a:close/>
                </a:path>
                <a:path w="1017269" h="1017904">
                  <a:moveTo>
                    <a:pt x="942695" y="992873"/>
                  </a:moveTo>
                  <a:lnTo>
                    <a:pt x="917879" y="992873"/>
                  </a:lnTo>
                  <a:lnTo>
                    <a:pt x="893076" y="992873"/>
                  </a:lnTo>
                  <a:lnTo>
                    <a:pt x="893076" y="1017689"/>
                  </a:lnTo>
                  <a:lnTo>
                    <a:pt x="917879" y="1017689"/>
                  </a:lnTo>
                  <a:lnTo>
                    <a:pt x="942695" y="1017689"/>
                  </a:lnTo>
                  <a:lnTo>
                    <a:pt x="942695" y="992873"/>
                  </a:lnTo>
                  <a:close/>
                </a:path>
                <a:path w="1017269" h="1017904">
                  <a:moveTo>
                    <a:pt x="942695" y="918451"/>
                  </a:moveTo>
                  <a:lnTo>
                    <a:pt x="917879" y="918451"/>
                  </a:lnTo>
                  <a:lnTo>
                    <a:pt x="893076" y="918451"/>
                  </a:lnTo>
                  <a:lnTo>
                    <a:pt x="868273" y="918451"/>
                  </a:lnTo>
                  <a:lnTo>
                    <a:pt x="868273" y="943267"/>
                  </a:lnTo>
                  <a:lnTo>
                    <a:pt x="893076" y="943267"/>
                  </a:lnTo>
                  <a:lnTo>
                    <a:pt x="893076" y="968070"/>
                  </a:lnTo>
                  <a:lnTo>
                    <a:pt x="917879" y="968070"/>
                  </a:lnTo>
                  <a:lnTo>
                    <a:pt x="917879" y="943267"/>
                  </a:lnTo>
                  <a:lnTo>
                    <a:pt x="942695" y="943267"/>
                  </a:lnTo>
                  <a:lnTo>
                    <a:pt x="942695" y="918451"/>
                  </a:lnTo>
                  <a:close/>
                </a:path>
                <a:path w="1017269" h="1017904">
                  <a:moveTo>
                    <a:pt x="967498" y="50190"/>
                  </a:moveTo>
                  <a:lnTo>
                    <a:pt x="893076" y="50190"/>
                  </a:lnTo>
                  <a:lnTo>
                    <a:pt x="893076" y="124612"/>
                  </a:lnTo>
                  <a:lnTo>
                    <a:pt x="967498" y="124612"/>
                  </a:lnTo>
                  <a:lnTo>
                    <a:pt x="967498" y="50190"/>
                  </a:lnTo>
                  <a:close/>
                </a:path>
                <a:path w="1017269" h="1017904">
                  <a:moveTo>
                    <a:pt x="1017117" y="992873"/>
                  </a:moveTo>
                  <a:lnTo>
                    <a:pt x="992301" y="992873"/>
                  </a:lnTo>
                  <a:lnTo>
                    <a:pt x="992301" y="1017689"/>
                  </a:lnTo>
                  <a:lnTo>
                    <a:pt x="1017117" y="1017689"/>
                  </a:lnTo>
                  <a:lnTo>
                    <a:pt x="1017117" y="992873"/>
                  </a:lnTo>
                  <a:close/>
                </a:path>
                <a:path w="1017269" h="1017904">
                  <a:moveTo>
                    <a:pt x="1017117" y="918451"/>
                  </a:moveTo>
                  <a:lnTo>
                    <a:pt x="992301" y="918451"/>
                  </a:lnTo>
                  <a:lnTo>
                    <a:pt x="967498" y="918451"/>
                  </a:lnTo>
                  <a:lnTo>
                    <a:pt x="967498" y="943267"/>
                  </a:lnTo>
                  <a:lnTo>
                    <a:pt x="942695" y="943267"/>
                  </a:lnTo>
                  <a:lnTo>
                    <a:pt x="942695" y="968070"/>
                  </a:lnTo>
                  <a:lnTo>
                    <a:pt x="967498" y="968070"/>
                  </a:lnTo>
                  <a:lnTo>
                    <a:pt x="992301" y="968070"/>
                  </a:lnTo>
                  <a:lnTo>
                    <a:pt x="1017117" y="968070"/>
                  </a:lnTo>
                  <a:lnTo>
                    <a:pt x="1017117" y="918451"/>
                  </a:lnTo>
                  <a:close/>
                </a:path>
                <a:path w="1017269" h="1017904">
                  <a:moveTo>
                    <a:pt x="1017117" y="0"/>
                  </a:moveTo>
                  <a:lnTo>
                    <a:pt x="843457" y="0"/>
                  </a:lnTo>
                  <a:lnTo>
                    <a:pt x="843457" y="25400"/>
                  </a:lnTo>
                  <a:lnTo>
                    <a:pt x="843457" y="149860"/>
                  </a:lnTo>
                  <a:lnTo>
                    <a:pt x="843457" y="173990"/>
                  </a:lnTo>
                  <a:lnTo>
                    <a:pt x="1017117" y="173990"/>
                  </a:lnTo>
                  <a:lnTo>
                    <a:pt x="1017117" y="149860"/>
                  </a:lnTo>
                  <a:lnTo>
                    <a:pt x="868273" y="149860"/>
                  </a:lnTo>
                  <a:lnTo>
                    <a:pt x="868273" y="25400"/>
                  </a:lnTo>
                  <a:lnTo>
                    <a:pt x="992301" y="25400"/>
                  </a:lnTo>
                  <a:lnTo>
                    <a:pt x="992301" y="149415"/>
                  </a:lnTo>
                  <a:lnTo>
                    <a:pt x="1017117" y="149415"/>
                  </a:lnTo>
                  <a:lnTo>
                    <a:pt x="1017117" y="25400"/>
                  </a:lnTo>
                  <a:lnTo>
                    <a:pt x="10171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oblique5b.cdr</dc:title>
  <dc:creator>BY V.RYAN</dc:creator>
  <cp:keywords>OBLIQUE DRAWING - EXERCISE FIVE</cp:keywords>
  <cp:lastModifiedBy>Vincent RYan</cp:lastModifiedBy>
  <cp:revision>1</cp:revision>
  <dcterms:created xsi:type="dcterms:W3CDTF">2024-01-16T18:21:28Z</dcterms:created>
  <dcterms:modified xsi:type="dcterms:W3CDTF">2024-01-16T18:21:42Z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