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15125700" cy="10693400"/>
  <p:notesSz cx="15125700" cy="106934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638" y="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134427" y="3314954"/>
            <a:ext cx="12856845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050" b="1" i="0">
                <a:solidFill>
                  <a:srgbClr val="15161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268855" y="5988304"/>
            <a:ext cx="10587990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1/16/2024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50" b="1" i="0">
                <a:solidFill>
                  <a:srgbClr val="15161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1/16/2024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50" b="1" i="0">
                <a:solidFill>
                  <a:srgbClr val="15161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756285" y="2459482"/>
            <a:ext cx="657967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7789735" y="2459482"/>
            <a:ext cx="657967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1/16/2024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50" b="1" i="0">
                <a:solidFill>
                  <a:srgbClr val="15161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1/16/2024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1/16/2024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95493" y="92956"/>
            <a:ext cx="14905355" cy="10519410"/>
          </a:xfrm>
          <a:custGeom>
            <a:avLst/>
            <a:gdLst/>
            <a:ahLst/>
            <a:cxnLst/>
            <a:rect l="l" t="t" r="r" b="b"/>
            <a:pathLst>
              <a:path w="14905355" h="10519410">
                <a:moveTo>
                  <a:pt x="0" y="0"/>
                </a:moveTo>
                <a:lnTo>
                  <a:pt x="14904770" y="0"/>
                </a:lnTo>
                <a:lnTo>
                  <a:pt x="14904770" y="10518927"/>
                </a:lnTo>
                <a:lnTo>
                  <a:pt x="0" y="10518927"/>
                </a:lnTo>
                <a:lnTo>
                  <a:pt x="0" y="0"/>
                </a:lnTo>
                <a:close/>
              </a:path>
            </a:pathLst>
          </a:custGeom>
          <a:ln w="7200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7" name="bg object 17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95491" y="92961"/>
            <a:ext cx="14904770" cy="679450"/>
          </a:xfrm>
          <a:prstGeom prst="rect">
            <a:avLst/>
          </a:prstGeom>
        </p:spPr>
      </p:pic>
      <p:sp>
        <p:nvSpPr>
          <p:cNvPr id="18" name="bg object 18"/>
          <p:cNvSpPr/>
          <p:nvPr/>
        </p:nvSpPr>
        <p:spPr>
          <a:xfrm>
            <a:off x="95493" y="92956"/>
            <a:ext cx="14905355" cy="679450"/>
          </a:xfrm>
          <a:custGeom>
            <a:avLst/>
            <a:gdLst/>
            <a:ahLst/>
            <a:cxnLst/>
            <a:rect l="l" t="t" r="r" b="b"/>
            <a:pathLst>
              <a:path w="14905355" h="679450">
                <a:moveTo>
                  <a:pt x="0" y="0"/>
                </a:moveTo>
                <a:lnTo>
                  <a:pt x="14904770" y="0"/>
                </a:lnTo>
                <a:lnTo>
                  <a:pt x="14904770" y="679450"/>
                </a:lnTo>
                <a:lnTo>
                  <a:pt x="0" y="679450"/>
                </a:lnTo>
                <a:lnTo>
                  <a:pt x="0" y="0"/>
                </a:lnTo>
                <a:close/>
              </a:path>
            </a:pathLst>
          </a:custGeom>
          <a:ln w="7200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408676" y="108467"/>
            <a:ext cx="4471670" cy="4965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050" b="1" i="0">
                <a:solidFill>
                  <a:srgbClr val="15161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56285" y="2459482"/>
            <a:ext cx="13613130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5142738" y="9944862"/>
            <a:ext cx="484022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756285" y="9944862"/>
            <a:ext cx="3478911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1/16/2024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0890504" y="9944862"/>
            <a:ext cx="3478911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facebook.com/groups/254963448192823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technologystudent.com/despro_3/oblique6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 noRot="1" noMove="1" noResize="1" noEditPoints="1" noAdjustHandles="1" noChangeArrowheads="1" noChangeShapeType="1"/>
          </p:cNvSpPr>
          <p:nvPr>
            <p:ph type="title"/>
          </p:nvPr>
        </p:nvSpPr>
        <p:spPr>
          <a:xfrm>
            <a:off x="5408676" y="108467"/>
            <a:ext cx="4471670" cy="49657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/>
              <a:t>OBLIQUE</a:t>
            </a:r>
            <a:r>
              <a:rPr spc="140" dirty="0"/>
              <a:t> </a:t>
            </a:r>
            <a:r>
              <a:rPr spc="-10" dirty="0"/>
              <a:t>PROJECTION</a:t>
            </a:r>
          </a:p>
        </p:txBody>
      </p:sp>
      <p:sp>
        <p:nvSpPr>
          <p:cNvPr id="3" name="object 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316364" y="558479"/>
            <a:ext cx="1501775" cy="15430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850" spc="-10" dirty="0">
                <a:solidFill>
                  <a:srgbClr val="151616"/>
                </a:solidFill>
                <a:latin typeface="Arial"/>
                <a:cs typeface="Arial"/>
              </a:rPr>
              <a:t>technologystudent.com</a:t>
            </a:r>
            <a:r>
              <a:rPr sz="850" spc="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©</a:t>
            </a:r>
            <a:r>
              <a:rPr sz="850" spc="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spc="-20" dirty="0">
                <a:solidFill>
                  <a:srgbClr val="151616"/>
                </a:solidFill>
                <a:latin typeface="Arial"/>
                <a:cs typeface="Arial"/>
              </a:rPr>
              <a:t>2024</a:t>
            </a:r>
            <a:endParaRPr sz="85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433610" y="576996"/>
            <a:ext cx="5618480" cy="15430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3054350" algn="l"/>
              </a:tabLst>
            </a:pP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WORLD</a:t>
            </a:r>
            <a:r>
              <a:rPr sz="850" spc="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ASSOCIATION</a:t>
            </a:r>
            <a:r>
              <a:rPr sz="850" spc="1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850" spc="8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TECHNOLOGY</a:t>
            </a:r>
            <a:r>
              <a:rPr sz="850" spc="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spc="-10" dirty="0">
                <a:solidFill>
                  <a:srgbClr val="151616"/>
                </a:solidFill>
                <a:latin typeface="Arial"/>
                <a:cs typeface="Arial"/>
              </a:rPr>
              <a:t>TEACHERS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850" spc="-10" dirty="0">
                <a:solidFill>
                  <a:srgbClr val="151616"/>
                </a:solidFill>
                <a:latin typeface="Arial"/>
                <a:cs typeface="Arial"/>
                <a:hlinkClick r:id="rId2"/>
              </a:rPr>
              <a:t>https://www.facebook.com/groups/254963448192823/</a:t>
            </a:r>
            <a:endParaRPr sz="85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163998" y="558149"/>
            <a:ext cx="741680" cy="1536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850" spc="-20" dirty="0">
                <a:solidFill>
                  <a:srgbClr val="151616"/>
                </a:solidFill>
                <a:latin typeface="Arial"/>
                <a:cs typeface="Arial"/>
              </a:rPr>
              <a:t>V.Ryan</a:t>
            </a:r>
            <a:r>
              <a:rPr sz="85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©</a:t>
            </a:r>
            <a:r>
              <a:rPr sz="85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spc="-20" dirty="0">
                <a:solidFill>
                  <a:srgbClr val="151616"/>
                </a:solidFill>
                <a:latin typeface="Arial"/>
                <a:cs typeface="Arial"/>
              </a:rPr>
              <a:t>2024</a:t>
            </a:r>
            <a:endParaRPr sz="850">
              <a:latin typeface="Arial"/>
              <a:cs typeface="Arial"/>
            </a:endParaRPr>
          </a:p>
        </p:txBody>
      </p:sp>
      <p:grpSp>
        <p:nvGrpSpPr>
          <p:cNvPr id="6" name="object 6"/>
          <p:cNvGrpSpPr>
            <a:grpSpLocks noGrp="1" noUngrp="1" noRot="1" noMove="1" noResize="1"/>
          </p:cNvGrpSpPr>
          <p:nvPr/>
        </p:nvGrpSpPr>
        <p:grpSpPr>
          <a:xfrm>
            <a:off x="285529" y="790822"/>
            <a:ext cx="10208895" cy="9812020"/>
            <a:chOff x="285529" y="790822"/>
            <a:chExt cx="10208895" cy="9812020"/>
          </a:xfrm>
        </p:grpSpPr>
        <p:sp>
          <p:nvSpPr>
            <p:cNvPr id="7" name="object 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490356" y="794632"/>
              <a:ext cx="0" cy="9804400"/>
            </a:xfrm>
            <a:custGeom>
              <a:avLst/>
              <a:gdLst/>
              <a:ahLst/>
              <a:cxnLst/>
              <a:rect l="l" t="t" r="r" b="b"/>
              <a:pathLst>
                <a:path h="9804400">
                  <a:moveTo>
                    <a:pt x="0" y="0"/>
                  </a:moveTo>
                  <a:lnTo>
                    <a:pt x="0" y="9804400"/>
                  </a:lnTo>
                </a:path>
              </a:pathLst>
            </a:custGeom>
            <a:ln w="7200">
              <a:solidFill>
                <a:srgbClr val="151616"/>
              </a:solidFill>
              <a:prstDash val="sys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89339" y="926166"/>
              <a:ext cx="332740" cy="332740"/>
            </a:xfrm>
            <a:custGeom>
              <a:avLst/>
              <a:gdLst/>
              <a:ahLst/>
              <a:cxnLst/>
              <a:rect l="l" t="t" r="r" b="b"/>
              <a:pathLst>
                <a:path w="332740" h="332740">
                  <a:moveTo>
                    <a:pt x="0" y="332498"/>
                  </a:moveTo>
                  <a:lnTo>
                    <a:pt x="332498" y="0"/>
                  </a:lnTo>
                </a:path>
              </a:pathLst>
            </a:custGeom>
            <a:ln w="7200">
              <a:solidFill>
                <a:srgbClr val="9FD8E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89339" y="926161"/>
              <a:ext cx="838200" cy="838200"/>
            </a:xfrm>
            <a:custGeom>
              <a:avLst/>
              <a:gdLst/>
              <a:ahLst/>
              <a:cxnLst/>
              <a:rect l="l" t="t" r="r" b="b"/>
              <a:pathLst>
                <a:path w="838200" h="838200">
                  <a:moveTo>
                    <a:pt x="0" y="837882"/>
                  </a:moveTo>
                  <a:lnTo>
                    <a:pt x="837882" y="0"/>
                  </a:lnTo>
                </a:path>
              </a:pathLst>
            </a:custGeom>
            <a:ln w="7200">
              <a:solidFill>
                <a:srgbClr val="9FD8E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89339" y="926156"/>
              <a:ext cx="1343660" cy="1343660"/>
            </a:xfrm>
            <a:custGeom>
              <a:avLst/>
              <a:gdLst/>
              <a:ahLst/>
              <a:cxnLst/>
              <a:rect l="l" t="t" r="r" b="b"/>
              <a:pathLst>
                <a:path w="1343660" h="1343660">
                  <a:moveTo>
                    <a:pt x="0" y="1343266"/>
                  </a:moveTo>
                  <a:lnTo>
                    <a:pt x="1343266" y="0"/>
                  </a:lnTo>
                </a:path>
              </a:pathLst>
            </a:custGeom>
            <a:ln w="7200">
              <a:solidFill>
                <a:srgbClr val="9FD8E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89339" y="926163"/>
              <a:ext cx="1849120" cy="1849120"/>
            </a:xfrm>
            <a:custGeom>
              <a:avLst/>
              <a:gdLst/>
              <a:ahLst/>
              <a:cxnLst/>
              <a:rect l="l" t="t" r="r" b="b"/>
              <a:pathLst>
                <a:path w="1849120" h="1849120">
                  <a:moveTo>
                    <a:pt x="0" y="1848637"/>
                  </a:moveTo>
                  <a:lnTo>
                    <a:pt x="1848637" y="0"/>
                  </a:lnTo>
                </a:path>
              </a:pathLst>
            </a:custGeom>
            <a:ln w="7200">
              <a:solidFill>
                <a:srgbClr val="9FD8E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89339" y="926158"/>
              <a:ext cx="2354580" cy="2354580"/>
            </a:xfrm>
            <a:custGeom>
              <a:avLst/>
              <a:gdLst/>
              <a:ahLst/>
              <a:cxnLst/>
              <a:rect l="l" t="t" r="r" b="b"/>
              <a:pathLst>
                <a:path w="2354580" h="2354579">
                  <a:moveTo>
                    <a:pt x="0" y="2354021"/>
                  </a:moveTo>
                  <a:lnTo>
                    <a:pt x="2354021" y="0"/>
                  </a:lnTo>
                </a:path>
              </a:pathLst>
            </a:custGeom>
            <a:ln w="7200">
              <a:solidFill>
                <a:srgbClr val="9FD8E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89339" y="926162"/>
              <a:ext cx="2859405" cy="2859405"/>
            </a:xfrm>
            <a:custGeom>
              <a:avLst/>
              <a:gdLst/>
              <a:ahLst/>
              <a:cxnLst/>
              <a:rect l="l" t="t" r="r" b="b"/>
              <a:pathLst>
                <a:path w="2859405" h="2859404">
                  <a:moveTo>
                    <a:pt x="0" y="2859392"/>
                  </a:moveTo>
                  <a:lnTo>
                    <a:pt x="2859392" y="0"/>
                  </a:lnTo>
                </a:path>
              </a:pathLst>
            </a:custGeom>
            <a:ln w="7200">
              <a:solidFill>
                <a:srgbClr val="9FD8E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89339" y="926157"/>
              <a:ext cx="3364865" cy="3364865"/>
            </a:xfrm>
            <a:custGeom>
              <a:avLst/>
              <a:gdLst/>
              <a:ahLst/>
              <a:cxnLst/>
              <a:rect l="l" t="t" r="r" b="b"/>
              <a:pathLst>
                <a:path w="3364865" h="3364865">
                  <a:moveTo>
                    <a:pt x="0" y="3364776"/>
                  </a:moveTo>
                  <a:lnTo>
                    <a:pt x="3364776" y="0"/>
                  </a:lnTo>
                </a:path>
              </a:pathLst>
            </a:custGeom>
            <a:ln w="7200">
              <a:solidFill>
                <a:srgbClr val="9FD8E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89339" y="926156"/>
              <a:ext cx="3870325" cy="3870325"/>
            </a:xfrm>
            <a:custGeom>
              <a:avLst/>
              <a:gdLst/>
              <a:ahLst/>
              <a:cxnLst/>
              <a:rect l="l" t="t" r="r" b="b"/>
              <a:pathLst>
                <a:path w="3870325" h="3870325">
                  <a:moveTo>
                    <a:pt x="0" y="3870159"/>
                  </a:moveTo>
                  <a:lnTo>
                    <a:pt x="3870159" y="0"/>
                  </a:lnTo>
                </a:path>
              </a:pathLst>
            </a:custGeom>
            <a:ln w="7200">
              <a:solidFill>
                <a:srgbClr val="9FD8E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89339" y="926157"/>
              <a:ext cx="4375785" cy="4375785"/>
            </a:xfrm>
            <a:custGeom>
              <a:avLst/>
              <a:gdLst/>
              <a:ahLst/>
              <a:cxnLst/>
              <a:rect l="l" t="t" r="r" b="b"/>
              <a:pathLst>
                <a:path w="4375785" h="4375785">
                  <a:moveTo>
                    <a:pt x="0" y="4375530"/>
                  </a:moveTo>
                  <a:lnTo>
                    <a:pt x="4375531" y="0"/>
                  </a:lnTo>
                </a:path>
              </a:pathLst>
            </a:custGeom>
            <a:ln w="7200">
              <a:solidFill>
                <a:srgbClr val="9FD8E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89339" y="926161"/>
              <a:ext cx="4881245" cy="4881245"/>
            </a:xfrm>
            <a:custGeom>
              <a:avLst/>
              <a:gdLst/>
              <a:ahLst/>
              <a:cxnLst/>
              <a:rect l="l" t="t" r="r" b="b"/>
              <a:pathLst>
                <a:path w="4881245" h="4881245">
                  <a:moveTo>
                    <a:pt x="0" y="4880902"/>
                  </a:moveTo>
                  <a:lnTo>
                    <a:pt x="4880902" y="0"/>
                  </a:lnTo>
                </a:path>
              </a:pathLst>
            </a:custGeom>
            <a:ln w="7200">
              <a:solidFill>
                <a:srgbClr val="9FD8E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89339" y="926156"/>
              <a:ext cx="5386705" cy="5386705"/>
            </a:xfrm>
            <a:custGeom>
              <a:avLst/>
              <a:gdLst/>
              <a:ahLst/>
              <a:cxnLst/>
              <a:rect l="l" t="t" r="r" b="b"/>
              <a:pathLst>
                <a:path w="5386705" h="5386705">
                  <a:moveTo>
                    <a:pt x="0" y="5386285"/>
                  </a:moveTo>
                  <a:lnTo>
                    <a:pt x="5386285" y="0"/>
                  </a:lnTo>
                </a:path>
              </a:pathLst>
            </a:custGeom>
            <a:ln w="7200">
              <a:solidFill>
                <a:srgbClr val="9FD8E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89339" y="926163"/>
              <a:ext cx="5892165" cy="5892165"/>
            </a:xfrm>
            <a:custGeom>
              <a:avLst/>
              <a:gdLst/>
              <a:ahLst/>
              <a:cxnLst/>
              <a:rect l="l" t="t" r="r" b="b"/>
              <a:pathLst>
                <a:path w="5892165" h="5892165">
                  <a:moveTo>
                    <a:pt x="0" y="5891657"/>
                  </a:moveTo>
                  <a:lnTo>
                    <a:pt x="5891669" y="0"/>
                  </a:lnTo>
                </a:path>
              </a:pathLst>
            </a:custGeom>
            <a:ln w="7200">
              <a:solidFill>
                <a:srgbClr val="9FD8E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89339" y="926158"/>
              <a:ext cx="6397625" cy="6397625"/>
            </a:xfrm>
            <a:custGeom>
              <a:avLst/>
              <a:gdLst/>
              <a:ahLst/>
              <a:cxnLst/>
              <a:rect l="l" t="t" r="r" b="b"/>
              <a:pathLst>
                <a:path w="6397625" h="6397625">
                  <a:moveTo>
                    <a:pt x="0" y="6397040"/>
                  </a:moveTo>
                  <a:lnTo>
                    <a:pt x="6397040" y="0"/>
                  </a:lnTo>
                </a:path>
              </a:pathLst>
            </a:custGeom>
            <a:ln w="7200">
              <a:solidFill>
                <a:srgbClr val="9FD8E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89339" y="926162"/>
              <a:ext cx="6902450" cy="6902450"/>
            </a:xfrm>
            <a:custGeom>
              <a:avLst/>
              <a:gdLst/>
              <a:ahLst/>
              <a:cxnLst/>
              <a:rect l="l" t="t" r="r" b="b"/>
              <a:pathLst>
                <a:path w="6902450" h="6902450">
                  <a:moveTo>
                    <a:pt x="0" y="6902411"/>
                  </a:moveTo>
                  <a:lnTo>
                    <a:pt x="6902411" y="0"/>
                  </a:lnTo>
                </a:path>
              </a:pathLst>
            </a:custGeom>
            <a:ln w="7200">
              <a:solidFill>
                <a:srgbClr val="9FD8E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89339" y="926157"/>
              <a:ext cx="7407909" cy="7407909"/>
            </a:xfrm>
            <a:custGeom>
              <a:avLst/>
              <a:gdLst/>
              <a:ahLst/>
              <a:cxnLst/>
              <a:rect l="l" t="t" r="r" b="b"/>
              <a:pathLst>
                <a:path w="7407909" h="7407909">
                  <a:moveTo>
                    <a:pt x="0" y="7407795"/>
                  </a:moveTo>
                  <a:lnTo>
                    <a:pt x="7407795" y="0"/>
                  </a:lnTo>
                </a:path>
              </a:pathLst>
            </a:custGeom>
            <a:ln w="7200">
              <a:solidFill>
                <a:srgbClr val="9FD8E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89339" y="926164"/>
              <a:ext cx="7913370" cy="7913370"/>
            </a:xfrm>
            <a:custGeom>
              <a:avLst/>
              <a:gdLst/>
              <a:ahLst/>
              <a:cxnLst/>
              <a:rect l="l" t="t" r="r" b="b"/>
              <a:pathLst>
                <a:path w="7913370" h="7913370">
                  <a:moveTo>
                    <a:pt x="0" y="7913166"/>
                  </a:moveTo>
                  <a:lnTo>
                    <a:pt x="7913166" y="0"/>
                  </a:lnTo>
                </a:path>
              </a:pathLst>
            </a:custGeom>
            <a:ln w="7200">
              <a:solidFill>
                <a:srgbClr val="9FD8E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89339" y="926157"/>
              <a:ext cx="8418830" cy="8418830"/>
            </a:xfrm>
            <a:custGeom>
              <a:avLst/>
              <a:gdLst/>
              <a:ahLst/>
              <a:cxnLst/>
              <a:rect l="l" t="t" r="r" b="b"/>
              <a:pathLst>
                <a:path w="8418830" h="8418830">
                  <a:moveTo>
                    <a:pt x="0" y="8418550"/>
                  </a:moveTo>
                  <a:lnTo>
                    <a:pt x="8418537" y="0"/>
                  </a:lnTo>
                </a:path>
              </a:pathLst>
            </a:custGeom>
            <a:ln w="7200">
              <a:solidFill>
                <a:srgbClr val="9FD8E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89339" y="926164"/>
              <a:ext cx="8924290" cy="8924290"/>
            </a:xfrm>
            <a:custGeom>
              <a:avLst/>
              <a:gdLst/>
              <a:ahLst/>
              <a:cxnLst/>
              <a:rect l="l" t="t" r="r" b="b"/>
              <a:pathLst>
                <a:path w="8924290" h="8924290">
                  <a:moveTo>
                    <a:pt x="0" y="8923921"/>
                  </a:moveTo>
                  <a:lnTo>
                    <a:pt x="8923934" y="0"/>
                  </a:lnTo>
                </a:path>
              </a:pathLst>
            </a:custGeom>
            <a:ln w="7200">
              <a:solidFill>
                <a:srgbClr val="9FD8E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89339" y="926159"/>
              <a:ext cx="9429750" cy="9429750"/>
            </a:xfrm>
            <a:custGeom>
              <a:avLst/>
              <a:gdLst/>
              <a:ahLst/>
              <a:cxnLst/>
              <a:rect l="l" t="t" r="r" b="b"/>
              <a:pathLst>
                <a:path w="9429750" h="9429750">
                  <a:moveTo>
                    <a:pt x="0" y="9429305"/>
                  </a:moveTo>
                  <a:lnTo>
                    <a:pt x="9429305" y="0"/>
                  </a:lnTo>
                </a:path>
              </a:pathLst>
            </a:custGeom>
            <a:ln w="7200">
              <a:solidFill>
                <a:srgbClr val="9FD8E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73618" y="926161"/>
              <a:ext cx="9550400" cy="9550400"/>
            </a:xfrm>
            <a:custGeom>
              <a:avLst/>
              <a:gdLst/>
              <a:ahLst/>
              <a:cxnLst/>
              <a:rect l="l" t="t" r="r" b="b"/>
              <a:pathLst>
                <a:path w="9550400" h="9550400">
                  <a:moveTo>
                    <a:pt x="0" y="9550400"/>
                  </a:moveTo>
                  <a:lnTo>
                    <a:pt x="9550400" y="0"/>
                  </a:lnTo>
                </a:path>
              </a:pathLst>
            </a:custGeom>
            <a:ln w="7200">
              <a:solidFill>
                <a:srgbClr val="9FD8E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78999" y="1307808"/>
              <a:ext cx="9168765" cy="9168765"/>
            </a:xfrm>
            <a:custGeom>
              <a:avLst/>
              <a:gdLst/>
              <a:ahLst/>
              <a:cxnLst/>
              <a:rect l="l" t="t" r="r" b="b"/>
              <a:pathLst>
                <a:path w="9168765" h="9168765">
                  <a:moveTo>
                    <a:pt x="0" y="9168752"/>
                  </a:moveTo>
                  <a:lnTo>
                    <a:pt x="9168752" y="0"/>
                  </a:lnTo>
                </a:path>
              </a:pathLst>
            </a:custGeom>
            <a:ln w="7200">
              <a:solidFill>
                <a:srgbClr val="9FD8E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684375" y="1813192"/>
              <a:ext cx="8663940" cy="8663940"/>
            </a:xfrm>
            <a:custGeom>
              <a:avLst/>
              <a:gdLst/>
              <a:ahLst/>
              <a:cxnLst/>
              <a:rect l="l" t="t" r="r" b="b"/>
              <a:pathLst>
                <a:path w="8663940" h="8663940">
                  <a:moveTo>
                    <a:pt x="0" y="8663368"/>
                  </a:moveTo>
                  <a:lnTo>
                    <a:pt x="8663368" y="0"/>
                  </a:lnTo>
                </a:path>
              </a:pathLst>
            </a:custGeom>
            <a:ln w="7200">
              <a:solidFill>
                <a:srgbClr val="9FD8E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189754" y="2318563"/>
              <a:ext cx="8158480" cy="8158480"/>
            </a:xfrm>
            <a:custGeom>
              <a:avLst/>
              <a:gdLst/>
              <a:ahLst/>
              <a:cxnLst/>
              <a:rect l="l" t="t" r="r" b="b"/>
              <a:pathLst>
                <a:path w="8158480" h="8158480">
                  <a:moveTo>
                    <a:pt x="0" y="8157997"/>
                  </a:moveTo>
                  <a:lnTo>
                    <a:pt x="8157997" y="0"/>
                  </a:lnTo>
                </a:path>
              </a:pathLst>
            </a:custGeom>
            <a:ln w="7200">
              <a:solidFill>
                <a:srgbClr val="9FD8E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695133" y="2823947"/>
              <a:ext cx="7653020" cy="7653020"/>
            </a:xfrm>
            <a:custGeom>
              <a:avLst/>
              <a:gdLst/>
              <a:ahLst/>
              <a:cxnLst/>
              <a:rect l="l" t="t" r="r" b="b"/>
              <a:pathLst>
                <a:path w="7653020" h="7653020">
                  <a:moveTo>
                    <a:pt x="0" y="7652613"/>
                  </a:moveTo>
                  <a:lnTo>
                    <a:pt x="7652613" y="0"/>
                  </a:lnTo>
                </a:path>
              </a:pathLst>
            </a:custGeom>
            <a:ln w="7200">
              <a:solidFill>
                <a:srgbClr val="9FD8E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200507" y="3329318"/>
              <a:ext cx="7147559" cy="7147559"/>
            </a:xfrm>
            <a:custGeom>
              <a:avLst/>
              <a:gdLst/>
              <a:ahLst/>
              <a:cxnLst/>
              <a:rect l="l" t="t" r="r" b="b"/>
              <a:pathLst>
                <a:path w="7147559" h="7147559">
                  <a:moveTo>
                    <a:pt x="0" y="7147242"/>
                  </a:moveTo>
                  <a:lnTo>
                    <a:pt x="7147242" y="0"/>
                  </a:lnTo>
                </a:path>
              </a:pathLst>
            </a:custGeom>
            <a:ln w="7200">
              <a:solidFill>
                <a:srgbClr val="9FD8E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705886" y="3834702"/>
              <a:ext cx="6642100" cy="6642100"/>
            </a:xfrm>
            <a:custGeom>
              <a:avLst/>
              <a:gdLst/>
              <a:ahLst/>
              <a:cxnLst/>
              <a:rect l="l" t="t" r="r" b="b"/>
              <a:pathLst>
                <a:path w="6642100" h="6642100">
                  <a:moveTo>
                    <a:pt x="0" y="6641858"/>
                  </a:moveTo>
                  <a:lnTo>
                    <a:pt x="6641858" y="0"/>
                  </a:lnTo>
                </a:path>
              </a:pathLst>
            </a:custGeom>
            <a:ln w="7200">
              <a:solidFill>
                <a:srgbClr val="9FD8E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211265" y="4340073"/>
              <a:ext cx="6136640" cy="6136640"/>
            </a:xfrm>
            <a:custGeom>
              <a:avLst/>
              <a:gdLst/>
              <a:ahLst/>
              <a:cxnLst/>
              <a:rect l="l" t="t" r="r" b="b"/>
              <a:pathLst>
                <a:path w="6136640" h="6136640">
                  <a:moveTo>
                    <a:pt x="0" y="6136487"/>
                  </a:moveTo>
                  <a:lnTo>
                    <a:pt x="6136474" y="0"/>
                  </a:lnTo>
                </a:path>
              </a:pathLst>
            </a:custGeom>
            <a:ln w="7200">
              <a:solidFill>
                <a:srgbClr val="9FD8E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716640" y="4845457"/>
              <a:ext cx="5631180" cy="5631180"/>
            </a:xfrm>
            <a:custGeom>
              <a:avLst/>
              <a:gdLst/>
              <a:ahLst/>
              <a:cxnLst/>
              <a:rect l="l" t="t" r="r" b="b"/>
              <a:pathLst>
                <a:path w="5631180" h="5631180">
                  <a:moveTo>
                    <a:pt x="0" y="5631103"/>
                  </a:moveTo>
                  <a:lnTo>
                    <a:pt x="5631103" y="0"/>
                  </a:lnTo>
                </a:path>
              </a:pathLst>
            </a:custGeom>
            <a:ln w="7200">
              <a:solidFill>
                <a:srgbClr val="9FD8E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222016" y="5350828"/>
              <a:ext cx="5126355" cy="5126355"/>
            </a:xfrm>
            <a:custGeom>
              <a:avLst/>
              <a:gdLst/>
              <a:ahLst/>
              <a:cxnLst/>
              <a:rect l="l" t="t" r="r" b="b"/>
              <a:pathLst>
                <a:path w="5126355" h="5126355">
                  <a:moveTo>
                    <a:pt x="0" y="5125732"/>
                  </a:moveTo>
                  <a:lnTo>
                    <a:pt x="5125732" y="0"/>
                  </a:lnTo>
                </a:path>
              </a:pathLst>
            </a:custGeom>
            <a:ln w="7200">
              <a:solidFill>
                <a:srgbClr val="9FD8E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727395" y="5856212"/>
              <a:ext cx="4620895" cy="4620895"/>
            </a:xfrm>
            <a:custGeom>
              <a:avLst/>
              <a:gdLst/>
              <a:ahLst/>
              <a:cxnLst/>
              <a:rect l="l" t="t" r="r" b="b"/>
              <a:pathLst>
                <a:path w="4620895" h="4620895">
                  <a:moveTo>
                    <a:pt x="0" y="4620348"/>
                  </a:moveTo>
                  <a:lnTo>
                    <a:pt x="4620348" y="0"/>
                  </a:lnTo>
                </a:path>
              </a:pathLst>
            </a:custGeom>
            <a:ln w="7200">
              <a:solidFill>
                <a:srgbClr val="9FD8E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232773" y="6361583"/>
              <a:ext cx="4115435" cy="4115435"/>
            </a:xfrm>
            <a:custGeom>
              <a:avLst/>
              <a:gdLst/>
              <a:ahLst/>
              <a:cxnLst/>
              <a:rect l="l" t="t" r="r" b="b"/>
              <a:pathLst>
                <a:path w="4115434" h="4115434">
                  <a:moveTo>
                    <a:pt x="0" y="4114977"/>
                  </a:moveTo>
                  <a:lnTo>
                    <a:pt x="4114977" y="0"/>
                  </a:lnTo>
                </a:path>
              </a:pathLst>
            </a:custGeom>
            <a:ln w="7200">
              <a:solidFill>
                <a:srgbClr val="9FD8E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738148" y="6866967"/>
              <a:ext cx="3609975" cy="3609975"/>
            </a:xfrm>
            <a:custGeom>
              <a:avLst/>
              <a:gdLst/>
              <a:ahLst/>
              <a:cxnLst/>
              <a:rect l="l" t="t" r="r" b="b"/>
              <a:pathLst>
                <a:path w="3609975" h="3609975">
                  <a:moveTo>
                    <a:pt x="0" y="3609594"/>
                  </a:moveTo>
                  <a:lnTo>
                    <a:pt x="3609594" y="0"/>
                  </a:lnTo>
                </a:path>
              </a:pathLst>
            </a:custGeom>
            <a:ln w="7200">
              <a:solidFill>
                <a:srgbClr val="9FD8E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243527" y="7372338"/>
              <a:ext cx="3104515" cy="3104515"/>
            </a:xfrm>
            <a:custGeom>
              <a:avLst/>
              <a:gdLst/>
              <a:ahLst/>
              <a:cxnLst/>
              <a:rect l="l" t="t" r="r" b="b"/>
              <a:pathLst>
                <a:path w="3104515" h="3104515">
                  <a:moveTo>
                    <a:pt x="0" y="3104222"/>
                  </a:moveTo>
                  <a:lnTo>
                    <a:pt x="3104222" y="0"/>
                  </a:lnTo>
                </a:path>
              </a:pathLst>
            </a:custGeom>
            <a:ln w="7200">
              <a:solidFill>
                <a:srgbClr val="9FD8E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748902" y="7877722"/>
              <a:ext cx="2599055" cy="2599055"/>
            </a:xfrm>
            <a:custGeom>
              <a:avLst/>
              <a:gdLst/>
              <a:ahLst/>
              <a:cxnLst/>
              <a:rect l="l" t="t" r="r" b="b"/>
              <a:pathLst>
                <a:path w="2599054" h="2599054">
                  <a:moveTo>
                    <a:pt x="0" y="2598839"/>
                  </a:moveTo>
                  <a:lnTo>
                    <a:pt x="2598839" y="0"/>
                  </a:lnTo>
                </a:path>
              </a:pathLst>
            </a:custGeom>
            <a:ln w="7200">
              <a:solidFill>
                <a:srgbClr val="9FD8E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254285" y="8383106"/>
              <a:ext cx="2093595" cy="2093595"/>
            </a:xfrm>
            <a:custGeom>
              <a:avLst/>
              <a:gdLst/>
              <a:ahLst/>
              <a:cxnLst/>
              <a:rect l="l" t="t" r="r" b="b"/>
              <a:pathLst>
                <a:path w="2093595" h="2093595">
                  <a:moveTo>
                    <a:pt x="0" y="2093455"/>
                  </a:moveTo>
                  <a:lnTo>
                    <a:pt x="2093455" y="0"/>
                  </a:lnTo>
                </a:path>
              </a:pathLst>
            </a:custGeom>
            <a:ln w="7200">
              <a:solidFill>
                <a:srgbClr val="9FD8E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759659" y="8888476"/>
              <a:ext cx="1588135" cy="1588135"/>
            </a:xfrm>
            <a:custGeom>
              <a:avLst/>
              <a:gdLst/>
              <a:ahLst/>
              <a:cxnLst/>
              <a:rect l="l" t="t" r="r" b="b"/>
              <a:pathLst>
                <a:path w="1588134" h="1588134">
                  <a:moveTo>
                    <a:pt x="0" y="1588084"/>
                  </a:moveTo>
                  <a:lnTo>
                    <a:pt x="1588084" y="0"/>
                  </a:lnTo>
                </a:path>
              </a:pathLst>
            </a:custGeom>
            <a:ln w="7200">
              <a:solidFill>
                <a:srgbClr val="9FD8E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265038" y="9393848"/>
              <a:ext cx="1083310" cy="1083310"/>
            </a:xfrm>
            <a:custGeom>
              <a:avLst/>
              <a:gdLst/>
              <a:ahLst/>
              <a:cxnLst/>
              <a:rect l="l" t="t" r="r" b="b"/>
              <a:pathLst>
                <a:path w="1083309" h="1083309">
                  <a:moveTo>
                    <a:pt x="0" y="1082713"/>
                  </a:moveTo>
                  <a:lnTo>
                    <a:pt x="1082713" y="0"/>
                  </a:lnTo>
                </a:path>
              </a:pathLst>
            </a:custGeom>
            <a:ln w="7200">
              <a:solidFill>
                <a:srgbClr val="9FD8E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770418" y="9899231"/>
              <a:ext cx="577850" cy="577850"/>
            </a:xfrm>
            <a:custGeom>
              <a:avLst/>
              <a:gdLst/>
              <a:ahLst/>
              <a:cxnLst/>
              <a:rect l="l" t="t" r="r" b="b"/>
              <a:pathLst>
                <a:path w="577850" h="577850">
                  <a:moveTo>
                    <a:pt x="0" y="577329"/>
                  </a:moveTo>
                  <a:lnTo>
                    <a:pt x="577329" y="0"/>
                  </a:lnTo>
                </a:path>
              </a:pathLst>
            </a:custGeom>
            <a:ln w="7200">
              <a:solidFill>
                <a:srgbClr val="9FD8E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240116" y="10368928"/>
              <a:ext cx="107950" cy="107950"/>
            </a:xfrm>
            <a:custGeom>
              <a:avLst/>
              <a:gdLst/>
              <a:ahLst/>
              <a:cxnLst/>
              <a:rect l="l" t="t" r="r" b="b"/>
              <a:pathLst>
                <a:path w="107950" h="107950">
                  <a:moveTo>
                    <a:pt x="0" y="107632"/>
                  </a:moveTo>
                  <a:lnTo>
                    <a:pt x="107632" y="0"/>
                  </a:lnTo>
                </a:path>
              </a:pathLst>
            </a:custGeom>
            <a:ln w="7200">
              <a:solidFill>
                <a:srgbClr val="9FD8E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92939" y="922356"/>
              <a:ext cx="10058400" cy="9550400"/>
            </a:xfrm>
            <a:custGeom>
              <a:avLst/>
              <a:gdLst/>
              <a:ahLst/>
              <a:cxnLst/>
              <a:rect l="l" t="t" r="r" b="b"/>
              <a:pathLst>
                <a:path w="10058400" h="9550400">
                  <a:moveTo>
                    <a:pt x="0" y="0"/>
                  </a:moveTo>
                  <a:lnTo>
                    <a:pt x="10058400" y="0"/>
                  </a:lnTo>
                  <a:lnTo>
                    <a:pt x="10058400" y="9550400"/>
                  </a:lnTo>
                  <a:lnTo>
                    <a:pt x="0" y="9550400"/>
                  </a:lnTo>
                  <a:lnTo>
                    <a:pt x="0" y="0"/>
                  </a:lnTo>
                  <a:close/>
                </a:path>
              </a:pathLst>
            </a:custGeom>
            <a:ln w="7200">
              <a:solidFill>
                <a:srgbClr val="9FD8E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57184" y="5138305"/>
              <a:ext cx="9461500" cy="0"/>
            </a:xfrm>
            <a:custGeom>
              <a:avLst/>
              <a:gdLst/>
              <a:ahLst/>
              <a:cxnLst/>
              <a:rect l="l" t="t" r="r" b="b"/>
              <a:pathLst>
                <a:path w="9461500">
                  <a:moveTo>
                    <a:pt x="0" y="0"/>
                  </a:moveTo>
                  <a:lnTo>
                    <a:pt x="9461500" y="0"/>
                  </a:lnTo>
                </a:path>
              </a:pathLst>
            </a:custGeom>
            <a:ln w="7200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034432" y="3814029"/>
              <a:ext cx="1873250" cy="1324610"/>
            </a:xfrm>
            <a:custGeom>
              <a:avLst/>
              <a:gdLst/>
              <a:ahLst/>
              <a:cxnLst/>
              <a:rect l="l" t="t" r="r" b="b"/>
              <a:pathLst>
                <a:path w="1873250" h="1324610">
                  <a:moveTo>
                    <a:pt x="0" y="1324279"/>
                  </a:moveTo>
                  <a:lnTo>
                    <a:pt x="1872780" y="1312418"/>
                  </a:lnTo>
                </a:path>
                <a:path w="1873250" h="1324610">
                  <a:moveTo>
                    <a:pt x="0" y="1324279"/>
                  </a:moveTo>
                  <a:lnTo>
                    <a:pt x="1114894" y="209384"/>
                  </a:lnTo>
                </a:path>
                <a:path w="1873250" h="1324610">
                  <a:moveTo>
                    <a:pt x="1177328" y="146951"/>
                  </a:moveTo>
                  <a:lnTo>
                    <a:pt x="1324279" y="0"/>
                  </a:lnTo>
                </a:path>
              </a:pathLst>
            </a:custGeom>
            <a:ln w="12700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291803" y="3871959"/>
              <a:ext cx="562610" cy="1255395"/>
            </a:xfrm>
            <a:custGeom>
              <a:avLst/>
              <a:gdLst/>
              <a:ahLst/>
              <a:cxnLst/>
              <a:rect l="l" t="t" r="r" b="b"/>
              <a:pathLst>
                <a:path w="562609" h="1255395">
                  <a:moveTo>
                    <a:pt x="278968" y="346036"/>
                  </a:moveTo>
                  <a:lnTo>
                    <a:pt x="257505" y="311124"/>
                  </a:lnTo>
                  <a:lnTo>
                    <a:pt x="235229" y="276669"/>
                  </a:lnTo>
                  <a:lnTo>
                    <a:pt x="212140" y="242709"/>
                  </a:lnTo>
                  <a:lnTo>
                    <a:pt x="188252" y="209245"/>
                  </a:lnTo>
                  <a:lnTo>
                    <a:pt x="163576" y="176288"/>
                  </a:lnTo>
                  <a:lnTo>
                    <a:pt x="138099" y="143865"/>
                  </a:lnTo>
                  <a:lnTo>
                    <a:pt x="111836" y="111988"/>
                  </a:lnTo>
                  <a:lnTo>
                    <a:pt x="100431" y="98602"/>
                  </a:lnTo>
                  <a:lnTo>
                    <a:pt x="124980" y="74053"/>
                  </a:lnTo>
                  <a:lnTo>
                    <a:pt x="25171" y="16433"/>
                  </a:lnTo>
                  <a:lnTo>
                    <a:pt x="18757" y="9855"/>
                  </a:lnTo>
                  <a:lnTo>
                    <a:pt x="8978" y="0"/>
                  </a:lnTo>
                  <a:lnTo>
                    <a:pt x="4495" y="4483"/>
                  </a:lnTo>
                  <a:lnTo>
                    <a:pt x="0" y="8978"/>
                  </a:lnTo>
                  <a:lnTo>
                    <a:pt x="9702" y="18757"/>
                  </a:lnTo>
                  <a:lnTo>
                    <a:pt x="17106" y="26352"/>
                  </a:lnTo>
                  <a:lnTo>
                    <a:pt x="74053" y="124980"/>
                  </a:lnTo>
                  <a:lnTo>
                    <a:pt x="91427" y="107607"/>
                  </a:lnTo>
                  <a:lnTo>
                    <a:pt x="119595" y="141211"/>
                  </a:lnTo>
                  <a:lnTo>
                    <a:pt x="145148" y="173228"/>
                  </a:lnTo>
                  <a:lnTo>
                    <a:pt x="169926" y="205778"/>
                  </a:lnTo>
                  <a:lnTo>
                    <a:pt x="193903" y="238836"/>
                  </a:lnTo>
                  <a:lnTo>
                    <a:pt x="217093" y="272402"/>
                  </a:lnTo>
                  <a:lnTo>
                    <a:pt x="239483" y="306438"/>
                  </a:lnTo>
                  <a:lnTo>
                    <a:pt x="261061" y="340956"/>
                  </a:lnTo>
                  <a:lnTo>
                    <a:pt x="268071" y="352564"/>
                  </a:lnTo>
                  <a:lnTo>
                    <a:pt x="278968" y="346036"/>
                  </a:lnTo>
                  <a:close/>
                </a:path>
                <a:path w="562609" h="1255395">
                  <a:moveTo>
                    <a:pt x="562292" y="1120419"/>
                  </a:moveTo>
                  <a:lnTo>
                    <a:pt x="533095" y="1120622"/>
                  </a:lnTo>
                  <a:lnTo>
                    <a:pt x="533095" y="1227366"/>
                  </a:lnTo>
                  <a:lnTo>
                    <a:pt x="532739" y="1213573"/>
                  </a:lnTo>
                  <a:lnTo>
                    <a:pt x="532752" y="1213942"/>
                  </a:lnTo>
                  <a:lnTo>
                    <a:pt x="533095" y="1227366"/>
                  </a:lnTo>
                  <a:lnTo>
                    <a:pt x="533095" y="1120622"/>
                  </a:lnTo>
                  <a:lnTo>
                    <a:pt x="531863" y="1120622"/>
                  </a:lnTo>
                  <a:lnTo>
                    <a:pt x="531863" y="1189926"/>
                  </a:lnTo>
                  <a:lnTo>
                    <a:pt x="531710" y="1186256"/>
                  </a:lnTo>
                  <a:lnTo>
                    <a:pt x="531736" y="1186573"/>
                  </a:lnTo>
                  <a:lnTo>
                    <a:pt x="531863" y="1189926"/>
                  </a:lnTo>
                  <a:lnTo>
                    <a:pt x="531863" y="1120622"/>
                  </a:lnTo>
                  <a:lnTo>
                    <a:pt x="531545" y="1120622"/>
                  </a:lnTo>
                  <a:lnTo>
                    <a:pt x="531545" y="1182890"/>
                  </a:lnTo>
                  <a:lnTo>
                    <a:pt x="531037" y="1172260"/>
                  </a:lnTo>
                  <a:lnTo>
                    <a:pt x="531075" y="1172921"/>
                  </a:lnTo>
                  <a:lnTo>
                    <a:pt x="531545" y="1182890"/>
                  </a:lnTo>
                  <a:lnTo>
                    <a:pt x="531545" y="1120622"/>
                  </a:lnTo>
                  <a:lnTo>
                    <a:pt x="527570" y="1120648"/>
                  </a:lnTo>
                  <a:lnTo>
                    <a:pt x="527316" y="1117371"/>
                  </a:lnTo>
                  <a:lnTo>
                    <a:pt x="526110" y="1103693"/>
                  </a:lnTo>
                  <a:lnTo>
                    <a:pt x="524814" y="1090041"/>
                  </a:lnTo>
                  <a:lnTo>
                    <a:pt x="523417" y="1076388"/>
                  </a:lnTo>
                  <a:lnTo>
                    <a:pt x="521906" y="1062774"/>
                  </a:lnTo>
                  <a:lnTo>
                    <a:pt x="520382" y="1049820"/>
                  </a:lnTo>
                  <a:lnTo>
                    <a:pt x="520382" y="1227366"/>
                  </a:lnTo>
                  <a:lnTo>
                    <a:pt x="520026" y="1213561"/>
                  </a:lnTo>
                  <a:lnTo>
                    <a:pt x="519569" y="1199781"/>
                  </a:lnTo>
                  <a:lnTo>
                    <a:pt x="518998" y="1186256"/>
                  </a:lnTo>
                  <a:lnTo>
                    <a:pt x="519023" y="1186573"/>
                  </a:lnTo>
                  <a:lnTo>
                    <a:pt x="519569" y="1199781"/>
                  </a:lnTo>
                  <a:lnTo>
                    <a:pt x="519595" y="1200251"/>
                  </a:lnTo>
                  <a:lnTo>
                    <a:pt x="520026" y="1213561"/>
                  </a:lnTo>
                  <a:lnTo>
                    <a:pt x="520039" y="1213942"/>
                  </a:lnTo>
                  <a:lnTo>
                    <a:pt x="520382" y="1227366"/>
                  </a:lnTo>
                  <a:lnTo>
                    <a:pt x="520382" y="1049820"/>
                  </a:lnTo>
                  <a:lnTo>
                    <a:pt x="520306" y="1049172"/>
                  </a:lnTo>
                  <a:lnTo>
                    <a:pt x="518833" y="1037501"/>
                  </a:lnTo>
                  <a:lnTo>
                    <a:pt x="518833" y="1182890"/>
                  </a:lnTo>
                  <a:lnTo>
                    <a:pt x="518325" y="1172260"/>
                  </a:lnTo>
                  <a:lnTo>
                    <a:pt x="518363" y="1172921"/>
                  </a:lnTo>
                  <a:lnTo>
                    <a:pt x="518833" y="1182890"/>
                  </a:lnTo>
                  <a:lnTo>
                    <a:pt x="518833" y="1037501"/>
                  </a:lnTo>
                  <a:lnTo>
                    <a:pt x="518591" y="1035583"/>
                  </a:lnTo>
                  <a:lnTo>
                    <a:pt x="518312" y="1033500"/>
                  </a:lnTo>
                  <a:lnTo>
                    <a:pt x="518312" y="1172083"/>
                  </a:lnTo>
                  <a:lnTo>
                    <a:pt x="517537" y="1158506"/>
                  </a:lnTo>
                  <a:lnTo>
                    <a:pt x="516661" y="1144778"/>
                  </a:lnTo>
                  <a:lnTo>
                    <a:pt x="515670" y="1131074"/>
                  </a:lnTo>
                  <a:lnTo>
                    <a:pt x="515747" y="1132027"/>
                  </a:lnTo>
                  <a:lnTo>
                    <a:pt x="516661" y="1144778"/>
                  </a:lnTo>
                  <a:lnTo>
                    <a:pt x="516724" y="1145641"/>
                  </a:lnTo>
                  <a:lnTo>
                    <a:pt x="517537" y="1158506"/>
                  </a:lnTo>
                  <a:lnTo>
                    <a:pt x="517588" y="1159268"/>
                  </a:lnTo>
                  <a:lnTo>
                    <a:pt x="518312" y="1172083"/>
                  </a:lnTo>
                  <a:lnTo>
                    <a:pt x="518312" y="1033500"/>
                  </a:lnTo>
                  <a:lnTo>
                    <a:pt x="512838" y="994956"/>
                  </a:lnTo>
                  <a:lnTo>
                    <a:pt x="506171" y="954532"/>
                  </a:lnTo>
                  <a:lnTo>
                    <a:pt x="498576" y="914311"/>
                  </a:lnTo>
                  <a:lnTo>
                    <a:pt x="490080" y="874318"/>
                  </a:lnTo>
                  <a:lnTo>
                    <a:pt x="480695" y="834580"/>
                  </a:lnTo>
                  <a:lnTo>
                    <a:pt x="477354" y="821385"/>
                  </a:lnTo>
                  <a:lnTo>
                    <a:pt x="465061" y="824534"/>
                  </a:lnTo>
                  <a:lnTo>
                    <a:pt x="468376" y="837628"/>
                  </a:lnTo>
                  <a:lnTo>
                    <a:pt x="471576" y="850760"/>
                  </a:lnTo>
                  <a:lnTo>
                    <a:pt x="480606" y="890308"/>
                  </a:lnTo>
                  <a:lnTo>
                    <a:pt x="488734" y="930097"/>
                  </a:lnTo>
                  <a:lnTo>
                    <a:pt x="495973" y="970102"/>
                  </a:lnTo>
                  <a:lnTo>
                    <a:pt x="502297" y="1010310"/>
                  </a:lnTo>
                  <a:lnTo>
                    <a:pt x="507695" y="1050709"/>
                  </a:lnTo>
                  <a:lnTo>
                    <a:pt x="512178" y="1091285"/>
                  </a:lnTo>
                  <a:lnTo>
                    <a:pt x="514845" y="1120724"/>
                  </a:lnTo>
                  <a:lnTo>
                    <a:pt x="490270" y="1120876"/>
                  </a:lnTo>
                  <a:lnTo>
                    <a:pt x="520458" y="1230757"/>
                  </a:lnTo>
                  <a:lnTo>
                    <a:pt x="520649" y="1241361"/>
                  </a:lnTo>
                  <a:lnTo>
                    <a:pt x="520788" y="1255077"/>
                  </a:lnTo>
                  <a:lnTo>
                    <a:pt x="527138" y="1255039"/>
                  </a:lnTo>
                  <a:lnTo>
                    <a:pt x="533476" y="1255001"/>
                  </a:lnTo>
                  <a:lnTo>
                    <a:pt x="533336" y="1241171"/>
                  </a:lnTo>
                  <a:lnTo>
                    <a:pt x="533171" y="1231887"/>
                  </a:lnTo>
                  <a:lnTo>
                    <a:pt x="562292" y="1120419"/>
                  </a:lnTo>
                  <a:close/>
                </a:path>
              </a:pathLst>
            </a:custGeom>
            <a:solidFill>
              <a:srgbClr val="DD2B1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1" name="object 51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478226" y="4202490"/>
            <a:ext cx="416559" cy="44767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2750" spc="-25" dirty="0">
                <a:solidFill>
                  <a:srgbClr val="DD2B1C"/>
                </a:solidFill>
                <a:latin typeface="Arial"/>
                <a:cs typeface="Arial"/>
              </a:rPr>
              <a:t>45</a:t>
            </a:r>
            <a:endParaRPr sz="2750">
              <a:latin typeface="Arial"/>
              <a:cs typeface="Arial"/>
            </a:endParaRPr>
          </a:p>
        </p:txBody>
      </p:sp>
      <p:grpSp>
        <p:nvGrpSpPr>
          <p:cNvPr id="52" name="object 52"/>
          <p:cNvGrpSpPr>
            <a:grpSpLocks noGrp="1" noUngrp="1" noRot="1" noMove="1" noResize="1"/>
          </p:cNvGrpSpPr>
          <p:nvPr/>
        </p:nvGrpSpPr>
        <p:grpSpPr>
          <a:xfrm>
            <a:off x="10685264" y="8144473"/>
            <a:ext cx="4005579" cy="1481455"/>
            <a:chOff x="10685264" y="8144473"/>
            <a:chExt cx="4005579" cy="1481455"/>
          </a:xfrm>
        </p:grpSpPr>
        <p:sp>
          <p:nvSpPr>
            <p:cNvPr id="53" name="object 5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691614" y="9619232"/>
              <a:ext cx="3992879" cy="0"/>
            </a:xfrm>
            <a:custGeom>
              <a:avLst/>
              <a:gdLst/>
              <a:ahLst/>
              <a:cxnLst/>
              <a:rect l="l" t="t" r="r" b="b"/>
              <a:pathLst>
                <a:path w="3992880">
                  <a:moveTo>
                    <a:pt x="0" y="0"/>
                  </a:moveTo>
                  <a:lnTo>
                    <a:pt x="3992841" y="0"/>
                  </a:lnTo>
                </a:path>
              </a:pathLst>
            </a:custGeom>
            <a:ln w="12700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657541" y="8562837"/>
              <a:ext cx="0" cy="197485"/>
            </a:xfrm>
            <a:custGeom>
              <a:avLst/>
              <a:gdLst/>
              <a:ahLst/>
              <a:cxnLst/>
              <a:rect l="l" t="t" r="r" b="b"/>
              <a:pathLst>
                <a:path h="197484">
                  <a:moveTo>
                    <a:pt x="0" y="197002"/>
                  </a:moveTo>
                  <a:lnTo>
                    <a:pt x="0" y="0"/>
                  </a:lnTo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562847" y="8661333"/>
              <a:ext cx="189865" cy="0"/>
            </a:xfrm>
            <a:custGeom>
              <a:avLst/>
              <a:gdLst/>
              <a:ahLst/>
              <a:cxnLst/>
              <a:rect l="l" t="t" r="r" b="b"/>
              <a:pathLst>
                <a:path w="189865">
                  <a:moveTo>
                    <a:pt x="189395" y="0"/>
                  </a:moveTo>
                  <a:lnTo>
                    <a:pt x="0" y="0"/>
                  </a:lnTo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706612" y="8150823"/>
              <a:ext cx="3802379" cy="1468755"/>
            </a:xfrm>
            <a:custGeom>
              <a:avLst/>
              <a:gdLst/>
              <a:ahLst/>
              <a:cxnLst/>
              <a:rect l="l" t="t" r="r" b="b"/>
              <a:pathLst>
                <a:path w="3802380" h="1468754">
                  <a:moveTo>
                    <a:pt x="3801973" y="1145333"/>
                  </a:moveTo>
                  <a:lnTo>
                    <a:pt x="2961868" y="888018"/>
                  </a:lnTo>
                  <a:lnTo>
                    <a:pt x="1891893" y="888234"/>
                  </a:lnTo>
                  <a:lnTo>
                    <a:pt x="1891893" y="524824"/>
                  </a:lnTo>
                  <a:lnTo>
                    <a:pt x="1891893" y="518575"/>
                  </a:lnTo>
                  <a:lnTo>
                    <a:pt x="1891893" y="512098"/>
                  </a:lnTo>
                  <a:lnTo>
                    <a:pt x="1891893" y="505355"/>
                  </a:lnTo>
                  <a:lnTo>
                    <a:pt x="1861297" y="465617"/>
                  </a:lnTo>
                  <a:lnTo>
                    <a:pt x="1829886" y="427540"/>
                  </a:lnTo>
                  <a:lnTo>
                    <a:pt x="1797696" y="391118"/>
                  </a:lnTo>
                  <a:lnTo>
                    <a:pt x="1764760" y="356348"/>
                  </a:lnTo>
                  <a:lnTo>
                    <a:pt x="1731111" y="323224"/>
                  </a:lnTo>
                  <a:lnTo>
                    <a:pt x="1696785" y="291744"/>
                  </a:lnTo>
                  <a:lnTo>
                    <a:pt x="1661814" y="261902"/>
                  </a:lnTo>
                  <a:lnTo>
                    <a:pt x="1626232" y="233694"/>
                  </a:lnTo>
                  <a:lnTo>
                    <a:pt x="1590075" y="207116"/>
                  </a:lnTo>
                  <a:lnTo>
                    <a:pt x="1553374" y="182164"/>
                  </a:lnTo>
                  <a:lnTo>
                    <a:pt x="1516165" y="158833"/>
                  </a:lnTo>
                  <a:lnTo>
                    <a:pt x="1478481" y="137118"/>
                  </a:lnTo>
                  <a:lnTo>
                    <a:pt x="1440356" y="117016"/>
                  </a:lnTo>
                  <a:lnTo>
                    <a:pt x="1401825" y="98523"/>
                  </a:lnTo>
                  <a:lnTo>
                    <a:pt x="1362920" y="81633"/>
                  </a:lnTo>
                  <a:lnTo>
                    <a:pt x="1323676" y="66343"/>
                  </a:lnTo>
                  <a:lnTo>
                    <a:pt x="1284128" y="52648"/>
                  </a:lnTo>
                  <a:lnTo>
                    <a:pt x="1244307" y="40544"/>
                  </a:lnTo>
                  <a:lnTo>
                    <a:pt x="1204250" y="30026"/>
                  </a:lnTo>
                  <a:lnTo>
                    <a:pt x="1163989" y="21091"/>
                  </a:lnTo>
                  <a:lnTo>
                    <a:pt x="1123558" y="13734"/>
                  </a:lnTo>
                  <a:lnTo>
                    <a:pt x="1082992" y="7951"/>
                  </a:lnTo>
                  <a:lnTo>
                    <a:pt x="1042324" y="3737"/>
                  </a:lnTo>
                  <a:lnTo>
                    <a:pt x="1001588" y="1088"/>
                  </a:lnTo>
                  <a:lnTo>
                    <a:pt x="960818" y="0"/>
                  </a:lnTo>
                  <a:lnTo>
                    <a:pt x="920049" y="468"/>
                  </a:lnTo>
                  <a:lnTo>
                    <a:pt x="879313" y="2488"/>
                  </a:lnTo>
                  <a:lnTo>
                    <a:pt x="838645" y="6055"/>
                  </a:lnTo>
                  <a:lnTo>
                    <a:pt x="798079" y="11167"/>
                  </a:lnTo>
                  <a:lnTo>
                    <a:pt x="757648" y="17817"/>
                  </a:lnTo>
                  <a:lnTo>
                    <a:pt x="717387" y="26002"/>
                  </a:lnTo>
                  <a:lnTo>
                    <a:pt x="677330" y="35718"/>
                  </a:lnTo>
                  <a:lnTo>
                    <a:pt x="637509" y="46960"/>
                  </a:lnTo>
                  <a:lnTo>
                    <a:pt x="597961" y="59723"/>
                  </a:lnTo>
                  <a:lnTo>
                    <a:pt x="558717" y="74004"/>
                  </a:lnTo>
                  <a:lnTo>
                    <a:pt x="519813" y="89798"/>
                  </a:lnTo>
                  <a:lnTo>
                    <a:pt x="481281" y="107101"/>
                  </a:lnTo>
                  <a:lnTo>
                    <a:pt x="443157" y="125909"/>
                  </a:lnTo>
                  <a:lnTo>
                    <a:pt x="405473" y="146217"/>
                  </a:lnTo>
                  <a:lnTo>
                    <a:pt x="368264" y="168021"/>
                  </a:lnTo>
                  <a:lnTo>
                    <a:pt x="331564" y="191316"/>
                  </a:lnTo>
                  <a:lnTo>
                    <a:pt x="295406" y="216098"/>
                  </a:lnTo>
                  <a:lnTo>
                    <a:pt x="259825" y="242364"/>
                  </a:lnTo>
                  <a:lnTo>
                    <a:pt x="224854" y="270108"/>
                  </a:lnTo>
                  <a:lnTo>
                    <a:pt x="190528" y="299326"/>
                  </a:lnTo>
                  <a:lnTo>
                    <a:pt x="156880" y="330015"/>
                  </a:lnTo>
                  <a:lnTo>
                    <a:pt x="123944" y="362169"/>
                  </a:lnTo>
                  <a:lnTo>
                    <a:pt x="91754" y="395784"/>
                  </a:lnTo>
                  <a:lnTo>
                    <a:pt x="60344" y="430856"/>
                  </a:lnTo>
                  <a:lnTo>
                    <a:pt x="29748" y="467381"/>
                  </a:lnTo>
                  <a:lnTo>
                    <a:pt x="0" y="505355"/>
                  </a:lnTo>
                  <a:lnTo>
                    <a:pt x="0" y="1468586"/>
                  </a:lnTo>
                  <a:lnTo>
                    <a:pt x="3801973" y="1468586"/>
                  </a:lnTo>
                  <a:lnTo>
                    <a:pt x="3801973" y="1145333"/>
                  </a:lnTo>
                  <a:close/>
                </a:path>
              </a:pathLst>
            </a:custGeom>
            <a:ln w="127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425213" y="8427668"/>
              <a:ext cx="463550" cy="463550"/>
            </a:xfrm>
            <a:custGeom>
              <a:avLst/>
              <a:gdLst/>
              <a:ahLst/>
              <a:cxnLst/>
              <a:rect l="l" t="t" r="r" b="b"/>
              <a:pathLst>
                <a:path w="463550" h="463550">
                  <a:moveTo>
                    <a:pt x="231546" y="0"/>
                  </a:moveTo>
                  <a:lnTo>
                    <a:pt x="278210" y="4703"/>
                  </a:lnTo>
                  <a:lnTo>
                    <a:pt x="321673" y="18194"/>
                  </a:lnTo>
                  <a:lnTo>
                    <a:pt x="361004" y="39541"/>
                  </a:lnTo>
                  <a:lnTo>
                    <a:pt x="395273" y="67814"/>
                  </a:lnTo>
                  <a:lnTo>
                    <a:pt x="423547" y="102082"/>
                  </a:lnTo>
                  <a:lnTo>
                    <a:pt x="444896" y="141414"/>
                  </a:lnTo>
                  <a:lnTo>
                    <a:pt x="458388" y="184879"/>
                  </a:lnTo>
                  <a:lnTo>
                    <a:pt x="463092" y="231546"/>
                  </a:lnTo>
                  <a:lnTo>
                    <a:pt x="458388" y="278209"/>
                  </a:lnTo>
                  <a:lnTo>
                    <a:pt x="444896" y="321671"/>
                  </a:lnTo>
                  <a:lnTo>
                    <a:pt x="423547" y="361000"/>
                  </a:lnTo>
                  <a:lnTo>
                    <a:pt x="395273" y="395266"/>
                  </a:lnTo>
                  <a:lnTo>
                    <a:pt x="361004" y="423538"/>
                  </a:lnTo>
                  <a:lnTo>
                    <a:pt x="321673" y="444885"/>
                  </a:lnTo>
                  <a:lnTo>
                    <a:pt x="278210" y="458376"/>
                  </a:lnTo>
                  <a:lnTo>
                    <a:pt x="231546" y="463080"/>
                  </a:lnTo>
                  <a:lnTo>
                    <a:pt x="184882" y="458376"/>
                  </a:lnTo>
                  <a:lnTo>
                    <a:pt x="141419" y="444885"/>
                  </a:lnTo>
                  <a:lnTo>
                    <a:pt x="102088" y="423538"/>
                  </a:lnTo>
                  <a:lnTo>
                    <a:pt x="67819" y="395266"/>
                  </a:lnTo>
                  <a:lnTo>
                    <a:pt x="39545" y="361000"/>
                  </a:lnTo>
                  <a:lnTo>
                    <a:pt x="18196" y="321671"/>
                  </a:lnTo>
                  <a:lnTo>
                    <a:pt x="4704" y="278209"/>
                  </a:lnTo>
                  <a:lnTo>
                    <a:pt x="0" y="231546"/>
                  </a:lnTo>
                  <a:lnTo>
                    <a:pt x="4704" y="184879"/>
                  </a:lnTo>
                  <a:lnTo>
                    <a:pt x="18196" y="141414"/>
                  </a:lnTo>
                  <a:lnTo>
                    <a:pt x="39545" y="102082"/>
                  </a:lnTo>
                  <a:lnTo>
                    <a:pt x="67819" y="67814"/>
                  </a:lnTo>
                  <a:lnTo>
                    <a:pt x="102088" y="39541"/>
                  </a:lnTo>
                  <a:lnTo>
                    <a:pt x="141419" y="18194"/>
                  </a:lnTo>
                  <a:lnTo>
                    <a:pt x="184882" y="4703"/>
                  </a:lnTo>
                  <a:lnTo>
                    <a:pt x="231546" y="0"/>
                  </a:lnTo>
                  <a:close/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8" name="object 58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2131687" y="9738521"/>
            <a:ext cx="1027430" cy="217804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250" dirty="0">
                <a:solidFill>
                  <a:srgbClr val="151616"/>
                </a:solidFill>
                <a:latin typeface="Arial"/>
                <a:cs typeface="Arial"/>
              </a:rPr>
              <a:t>FRONT</a:t>
            </a:r>
            <a:r>
              <a:rPr sz="1250" spc="-20" dirty="0">
                <a:solidFill>
                  <a:srgbClr val="151616"/>
                </a:solidFill>
                <a:latin typeface="Arial"/>
                <a:cs typeface="Arial"/>
              </a:rPr>
              <a:t> VIEW</a:t>
            </a:r>
            <a:endParaRPr sz="1250">
              <a:latin typeface="Arial"/>
              <a:cs typeface="Arial"/>
            </a:endParaRPr>
          </a:p>
        </p:txBody>
      </p:sp>
      <p:sp>
        <p:nvSpPr>
          <p:cNvPr id="59" name="object 59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0795711" y="9455896"/>
            <a:ext cx="638810" cy="13525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700" dirty="0">
                <a:solidFill>
                  <a:srgbClr val="AFB0B0"/>
                </a:solidFill>
                <a:latin typeface="Arial"/>
                <a:cs typeface="Arial"/>
              </a:rPr>
              <a:t>V.Ryan</a:t>
            </a:r>
            <a:r>
              <a:rPr sz="700" spc="5" dirty="0">
                <a:solidFill>
                  <a:srgbClr val="AFB0B0"/>
                </a:solidFill>
                <a:latin typeface="Arial"/>
                <a:cs typeface="Arial"/>
              </a:rPr>
              <a:t> </a:t>
            </a:r>
            <a:r>
              <a:rPr sz="700" dirty="0">
                <a:solidFill>
                  <a:srgbClr val="AFB0B0"/>
                </a:solidFill>
                <a:latin typeface="Arial"/>
                <a:cs typeface="Arial"/>
              </a:rPr>
              <a:t>©</a:t>
            </a:r>
            <a:r>
              <a:rPr sz="700" spc="10" dirty="0">
                <a:solidFill>
                  <a:srgbClr val="AFB0B0"/>
                </a:solidFill>
                <a:latin typeface="Arial"/>
                <a:cs typeface="Arial"/>
              </a:rPr>
              <a:t> </a:t>
            </a:r>
            <a:r>
              <a:rPr sz="700" spc="-20" dirty="0">
                <a:solidFill>
                  <a:srgbClr val="AFB0B0"/>
                </a:solidFill>
                <a:latin typeface="Arial"/>
                <a:cs typeface="Arial"/>
              </a:rPr>
              <a:t>2023</a:t>
            </a:r>
            <a:endParaRPr sz="700">
              <a:latin typeface="Arial"/>
              <a:cs typeface="Arial"/>
            </a:endParaRPr>
          </a:p>
        </p:txBody>
      </p:sp>
      <p:grpSp>
        <p:nvGrpSpPr>
          <p:cNvPr id="60" name="object 60"/>
          <p:cNvGrpSpPr>
            <a:grpSpLocks noGrp="1" noUngrp="1" noRot="1" noMove="1" noResize="1"/>
          </p:cNvGrpSpPr>
          <p:nvPr/>
        </p:nvGrpSpPr>
        <p:grpSpPr>
          <a:xfrm>
            <a:off x="10856245" y="1828201"/>
            <a:ext cx="3057525" cy="2270760"/>
            <a:chOff x="10856245" y="1828201"/>
            <a:chExt cx="3057525" cy="2270760"/>
          </a:xfrm>
        </p:grpSpPr>
        <p:pic>
          <p:nvPicPr>
            <p:cNvPr id="61" name="object 61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856245" y="1828201"/>
              <a:ext cx="3057526" cy="2145627"/>
            </a:xfrm>
            <a:prstGeom prst="rect">
              <a:avLst/>
            </a:prstGeom>
          </p:spPr>
        </p:pic>
        <p:sp>
          <p:nvSpPr>
            <p:cNvPr id="62" name="object 6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359287" y="3682099"/>
              <a:ext cx="556895" cy="417195"/>
            </a:xfrm>
            <a:custGeom>
              <a:avLst/>
              <a:gdLst/>
              <a:ahLst/>
              <a:cxnLst/>
              <a:rect l="l" t="t" r="r" b="b"/>
              <a:pathLst>
                <a:path w="556895" h="417195">
                  <a:moveTo>
                    <a:pt x="503980" y="31246"/>
                  </a:moveTo>
                  <a:lnTo>
                    <a:pt x="0" y="406552"/>
                  </a:lnTo>
                  <a:lnTo>
                    <a:pt x="7594" y="416737"/>
                  </a:lnTo>
                  <a:lnTo>
                    <a:pt x="511566" y="41429"/>
                  </a:lnTo>
                  <a:lnTo>
                    <a:pt x="503980" y="31246"/>
                  </a:lnTo>
                  <a:close/>
                </a:path>
                <a:path w="556895" h="417195">
                  <a:moveTo>
                    <a:pt x="543755" y="28092"/>
                  </a:moveTo>
                  <a:lnTo>
                    <a:pt x="508215" y="28092"/>
                  </a:lnTo>
                  <a:lnTo>
                    <a:pt x="515797" y="38277"/>
                  </a:lnTo>
                  <a:lnTo>
                    <a:pt x="511566" y="41429"/>
                  </a:lnTo>
                  <a:lnTo>
                    <a:pt x="527761" y="63169"/>
                  </a:lnTo>
                  <a:lnTo>
                    <a:pt x="543755" y="28092"/>
                  </a:lnTo>
                  <a:close/>
                </a:path>
                <a:path w="556895" h="417195">
                  <a:moveTo>
                    <a:pt x="508215" y="28092"/>
                  </a:moveTo>
                  <a:lnTo>
                    <a:pt x="503980" y="31246"/>
                  </a:lnTo>
                  <a:lnTo>
                    <a:pt x="511566" y="41429"/>
                  </a:lnTo>
                  <a:lnTo>
                    <a:pt x="515797" y="38277"/>
                  </a:lnTo>
                  <a:lnTo>
                    <a:pt x="508215" y="28092"/>
                  </a:lnTo>
                  <a:close/>
                </a:path>
                <a:path w="556895" h="417195">
                  <a:moveTo>
                    <a:pt x="556564" y="0"/>
                  </a:moveTo>
                  <a:lnTo>
                    <a:pt x="487781" y="9499"/>
                  </a:lnTo>
                  <a:lnTo>
                    <a:pt x="503980" y="31246"/>
                  </a:lnTo>
                  <a:lnTo>
                    <a:pt x="508215" y="28092"/>
                  </a:lnTo>
                  <a:lnTo>
                    <a:pt x="543755" y="28092"/>
                  </a:lnTo>
                  <a:lnTo>
                    <a:pt x="556564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3" name="object 6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003445" y="3998604"/>
            <a:ext cx="276225" cy="4762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950" spc="-50" dirty="0">
                <a:solidFill>
                  <a:srgbClr val="151616"/>
                </a:solidFill>
                <a:latin typeface="Arial"/>
                <a:cs typeface="Arial"/>
              </a:rPr>
              <a:t>X</a:t>
            </a:r>
            <a:endParaRPr sz="2950">
              <a:latin typeface="Arial"/>
              <a:cs typeface="Arial"/>
            </a:endParaRPr>
          </a:p>
        </p:txBody>
      </p:sp>
      <p:sp>
        <p:nvSpPr>
          <p:cNvPr id="64" name="object 64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3925525" y="3450040"/>
            <a:ext cx="708660" cy="222250"/>
          </a:xfrm>
          <a:custGeom>
            <a:avLst/>
            <a:gdLst/>
            <a:ahLst/>
            <a:cxnLst/>
            <a:rect l="l" t="t" r="r" b="b"/>
            <a:pathLst>
              <a:path w="708659" h="222250">
                <a:moveTo>
                  <a:pt x="60257" y="26087"/>
                </a:moveTo>
                <a:lnTo>
                  <a:pt x="56800" y="38304"/>
                </a:lnTo>
                <a:lnTo>
                  <a:pt x="704608" y="221691"/>
                </a:lnTo>
                <a:lnTo>
                  <a:pt x="708063" y="209473"/>
                </a:lnTo>
                <a:lnTo>
                  <a:pt x="60257" y="26087"/>
                </a:lnTo>
                <a:close/>
              </a:path>
              <a:path w="708659" h="222250">
                <a:moveTo>
                  <a:pt x="67640" y="0"/>
                </a:moveTo>
                <a:lnTo>
                  <a:pt x="0" y="15633"/>
                </a:lnTo>
                <a:lnTo>
                  <a:pt x="49415" y="64401"/>
                </a:lnTo>
                <a:lnTo>
                  <a:pt x="56800" y="38304"/>
                </a:lnTo>
                <a:lnTo>
                  <a:pt x="51727" y="36868"/>
                </a:lnTo>
                <a:lnTo>
                  <a:pt x="55181" y="24650"/>
                </a:lnTo>
                <a:lnTo>
                  <a:pt x="60664" y="24650"/>
                </a:lnTo>
                <a:lnTo>
                  <a:pt x="67640" y="0"/>
                </a:lnTo>
                <a:close/>
              </a:path>
              <a:path w="708659" h="222250">
                <a:moveTo>
                  <a:pt x="55181" y="24650"/>
                </a:moveTo>
                <a:lnTo>
                  <a:pt x="51727" y="36868"/>
                </a:lnTo>
                <a:lnTo>
                  <a:pt x="56800" y="38304"/>
                </a:lnTo>
                <a:lnTo>
                  <a:pt x="60257" y="26087"/>
                </a:lnTo>
                <a:lnTo>
                  <a:pt x="55181" y="24650"/>
                </a:lnTo>
                <a:close/>
              </a:path>
              <a:path w="708659" h="222250">
                <a:moveTo>
                  <a:pt x="60664" y="24650"/>
                </a:moveTo>
                <a:lnTo>
                  <a:pt x="55181" y="24650"/>
                </a:lnTo>
                <a:lnTo>
                  <a:pt x="60257" y="26087"/>
                </a:lnTo>
                <a:lnTo>
                  <a:pt x="60664" y="24650"/>
                </a:lnTo>
                <a:close/>
              </a:path>
            </a:pathLst>
          </a:custGeom>
          <a:solidFill>
            <a:srgbClr val="15161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4652739" y="3415395"/>
            <a:ext cx="276225" cy="4762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950" spc="-50" dirty="0">
                <a:solidFill>
                  <a:srgbClr val="151616"/>
                </a:solidFill>
                <a:latin typeface="Arial"/>
                <a:cs typeface="Arial"/>
              </a:rPr>
              <a:t>Y</a:t>
            </a:r>
            <a:endParaRPr sz="2950">
              <a:latin typeface="Arial"/>
              <a:cs typeface="Arial"/>
            </a:endParaRPr>
          </a:p>
        </p:txBody>
      </p:sp>
      <p:sp>
        <p:nvSpPr>
          <p:cNvPr id="66" name="object 66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0663110" y="1191815"/>
            <a:ext cx="837565" cy="1943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dirty="0">
                <a:solidFill>
                  <a:srgbClr val="151616"/>
                </a:solidFill>
                <a:latin typeface="Arial"/>
                <a:cs typeface="Arial"/>
              </a:rPr>
              <a:t>(not to</a:t>
            </a:r>
            <a:r>
              <a:rPr sz="1100" spc="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100" spc="-10" dirty="0">
                <a:solidFill>
                  <a:srgbClr val="151616"/>
                </a:solidFill>
                <a:latin typeface="Arial"/>
                <a:cs typeface="Arial"/>
              </a:rPr>
              <a:t>scale)</a:t>
            </a:r>
            <a:endParaRPr sz="1100">
              <a:latin typeface="Arial"/>
              <a:cs typeface="Arial"/>
            </a:endParaRPr>
          </a:p>
        </p:txBody>
      </p:sp>
      <p:sp>
        <p:nvSpPr>
          <p:cNvPr id="67" name="object 67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0635145" y="1043009"/>
            <a:ext cx="99377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3D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 DRAWING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68" name="object 68"/>
          <p:cNvGrpSpPr>
            <a:grpSpLocks noGrp="1" noUngrp="1" noRot="1" noMove="1" noResize="1"/>
          </p:cNvGrpSpPr>
          <p:nvPr/>
        </p:nvGrpSpPr>
        <p:grpSpPr>
          <a:xfrm>
            <a:off x="1302318" y="2524415"/>
            <a:ext cx="13611225" cy="5020945"/>
            <a:chOff x="1302318" y="2524415"/>
            <a:chExt cx="13611225" cy="5020945"/>
          </a:xfrm>
        </p:grpSpPr>
        <p:sp>
          <p:nvSpPr>
            <p:cNvPr id="69" name="object 6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989400" y="3259024"/>
              <a:ext cx="0" cy="348615"/>
            </a:xfrm>
            <a:custGeom>
              <a:avLst/>
              <a:gdLst/>
              <a:ahLst/>
              <a:cxnLst/>
              <a:rect l="l" t="t" r="r" b="b"/>
              <a:pathLst>
                <a:path h="348614">
                  <a:moveTo>
                    <a:pt x="0" y="348208"/>
                  </a:moveTo>
                  <a:lnTo>
                    <a:pt x="0" y="0"/>
                  </a:lnTo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0" name="object 7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822028" y="3433122"/>
              <a:ext cx="335280" cy="0"/>
            </a:xfrm>
            <a:custGeom>
              <a:avLst/>
              <a:gdLst/>
              <a:ahLst/>
              <a:cxnLst/>
              <a:rect l="l" t="t" r="r" b="b"/>
              <a:pathLst>
                <a:path w="335280">
                  <a:moveTo>
                    <a:pt x="334746" y="0"/>
                  </a:moveTo>
                  <a:lnTo>
                    <a:pt x="0" y="0"/>
                  </a:lnTo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" name="object 7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308668" y="2530765"/>
              <a:ext cx="6720205" cy="2595880"/>
            </a:xfrm>
            <a:custGeom>
              <a:avLst/>
              <a:gdLst/>
              <a:ahLst/>
              <a:cxnLst/>
              <a:rect l="l" t="t" r="r" b="b"/>
              <a:pathLst>
                <a:path w="6720205" h="2595879">
                  <a:moveTo>
                    <a:pt x="6719824" y="2024382"/>
                  </a:moveTo>
                  <a:lnTo>
                    <a:pt x="5234978" y="1569595"/>
                  </a:lnTo>
                  <a:lnTo>
                    <a:pt x="3343846" y="1569976"/>
                  </a:lnTo>
                  <a:lnTo>
                    <a:pt x="3343846" y="1517919"/>
                  </a:lnTo>
                  <a:lnTo>
                    <a:pt x="3343846" y="893256"/>
                  </a:lnTo>
                  <a:lnTo>
                    <a:pt x="3313037" y="852649"/>
                  </a:lnTo>
                  <a:lnTo>
                    <a:pt x="3281747" y="813007"/>
                  </a:lnTo>
                  <a:lnTo>
                    <a:pt x="3249987" y="774329"/>
                  </a:lnTo>
                  <a:lnTo>
                    <a:pt x="3217769" y="736611"/>
                  </a:lnTo>
                  <a:lnTo>
                    <a:pt x="3185105" y="699854"/>
                  </a:lnTo>
                  <a:lnTo>
                    <a:pt x="3152005" y="664056"/>
                  </a:lnTo>
                  <a:lnTo>
                    <a:pt x="3118480" y="629215"/>
                  </a:lnTo>
                  <a:lnTo>
                    <a:pt x="3084543" y="595330"/>
                  </a:lnTo>
                  <a:lnTo>
                    <a:pt x="3050203" y="562400"/>
                  </a:lnTo>
                  <a:lnTo>
                    <a:pt x="3015473" y="530423"/>
                  </a:lnTo>
                  <a:lnTo>
                    <a:pt x="2980364" y="499397"/>
                  </a:lnTo>
                  <a:lnTo>
                    <a:pt x="2944887" y="469321"/>
                  </a:lnTo>
                  <a:lnTo>
                    <a:pt x="2909054" y="440195"/>
                  </a:lnTo>
                  <a:lnTo>
                    <a:pt x="2872874" y="412015"/>
                  </a:lnTo>
                  <a:lnTo>
                    <a:pt x="2836361" y="384781"/>
                  </a:lnTo>
                  <a:lnTo>
                    <a:pt x="2799525" y="358492"/>
                  </a:lnTo>
                  <a:lnTo>
                    <a:pt x="2762377" y="333146"/>
                  </a:lnTo>
                  <a:lnTo>
                    <a:pt x="2724929" y="308741"/>
                  </a:lnTo>
                  <a:lnTo>
                    <a:pt x="2687192" y="285277"/>
                  </a:lnTo>
                  <a:lnTo>
                    <a:pt x="2649178" y="262751"/>
                  </a:lnTo>
                  <a:lnTo>
                    <a:pt x="2610897" y="241163"/>
                  </a:lnTo>
                  <a:lnTo>
                    <a:pt x="2572360" y="220510"/>
                  </a:lnTo>
                  <a:lnTo>
                    <a:pt x="2533580" y="200791"/>
                  </a:lnTo>
                  <a:lnTo>
                    <a:pt x="2494567" y="182006"/>
                  </a:lnTo>
                  <a:lnTo>
                    <a:pt x="2455333" y="164152"/>
                  </a:lnTo>
                  <a:lnTo>
                    <a:pt x="2415889" y="147228"/>
                  </a:lnTo>
                  <a:lnTo>
                    <a:pt x="2376246" y="131233"/>
                  </a:lnTo>
                  <a:lnTo>
                    <a:pt x="2336415" y="116165"/>
                  </a:lnTo>
                  <a:lnTo>
                    <a:pt x="2296408" y="102022"/>
                  </a:lnTo>
                  <a:lnTo>
                    <a:pt x="2256236" y="88804"/>
                  </a:lnTo>
                  <a:lnTo>
                    <a:pt x="2215911" y="76509"/>
                  </a:lnTo>
                  <a:lnTo>
                    <a:pt x="2175443" y="65135"/>
                  </a:lnTo>
                  <a:lnTo>
                    <a:pt x="2134844" y="54682"/>
                  </a:lnTo>
                  <a:lnTo>
                    <a:pt x="2094125" y="45146"/>
                  </a:lnTo>
                  <a:lnTo>
                    <a:pt x="2053298" y="36528"/>
                  </a:lnTo>
                  <a:lnTo>
                    <a:pt x="2012373" y="28826"/>
                  </a:lnTo>
                  <a:lnTo>
                    <a:pt x="1971363" y="22038"/>
                  </a:lnTo>
                  <a:lnTo>
                    <a:pt x="1930277" y="16163"/>
                  </a:lnTo>
                  <a:lnTo>
                    <a:pt x="1889128" y="11199"/>
                  </a:lnTo>
                  <a:lnTo>
                    <a:pt x="1847927" y="7145"/>
                  </a:lnTo>
                  <a:lnTo>
                    <a:pt x="1806685" y="3999"/>
                  </a:lnTo>
                  <a:lnTo>
                    <a:pt x="1765413" y="1761"/>
                  </a:lnTo>
                  <a:lnTo>
                    <a:pt x="1724123" y="428"/>
                  </a:lnTo>
                  <a:lnTo>
                    <a:pt x="1682826" y="0"/>
                  </a:lnTo>
                  <a:lnTo>
                    <a:pt x="1641533" y="474"/>
                  </a:lnTo>
                  <a:lnTo>
                    <a:pt x="1600256" y="1849"/>
                  </a:lnTo>
                  <a:lnTo>
                    <a:pt x="1559005" y="4124"/>
                  </a:lnTo>
                  <a:lnTo>
                    <a:pt x="1517793" y="7298"/>
                  </a:lnTo>
                  <a:lnTo>
                    <a:pt x="1476630" y="11369"/>
                  </a:lnTo>
                  <a:lnTo>
                    <a:pt x="1435527" y="16335"/>
                  </a:lnTo>
                  <a:lnTo>
                    <a:pt x="1394496" y="22196"/>
                  </a:lnTo>
                  <a:lnTo>
                    <a:pt x="1353548" y="28949"/>
                  </a:lnTo>
                  <a:lnTo>
                    <a:pt x="1312695" y="36594"/>
                  </a:lnTo>
                  <a:lnTo>
                    <a:pt x="1271948" y="45128"/>
                  </a:lnTo>
                  <a:lnTo>
                    <a:pt x="1231317" y="54550"/>
                  </a:lnTo>
                  <a:lnTo>
                    <a:pt x="1190815" y="64860"/>
                  </a:lnTo>
                  <a:lnTo>
                    <a:pt x="1150452" y="76055"/>
                  </a:lnTo>
                  <a:lnTo>
                    <a:pt x="1110240" y="88134"/>
                  </a:lnTo>
                  <a:lnTo>
                    <a:pt x="1070190" y="101096"/>
                  </a:lnTo>
                  <a:lnTo>
                    <a:pt x="1030313" y="114939"/>
                  </a:lnTo>
                  <a:lnTo>
                    <a:pt x="990622" y="129662"/>
                  </a:lnTo>
                  <a:lnTo>
                    <a:pt x="951126" y="145263"/>
                  </a:lnTo>
                  <a:lnTo>
                    <a:pt x="911837" y="161741"/>
                  </a:lnTo>
                  <a:lnTo>
                    <a:pt x="872766" y="179094"/>
                  </a:lnTo>
                  <a:lnTo>
                    <a:pt x="833926" y="197321"/>
                  </a:lnTo>
                  <a:lnTo>
                    <a:pt x="795326" y="216421"/>
                  </a:lnTo>
                  <a:lnTo>
                    <a:pt x="756979" y="236392"/>
                  </a:lnTo>
                  <a:lnTo>
                    <a:pt x="718896" y="257233"/>
                  </a:lnTo>
                  <a:lnTo>
                    <a:pt x="681087" y="278942"/>
                  </a:lnTo>
                  <a:lnTo>
                    <a:pt x="643564" y="301518"/>
                  </a:lnTo>
                  <a:lnTo>
                    <a:pt x="606339" y="324959"/>
                  </a:lnTo>
                  <a:lnTo>
                    <a:pt x="569422" y="349264"/>
                  </a:lnTo>
                  <a:lnTo>
                    <a:pt x="532826" y="374432"/>
                  </a:lnTo>
                  <a:lnTo>
                    <a:pt x="496561" y="400461"/>
                  </a:lnTo>
                  <a:lnTo>
                    <a:pt x="460638" y="427349"/>
                  </a:lnTo>
                  <a:lnTo>
                    <a:pt x="425069" y="455096"/>
                  </a:lnTo>
                  <a:lnTo>
                    <a:pt x="389865" y="483699"/>
                  </a:lnTo>
                  <a:lnTo>
                    <a:pt x="355037" y="513158"/>
                  </a:lnTo>
                  <a:lnTo>
                    <a:pt x="320597" y="543470"/>
                  </a:lnTo>
                  <a:lnTo>
                    <a:pt x="286557" y="574635"/>
                  </a:lnTo>
                  <a:lnTo>
                    <a:pt x="252926" y="606651"/>
                  </a:lnTo>
                  <a:lnTo>
                    <a:pt x="219716" y="639517"/>
                  </a:lnTo>
                  <a:lnTo>
                    <a:pt x="186940" y="673231"/>
                  </a:lnTo>
                  <a:lnTo>
                    <a:pt x="154607" y="707791"/>
                  </a:lnTo>
                  <a:lnTo>
                    <a:pt x="122730" y="743197"/>
                  </a:lnTo>
                  <a:lnTo>
                    <a:pt x="91319" y="779446"/>
                  </a:lnTo>
                  <a:lnTo>
                    <a:pt x="60386" y="816538"/>
                  </a:lnTo>
                  <a:lnTo>
                    <a:pt x="29943" y="854471"/>
                  </a:lnTo>
                  <a:lnTo>
                    <a:pt x="0" y="893243"/>
                  </a:lnTo>
                  <a:lnTo>
                    <a:pt x="0" y="2595704"/>
                  </a:lnTo>
                  <a:lnTo>
                    <a:pt x="6719824" y="2595704"/>
                  </a:lnTo>
                  <a:lnTo>
                    <a:pt x="6719824" y="2024382"/>
                  </a:lnTo>
                  <a:close/>
                </a:path>
              </a:pathLst>
            </a:custGeom>
            <a:ln w="127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" name="object 7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578773" y="3020129"/>
              <a:ext cx="818515" cy="818515"/>
            </a:xfrm>
            <a:custGeom>
              <a:avLst/>
              <a:gdLst/>
              <a:ahLst/>
              <a:cxnLst/>
              <a:rect l="l" t="t" r="r" b="b"/>
              <a:pathLst>
                <a:path w="818514" h="818514">
                  <a:moveTo>
                    <a:pt x="409244" y="0"/>
                  </a:moveTo>
                  <a:lnTo>
                    <a:pt x="456971" y="2753"/>
                  </a:lnTo>
                  <a:lnTo>
                    <a:pt x="503081" y="10808"/>
                  </a:lnTo>
                  <a:lnTo>
                    <a:pt x="547267" y="23858"/>
                  </a:lnTo>
                  <a:lnTo>
                    <a:pt x="589221" y="41595"/>
                  </a:lnTo>
                  <a:lnTo>
                    <a:pt x="628637" y="63713"/>
                  </a:lnTo>
                  <a:lnTo>
                    <a:pt x="665207" y="89905"/>
                  </a:lnTo>
                  <a:lnTo>
                    <a:pt x="698625" y="119864"/>
                  </a:lnTo>
                  <a:lnTo>
                    <a:pt x="728583" y="153282"/>
                  </a:lnTo>
                  <a:lnTo>
                    <a:pt x="754775" y="189852"/>
                  </a:lnTo>
                  <a:lnTo>
                    <a:pt x="776893" y="229268"/>
                  </a:lnTo>
                  <a:lnTo>
                    <a:pt x="794631" y="271222"/>
                  </a:lnTo>
                  <a:lnTo>
                    <a:pt x="807681" y="315408"/>
                  </a:lnTo>
                  <a:lnTo>
                    <a:pt x="815736" y="361517"/>
                  </a:lnTo>
                  <a:lnTo>
                    <a:pt x="818489" y="409244"/>
                  </a:lnTo>
                  <a:lnTo>
                    <a:pt x="815736" y="456971"/>
                  </a:lnTo>
                  <a:lnTo>
                    <a:pt x="807681" y="503080"/>
                  </a:lnTo>
                  <a:lnTo>
                    <a:pt x="794631" y="547265"/>
                  </a:lnTo>
                  <a:lnTo>
                    <a:pt x="776893" y="589218"/>
                  </a:lnTo>
                  <a:lnTo>
                    <a:pt x="754775" y="628633"/>
                  </a:lnTo>
                  <a:lnTo>
                    <a:pt x="728583" y="665202"/>
                  </a:lnTo>
                  <a:lnTo>
                    <a:pt x="698625" y="698619"/>
                  </a:lnTo>
                  <a:lnTo>
                    <a:pt x="665207" y="728576"/>
                  </a:lnTo>
                  <a:lnTo>
                    <a:pt x="628637" y="754766"/>
                  </a:lnTo>
                  <a:lnTo>
                    <a:pt x="589221" y="776883"/>
                  </a:lnTo>
                  <a:lnTo>
                    <a:pt x="547267" y="794620"/>
                  </a:lnTo>
                  <a:lnTo>
                    <a:pt x="503081" y="807669"/>
                  </a:lnTo>
                  <a:lnTo>
                    <a:pt x="456971" y="815723"/>
                  </a:lnTo>
                  <a:lnTo>
                    <a:pt x="409244" y="818476"/>
                  </a:lnTo>
                  <a:lnTo>
                    <a:pt x="361517" y="815723"/>
                  </a:lnTo>
                  <a:lnTo>
                    <a:pt x="315408" y="807669"/>
                  </a:lnTo>
                  <a:lnTo>
                    <a:pt x="271222" y="794620"/>
                  </a:lnTo>
                  <a:lnTo>
                    <a:pt x="229268" y="776883"/>
                  </a:lnTo>
                  <a:lnTo>
                    <a:pt x="189852" y="754766"/>
                  </a:lnTo>
                  <a:lnTo>
                    <a:pt x="153282" y="728576"/>
                  </a:lnTo>
                  <a:lnTo>
                    <a:pt x="119864" y="698619"/>
                  </a:lnTo>
                  <a:lnTo>
                    <a:pt x="89905" y="665202"/>
                  </a:lnTo>
                  <a:lnTo>
                    <a:pt x="63713" y="628633"/>
                  </a:lnTo>
                  <a:lnTo>
                    <a:pt x="41595" y="589218"/>
                  </a:lnTo>
                  <a:lnTo>
                    <a:pt x="23858" y="547265"/>
                  </a:lnTo>
                  <a:lnTo>
                    <a:pt x="10808" y="503080"/>
                  </a:lnTo>
                  <a:lnTo>
                    <a:pt x="2753" y="456971"/>
                  </a:lnTo>
                  <a:lnTo>
                    <a:pt x="0" y="409244"/>
                  </a:lnTo>
                  <a:lnTo>
                    <a:pt x="2753" y="361517"/>
                  </a:lnTo>
                  <a:lnTo>
                    <a:pt x="10808" y="315408"/>
                  </a:lnTo>
                  <a:lnTo>
                    <a:pt x="23858" y="271222"/>
                  </a:lnTo>
                  <a:lnTo>
                    <a:pt x="41595" y="229268"/>
                  </a:lnTo>
                  <a:lnTo>
                    <a:pt x="63713" y="189852"/>
                  </a:lnTo>
                  <a:lnTo>
                    <a:pt x="89905" y="153282"/>
                  </a:lnTo>
                  <a:lnTo>
                    <a:pt x="119864" y="119864"/>
                  </a:lnTo>
                  <a:lnTo>
                    <a:pt x="153282" y="89905"/>
                  </a:lnTo>
                  <a:lnTo>
                    <a:pt x="189852" y="63713"/>
                  </a:lnTo>
                  <a:lnTo>
                    <a:pt x="229268" y="41595"/>
                  </a:lnTo>
                  <a:lnTo>
                    <a:pt x="271222" y="23858"/>
                  </a:lnTo>
                  <a:lnTo>
                    <a:pt x="315408" y="10808"/>
                  </a:lnTo>
                  <a:lnTo>
                    <a:pt x="361517" y="2753"/>
                  </a:lnTo>
                  <a:lnTo>
                    <a:pt x="409244" y="0"/>
                  </a:lnTo>
                  <a:close/>
                </a:path>
              </a:pathLst>
            </a:custGeom>
            <a:ln w="126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" name="object 7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4524423" y="5882112"/>
              <a:ext cx="387350" cy="0"/>
            </a:xfrm>
            <a:custGeom>
              <a:avLst/>
              <a:gdLst/>
              <a:ahLst/>
              <a:cxnLst/>
              <a:rect l="l" t="t" r="r" b="b"/>
              <a:pathLst>
                <a:path w="387350">
                  <a:moveTo>
                    <a:pt x="0" y="0"/>
                  </a:moveTo>
                  <a:lnTo>
                    <a:pt x="387184" y="0"/>
                  </a:lnTo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" name="object 7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4524423" y="7543271"/>
              <a:ext cx="387350" cy="0"/>
            </a:xfrm>
            <a:custGeom>
              <a:avLst/>
              <a:gdLst/>
              <a:ahLst/>
              <a:cxnLst/>
              <a:rect l="l" t="t" r="r" b="b"/>
              <a:pathLst>
                <a:path w="387350">
                  <a:moveTo>
                    <a:pt x="0" y="0"/>
                  </a:moveTo>
                  <a:lnTo>
                    <a:pt x="387184" y="0"/>
                  </a:lnTo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5" name="object 7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4785581" y="5882115"/>
              <a:ext cx="72390" cy="1661160"/>
            </a:xfrm>
            <a:custGeom>
              <a:avLst/>
              <a:gdLst/>
              <a:ahLst/>
              <a:cxnLst/>
              <a:rect l="l" t="t" r="r" b="b"/>
              <a:pathLst>
                <a:path w="72390" h="1661159">
                  <a:moveTo>
                    <a:pt x="72021" y="1526768"/>
                  </a:moveTo>
                  <a:lnTo>
                    <a:pt x="0" y="1526768"/>
                  </a:lnTo>
                  <a:lnTo>
                    <a:pt x="36017" y="1661160"/>
                  </a:lnTo>
                  <a:lnTo>
                    <a:pt x="72021" y="1526768"/>
                  </a:lnTo>
                  <a:close/>
                </a:path>
                <a:path w="72390" h="1661159">
                  <a:moveTo>
                    <a:pt x="72021" y="134391"/>
                  </a:moveTo>
                  <a:lnTo>
                    <a:pt x="36017" y="0"/>
                  </a:lnTo>
                  <a:lnTo>
                    <a:pt x="0" y="134391"/>
                  </a:lnTo>
                  <a:lnTo>
                    <a:pt x="72021" y="134391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6" name="object 76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0600652" y="4957822"/>
            <a:ext cx="2433955" cy="8604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R="1305560" algn="ctr">
              <a:lnSpc>
                <a:spcPts val="1520"/>
              </a:lnSpc>
              <a:spcBef>
                <a:spcPts val="110"/>
              </a:spcBef>
            </a:pPr>
            <a:r>
              <a:rPr sz="1350" spc="-10" dirty="0">
                <a:solidFill>
                  <a:srgbClr val="151616"/>
                </a:solidFill>
                <a:latin typeface="Arial"/>
                <a:cs typeface="Arial"/>
              </a:rPr>
              <a:t>DIMENSIONS</a:t>
            </a:r>
            <a:endParaRPr sz="1350">
              <a:latin typeface="Arial"/>
              <a:cs typeface="Arial"/>
            </a:endParaRPr>
          </a:p>
          <a:p>
            <a:pPr marR="1296035" algn="ctr">
              <a:lnSpc>
                <a:spcPts val="1220"/>
              </a:lnSpc>
            </a:pPr>
            <a:r>
              <a:rPr sz="1100" dirty="0">
                <a:solidFill>
                  <a:srgbClr val="151616"/>
                </a:solidFill>
                <a:latin typeface="Arial"/>
                <a:cs typeface="Arial"/>
              </a:rPr>
              <a:t>(not to</a:t>
            </a:r>
            <a:r>
              <a:rPr sz="1100" spc="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100" spc="-10" dirty="0">
                <a:solidFill>
                  <a:srgbClr val="151616"/>
                </a:solidFill>
                <a:latin typeface="Arial"/>
                <a:cs typeface="Arial"/>
              </a:rPr>
              <a:t>scale)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50"/>
              </a:spcBef>
            </a:pPr>
            <a:endParaRPr sz="1100">
              <a:latin typeface="Arial"/>
              <a:cs typeface="Arial"/>
            </a:endParaRPr>
          </a:p>
          <a:p>
            <a:pPr marL="1548765">
              <a:lnSpc>
                <a:spcPct val="100000"/>
              </a:lnSpc>
            </a:pPr>
            <a:r>
              <a:rPr sz="1250" dirty="0">
                <a:solidFill>
                  <a:srgbClr val="151616"/>
                </a:solidFill>
                <a:latin typeface="Arial"/>
                <a:cs typeface="Arial"/>
              </a:rPr>
              <a:t>PLAN </a:t>
            </a:r>
            <a:r>
              <a:rPr sz="1250" spc="-20" dirty="0">
                <a:solidFill>
                  <a:srgbClr val="151616"/>
                </a:solidFill>
                <a:latin typeface="Arial"/>
                <a:cs typeface="Arial"/>
              </a:rPr>
              <a:t>VIEW</a:t>
            </a:r>
            <a:endParaRPr sz="1250">
              <a:latin typeface="Arial"/>
              <a:cs typeface="Arial"/>
            </a:endParaRPr>
          </a:p>
        </p:txBody>
      </p:sp>
      <p:graphicFrame>
        <p:nvGraphicFramePr>
          <p:cNvPr id="77" name="object 77"/>
          <p:cNvGraphicFramePr>
            <a:graphicFrameLocks noGrp="1" noDrilldown="1" noMove="1" noResize="1"/>
          </p:cNvGraphicFramePr>
          <p:nvPr>
            <p:extLst>
              <p:ext uri="{D42A27DB-BD31-4B8C-83A1-F6EECF244321}">
                <p14:modId xmlns:p14="http://schemas.microsoft.com/office/powerpoint/2010/main" val="4018109593"/>
              </p:ext>
            </p:extLst>
          </p:nvPr>
        </p:nvGraphicFramePr>
        <p:xfrm>
          <a:off x="10688501" y="5877897"/>
          <a:ext cx="4124958" cy="165671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302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29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099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744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724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30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46405"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151616"/>
                      </a:solidFill>
                      <a:prstDash val="solid"/>
                    </a:lnL>
                    <a:lnR w="12700">
                      <a:solidFill>
                        <a:srgbClr val="151616"/>
                      </a:solidFill>
                      <a:prstDash val="dash"/>
                    </a:lnR>
                    <a:lnT w="12700">
                      <a:solidFill>
                        <a:srgbClr val="151616"/>
                      </a:solidFill>
                      <a:prstDash val="solid"/>
                    </a:lnT>
                    <a:lnB w="12700">
                      <a:solidFill>
                        <a:srgbClr val="151616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151616"/>
                      </a:solidFill>
                      <a:prstDash val="dash"/>
                    </a:lnL>
                    <a:lnR w="12700">
                      <a:solidFill>
                        <a:srgbClr val="151616"/>
                      </a:solidFill>
                      <a:prstDash val="dash"/>
                    </a:lnR>
                    <a:lnT w="12700">
                      <a:solidFill>
                        <a:srgbClr val="151616"/>
                      </a:solidFill>
                      <a:prstDash val="solid"/>
                    </a:lnT>
                    <a:lnB w="12700">
                      <a:solidFill>
                        <a:srgbClr val="151616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151616"/>
                      </a:solidFill>
                      <a:prstDash val="dash"/>
                    </a:lnL>
                    <a:lnR w="12700">
                      <a:solidFill>
                        <a:srgbClr val="151616"/>
                      </a:solidFill>
                      <a:prstDash val="solid"/>
                    </a:lnR>
                    <a:lnT w="12700">
                      <a:solidFill>
                        <a:srgbClr val="151616"/>
                      </a:solidFill>
                      <a:prstDash val="solid"/>
                    </a:lnT>
                    <a:lnB w="12700">
                      <a:solidFill>
                        <a:srgbClr val="151616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151616"/>
                      </a:solidFill>
                      <a:prstDash val="solid"/>
                    </a:lnL>
                    <a:lnR w="12700">
                      <a:solidFill>
                        <a:srgbClr val="151616"/>
                      </a:solidFill>
                      <a:prstDash val="solid"/>
                    </a:lnR>
                    <a:lnT w="12700">
                      <a:solidFill>
                        <a:srgbClr val="151616"/>
                      </a:solidFill>
                      <a:prstDash val="solid"/>
                    </a:lnT>
                    <a:lnB w="12700">
                      <a:solidFill>
                        <a:srgbClr val="151616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151616"/>
                      </a:solidFill>
                      <a:prstDash val="solid"/>
                    </a:lnL>
                    <a:lnR w="12700">
                      <a:solidFill>
                        <a:srgbClr val="151616"/>
                      </a:solidFill>
                      <a:prstDash val="solid"/>
                    </a:lnR>
                    <a:lnT w="12700">
                      <a:solidFill>
                        <a:srgbClr val="151616"/>
                      </a:solidFill>
                      <a:prstDash val="solid"/>
                    </a:lnT>
                    <a:lnB w="12700">
                      <a:solidFill>
                        <a:srgbClr val="15161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151616"/>
                      </a:solidFill>
                      <a:prstDash val="solid"/>
                    </a:lnL>
                    <a:lnR w="3175">
                      <a:solidFill>
                        <a:srgbClr val="151616"/>
                      </a:solidFill>
                      <a:prstDash val="solid"/>
                    </a:lnR>
                    <a:lnT w="3175">
                      <a:solidFill>
                        <a:srgbClr val="151616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882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151616"/>
                      </a:solidFill>
                      <a:prstDash val="solid"/>
                    </a:lnL>
                    <a:lnR w="12700">
                      <a:solidFill>
                        <a:srgbClr val="151616"/>
                      </a:solidFill>
                      <a:prstDash val="dash"/>
                    </a:lnR>
                    <a:lnT w="12700">
                      <a:solidFill>
                        <a:srgbClr val="151616"/>
                      </a:solidFill>
                      <a:prstDash val="solid"/>
                    </a:lnT>
                    <a:lnB w="12700">
                      <a:solidFill>
                        <a:srgbClr val="151616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151616"/>
                      </a:solidFill>
                      <a:prstDash val="dash"/>
                    </a:lnL>
                    <a:lnR w="12700">
                      <a:solidFill>
                        <a:srgbClr val="151616"/>
                      </a:solidFill>
                      <a:prstDash val="dash"/>
                    </a:lnR>
                    <a:lnT w="12700">
                      <a:solidFill>
                        <a:srgbClr val="151616"/>
                      </a:solidFill>
                      <a:prstDash val="solid"/>
                    </a:lnT>
                    <a:lnB w="12700">
                      <a:solidFill>
                        <a:srgbClr val="151616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151616"/>
                      </a:solidFill>
                      <a:prstDash val="dash"/>
                    </a:lnL>
                    <a:lnR w="12700">
                      <a:solidFill>
                        <a:srgbClr val="151616"/>
                      </a:solidFill>
                      <a:prstDash val="solid"/>
                    </a:lnR>
                    <a:lnT w="12700">
                      <a:solidFill>
                        <a:srgbClr val="151616"/>
                      </a:solidFill>
                      <a:prstDash val="solid"/>
                    </a:lnT>
                    <a:lnB w="12700">
                      <a:solidFill>
                        <a:srgbClr val="151616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151616"/>
                      </a:solidFill>
                      <a:prstDash val="solid"/>
                    </a:lnL>
                    <a:lnR w="12700">
                      <a:solidFill>
                        <a:srgbClr val="151616"/>
                      </a:solidFill>
                      <a:prstDash val="solid"/>
                    </a:lnR>
                    <a:lnT w="12700">
                      <a:solidFill>
                        <a:srgbClr val="151616"/>
                      </a:solidFill>
                      <a:prstDash val="solid"/>
                    </a:lnT>
                    <a:lnB w="12700">
                      <a:solidFill>
                        <a:srgbClr val="151616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151616"/>
                      </a:solidFill>
                      <a:prstDash val="solid"/>
                    </a:lnL>
                    <a:lnR w="12700">
                      <a:solidFill>
                        <a:srgbClr val="151616"/>
                      </a:solidFill>
                      <a:prstDash val="solid"/>
                    </a:lnR>
                    <a:lnT w="12700">
                      <a:solidFill>
                        <a:srgbClr val="151616"/>
                      </a:solidFill>
                      <a:prstDash val="solid"/>
                    </a:lnT>
                    <a:lnB w="12700">
                      <a:solidFill>
                        <a:srgbClr val="15161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191135">
                        <a:lnSpc>
                          <a:spcPts val="944"/>
                        </a:lnSpc>
                        <a:spcBef>
                          <a:spcPts val="5"/>
                        </a:spcBef>
                      </a:pPr>
                      <a:r>
                        <a:rPr sz="1200" spc="-20" dirty="0">
                          <a:solidFill>
                            <a:srgbClr val="151616"/>
                          </a:solidFill>
                          <a:latin typeface="Arial"/>
                          <a:cs typeface="Arial"/>
                        </a:rPr>
                        <a:t>60mm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22225" marB="0" vert="vert270">
                    <a:lnL w="12700">
                      <a:solidFill>
                        <a:srgbClr val="151616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1484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151616"/>
                      </a:solidFill>
                      <a:prstDash val="solid"/>
                    </a:lnL>
                    <a:lnR w="12700">
                      <a:solidFill>
                        <a:srgbClr val="151616"/>
                      </a:solidFill>
                      <a:prstDash val="dash"/>
                    </a:lnR>
                    <a:lnT w="12700">
                      <a:solidFill>
                        <a:srgbClr val="151616"/>
                      </a:solidFill>
                      <a:prstDash val="solid"/>
                    </a:lnT>
                    <a:lnB w="12700">
                      <a:solidFill>
                        <a:srgbClr val="151616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151616"/>
                      </a:solidFill>
                      <a:prstDash val="dash"/>
                    </a:lnL>
                    <a:lnR w="12700">
                      <a:solidFill>
                        <a:srgbClr val="151616"/>
                      </a:solidFill>
                      <a:prstDash val="dash"/>
                    </a:lnR>
                    <a:lnT w="12700">
                      <a:solidFill>
                        <a:srgbClr val="151616"/>
                      </a:solidFill>
                      <a:prstDash val="solid"/>
                    </a:lnT>
                    <a:lnB w="12700">
                      <a:solidFill>
                        <a:srgbClr val="151616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151616"/>
                      </a:solidFill>
                      <a:prstDash val="dash"/>
                    </a:lnL>
                    <a:lnR w="12700">
                      <a:solidFill>
                        <a:srgbClr val="151616"/>
                      </a:solidFill>
                      <a:prstDash val="solid"/>
                    </a:lnR>
                    <a:lnT w="12700">
                      <a:solidFill>
                        <a:srgbClr val="151616"/>
                      </a:solidFill>
                      <a:prstDash val="solid"/>
                    </a:lnT>
                    <a:lnB w="12700">
                      <a:solidFill>
                        <a:srgbClr val="151616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151616"/>
                      </a:solidFill>
                      <a:prstDash val="solid"/>
                    </a:lnL>
                    <a:lnR w="12700">
                      <a:solidFill>
                        <a:srgbClr val="151616"/>
                      </a:solidFill>
                      <a:prstDash val="solid"/>
                    </a:lnR>
                    <a:lnT w="12700">
                      <a:solidFill>
                        <a:srgbClr val="151616"/>
                      </a:solidFill>
                      <a:prstDash val="solid"/>
                    </a:lnT>
                    <a:lnB w="12700">
                      <a:solidFill>
                        <a:srgbClr val="151616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151616"/>
                      </a:solidFill>
                      <a:prstDash val="solid"/>
                    </a:lnL>
                    <a:lnR w="12700">
                      <a:solidFill>
                        <a:srgbClr val="151616"/>
                      </a:solidFill>
                      <a:prstDash val="solid"/>
                    </a:lnR>
                    <a:lnT w="12700">
                      <a:solidFill>
                        <a:srgbClr val="151616"/>
                      </a:solidFill>
                      <a:prstDash val="solid"/>
                    </a:lnT>
                    <a:lnB w="12700">
                      <a:solidFill>
                        <a:srgbClr val="15161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151616"/>
                      </a:solidFill>
                      <a:prstDash val="solid"/>
                    </a:lnL>
                    <a:lnR w="3175">
                      <a:solidFill>
                        <a:srgbClr val="151616"/>
                      </a:solidFill>
                      <a:prstDash val="solid"/>
                    </a:lnR>
                    <a:lnB w="3175">
                      <a:solidFill>
                        <a:srgbClr val="151616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pSp>
        <p:nvGrpSpPr>
          <p:cNvPr id="78" name="object 78"/>
          <p:cNvGrpSpPr>
            <a:grpSpLocks noGrp="1" noUngrp="1" noRot="1" noMove="1" noResize="1"/>
          </p:cNvGrpSpPr>
          <p:nvPr/>
        </p:nvGrpSpPr>
        <p:grpSpPr>
          <a:xfrm>
            <a:off x="695478" y="2327913"/>
            <a:ext cx="9319260" cy="7750809"/>
            <a:chOff x="695478" y="2327913"/>
            <a:chExt cx="9319260" cy="7750809"/>
          </a:xfrm>
        </p:grpSpPr>
        <p:sp>
          <p:nvSpPr>
            <p:cNvPr id="79" name="object 7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026724" y="3813438"/>
              <a:ext cx="746760" cy="746760"/>
            </a:xfrm>
            <a:custGeom>
              <a:avLst/>
              <a:gdLst/>
              <a:ahLst/>
              <a:cxnLst/>
              <a:rect l="l" t="t" r="r" b="b"/>
              <a:pathLst>
                <a:path w="746759" h="746760">
                  <a:moveTo>
                    <a:pt x="0" y="746163"/>
                  </a:moveTo>
                  <a:lnTo>
                    <a:pt x="746163" y="0"/>
                  </a:lnTo>
                </a:path>
              </a:pathLst>
            </a:custGeom>
            <a:ln w="127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0" name="object 8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544631" y="3352430"/>
              <a:ext cx="746760" cy="746760"/>
            </a:xfrm>
            <a:custGeom>
              <a:avLst/>
              <a:gdLst/>
              <a:ahLst/>
              <a:cxnLst/>
              <a:rect l="l" t="t" r="r" b="b"/>
              <a:pathLst>
                <a:path w="746759" h="746760">
                  <a:moveTo>
                    <a:pt x="0" y="746163"/>
                  </a:moveTo>
                  <a:lnTo>
                    <a:pt x="746163" y="0"/>
                  </a:lnTo>
                </a:path>
              </a:pathLst>
            </a:custGeom>
            <a:ln w="127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1" name="object 8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556261" y="2334263"/>
              <a:ext cx="807720" cy="807720"/>
            </a:xfrm>
            <a:custGeom>
              <a:avLst/>
              <a:gdLst/>
              <a:ahLst/>
              <a:cxnLst/>
              <a:rect l="l" t="t" r="r" b="b"/>
              <a:pathLst>
                <a:path w="807719" h="807719">
                  <a:moveTo>
                    <a:pt x="0" y="807720"/>
                  </a:moveTo>
                  <a:lnTo>
                    <a:pt x="807720" y="0"/>
                  </a:lnTo>
                </a:path>
              </a:pathLst>
            </a:custGeom>
            <a:ln w="127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2" name="object 8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306722" y="4380587"/>
              <a:ext cx="739140" cy="742950"/>
            </a:xfrm>
            <a:custGeom>
              <a:avLst/>
              <a:gdLst/>
              <a:ahLst/>
              <a:cxnLst/>
              <a:rect l="l" t="t" r="r" b="b"/>
              <a:pathLst>
                <a:path w="739139" h="742950">
                  <a:moveTo>
                    <a:pt x="739140" y="0"/>
                  </a:moveTo>
                  <a:lnTo>
                    <a:pt x="0" y="742950"/>
                  </a:lnTo>
                </a:path>
              </a:pathLst>
            </a:custGeom>
            <a:ln w="12700">
              <a:solidFill>
                <a:srgbClr val="151616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3" name="object 8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688908" y="2402788"/>
              <a:ext cx="746760" cy="746760"/>
            </a:xfrm>
            <a:custGeom>
              <a:avLst/>
              <a:gdLst/>
              <a:ahLst/>
              <a:cxnLst/>
              <a:rect l="l" t="t" r="r" b="b"/>
              <a:pathLst>
                <a:path w="746760" h="746760">
                  <a:moveTo>
                    <a:pt x="0" y="746163"/>
                  </a:moveTo>
                  <a:lnTo>
                    <a:pt x="746163" y="0"/>
                  </a:lnTo>
                </a:path>
              </a:pathLst>
            </a:custGeom>
            <a:ln w="12700">
              <a:solidFill>
                <a:srgbClr val="151616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4" name="object 8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99288" y="5548352"/>
              <a:ext cx="9311640" cy="4526280"/>
            </a:xfrm>
            <a:custGeom>
              <a:avLst/>
              <a:gdLst/>
              <a:ahLst/>
              <a:cxnLst/>
              <a:rect l="l" t="t" r="r" b="b"/>
              <a:pathLst>
                <a:path w="9311640" h="4526280">
                  <a:moveTo>
                    <a:pt x="0" y="0"/>
                  </a:moveTo>
                  <a:lnTo>
                    <a:pt x="9311640" y="0"/>
                  </a:lnTo>
                  <a:lnTo>
                    <a:pt x="9311640" y="4526280"/>
                  </a:lnTo>
                  <a:lnTo>
                    <a:pt x="0" y="4526280"/>
                  </a:lnTo>
                  <a:lnTo>
                    <a:pt x="0" y="0"/>
                  </a:lnTo>
                  <a:close/>
                </a:path>
              </a:pathLst>
            </a:custGeom>
            <a:ln w="7200">
              <a:solidFill>
                <a:srgbClr val="00A3D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5" name="object 85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569735" y="1076662"/>
            <a:ext cx="7886700" cy="708660"/>
          </a:xfrm>
          <a:prstGeom prst="rect">
            <a:avLst/>
          </a:prstGeom>
          <a:solidFill>
            <a:srgbClr val="ECECEC"/>
          </a:solidFill>
        </p:spPr>
        <p:txBody>
          <a:bodyPr vert="horz" wrap="square" lIns="0" tIns="59055" rIns="0" bIns="0" rtlCol="0">
            <a:spAutoFit/>
          </a:bodyPr>
          <a:lstStyle/>
          <a:p>
            <a:pPr marL="285750" indent="-197485">
              <a:lnSpc>
                <a:spcPts val="1620"/>
              </a:lnSpc>
              <a:spcBef>
                <a:spcPts val="465"/>
              </a:spcBef>
              <a:buAutoNum type="arabicPeriod"/>
              <a:tabLst>
                <a:tab pos="285750" algn="l"/>
              </a:tabLst>
            </a:pP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COMPLETE</a:t>
            </a:r>
            <a:r>
              <a:rPr sz="1400" b="1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OBLIQUE</a:t>
            </a:r>
            <a:r>
              <a:rPr sz="14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PROJECTION</a:t>
            </a:r>
            <a:r>
              <a:rPr sz="14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400" b="1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b="1" spc="-6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ALUMINIUM</a:t>
            </a:r>
            <a:r>
              <a:rPr sz="14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CASTING</a:t>
            </a:r>
            <a:r>
              <a:rPr sz="14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SHOWN</a:t>
            </a:r>
            <a:r>
              <a:rPr sz="14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spc="-10" dirty="0">
                <a:solidFill>
                  <a:srgbClr val="151616"/>
                </a:solidFill>
                <a:latin typeface="Arial"/>
                <a:cs typeface="Arial"/>
              </a:rPr>
              <a:t>BELOW.</a:t>
            </a:r>
            <a:endParaRPr sz="1400">
              <a:latin typeface="Arial"/>
              <a:cs typeface="Arial"/>
            </a:endParaRPr>
          </a:p>
          <a:p>
            <a:pPr marL="464820" marR="215265" indent="-197485">
              <a:lnSpc>
                <a:spcPts val="1560"/>
              </a:lnSpc>
              <a:spcBef>
                <a:spcPts val="95"/>
              </a:spcBef>
              <a:buAutoNum type="arabicPeriod"/>
              <a:tabLst>
                <a:tab pos="3213100" algn="l"/>
              </a:tabLst>
            </a:pP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IN</a:t>
            </a:r>
            <a:r>
              <a:rPr sz="1400" b="1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b="1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BLUE</a:t>
            </a:r>
            <a:r>
              <a:rPr sz="14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BOX,</a:t>
            </a:r>
            <a:r>
              <a:rPr sz="1400" b="1" spc="-20" dirty="0">
                <a:solidFill>
                  <a:srgbClr val="151616"/>
                </a:solidFill>
                <a:latin typeface="Arial"/>
                <a:cs typeface="Arial"/>
              </a:rPr>
              <a:t> DRAW</a:t>
            </a:r>
            <a:r>
              <a:rPr sz="1400" b="1" spc="-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YOUR</a:t>
            </a:r>
            <a:r>
              <a:rPr sz="1400" b="1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OWN</a:t>
            </a:r>
            <a:r>
              <a:rPr sz="1400" b="1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DESIGN</a:t>
            </a:r>
            <a:r>
              <a:rPr sz="14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400" b="1" spc="-7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400" b="1" spc="-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‘CASTING’.</a:t>
            </a:r>
            <a:r>
              <a:rPr sz="14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IT</a:t>
            </a:r>
            <a:r>
              <a:rPr sz="1400" b="1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MUST</a:t>
            </a:r>
            <a:r>
              <a:rPr sz="1400" b="1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spc="-10" dirty="0">
                <a:solidFill>
                  <a:srgbClr val="151616"/>
                </a:solidFill>
                <a:latin typeface="Arial"/>
                <a:cs typeface="Arial"/>
              </a:rPr>
              <a:t>INCLUDE</a:t>
            </a:r>
            <a:r>
              <a:rPr sz="1400" b="1" spc="-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spc="-50" dirty="0">
                <a:solidFill>
                  <a:srgbClr val="151616"/>
                </a:solidFill>
                <a:latin typeface="Arial"/>
                <a:cs typeface="Arial"/>
              </a:rPr>
              <a:t>A 	</a:t>
            </a: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HOLE</a:t>
            </a:r>
            <a:r>
              <a:rPr sz="1400" b="1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/ </a:t>
            </a:r>
            <a:r>
              <a:rPr sz="1400" b="1" spc="-10" dirty="0">
                <a:solidFill>
                  <a:srgbClr val="151616"/>
                </a:solidFill>
                <a:latin typeface="Arial"/>
                <a:cs typeface="Arial"/>
              </a:rPr>
              <a:t>CURVE(S)</a:t>
            </a:r>
            <a:endParaRPr sz="1400">
              <a:latin typeface="Arial"/>
              <a:cs typeface="Arial"/>
            </a:endParaRPr>
          </a:p>
        </p:txBody>
      </p:sp>
      <p:sp>
        <p:nvSpPr>
          <p:cNvPr id="86" name="object 86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917454" y="822665"/>
            <a:ext cx="1087120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b="1" spc="-10" dirty="0">
                <a:solidFill>
                  <a:srgbClr val="151616"/>
                </a:solidFill>
                <a:latin typeface="Arial"/>
                <a:cs typeface="Arial"/>
              </a:rPr>
              <a:t>QUESTION</a:t>
            </a:r>
            <a:endParaRPr sz="1600">
              <a:latin typeface="Arial"/>
              <a:cs typeface="Arial"/>
            </a:endParaRPr>
          </a:p>
        </p:txBody>
      </p:sp>
      <p:sp>
        <p:nvSpPr>
          <p:cNvPr id="87" name="object 87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822386" y="4804470"/>
            <a:ext cx="706755" cy="147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spc="-10" dirty="0">
                <a:solidFill>
                  <a:srgbClr val="AFB0B0"/>
                </a:solidFill>
                <a:latin typeface="Arial"/>
                <a:cs typeface="Arial"/>
              </a:rPr>
              <a:t>V.Ryan</a:t>
            </a:r>
            <a:r>
              <a:rPr sz="800" spc="-25" dirty="0">
                <a:solidFill>
                  <a:srgbClr val="AFB0B0"/>
                </a:solidFill>
                <a:latin typeface="Arial"/>
                <a:cs typeface="Arial"/>
              </a:rPr>
              <a:t> </a:t>
            </a:r>
            <a:r>
              <a:rPr sz="800" dirty="0">
                <a:solidFill>
                  <a:srgbClr val="AFB0B0"/>
                </a:solidFill>
                <a:latin typeface="Arial"/>
                <a:cs typeface="Arial"/>
              </a:rPr>
              <a:t>©</a:t>
            </a:r>
            <a:r>
              <a:rPr sz="800" spc="-20" dirty="0">
                <a:solidFill>
                  <a:srgbClr val="AFB0B0"/>
                </a:solidFill>
                <a:latin typeface="Arial"/>
                <a:cs typeface="Arial"/>
              </a:rPr>
              <a:t> 2023</a:t>
            </a:r>
            <a:endParaRPr sz="800">
              <a:latin typeface="Arial"/>
              <a:cs typeface="Arial"/>
            </a:endParaRPr>
          </a:p>
        </p:txBody>
      </p:sp>
      <p:sp>
        <p:nvSpPr>
          <p:cNvPr id="88" name="object 88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27608" y="1987775"/>
            <a:ext cx="153352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solidFill>
                  <a:srgbClr val="151616"/>
                </a:solidFill>
                <a:latin typeface="Arial"/>
                <a:cs typeface="Arial"/>
              </a:rPr>
              <a:t>SCALE</a:t>
            </a:r>
            <a:r>
              <a:rPr sz="2400" spc="-8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2400" spc="-25" dirty="0">
                <a:solidFill>
                  <a:srgbClr val="151616"/>
                </a:solidFill>
                <a:latin typeface="Arial"/>
                <a:cs typeface="Arial"/>
              </a:rPr>
              <a:t>2:1</a:t>
            </a:r>
            <a:endParaRPr sz="2400">
              <a:latin typeface="Arial"/>
              <a:cs typeface="Arial"/>
            </a:endParaRPr>
          </a:p>
        </p:txBody>
      </p:sp>
      <p:sp>
        <p:nvSpPr>
          <p:cNvPr id="89" name="object 89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957208" y="1012720"/>
            <a:ext cx="108712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DD2B1C"/>
                </a:solidFill>
                <a:latin typeface="Arial"/>
                <a:cs typeface="Arial"/>
              </a:rPr>
              <a:t>HELPFUL</a:t>
            </a:r>
            <a:r>
              <a:rPr sz="1200" spc="-45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1200" spc="-20" dirty="0">
                <a:solidFill>
                  <a:srgbClr val="DD2B1C"/>
                </a:solidFill>
                <a:latin typeface="Arial"/>
                <a:cs typeface="Arial"/>
              </a:rPr>
              <a:t>LINK</a:t>
            </a:r>
            <a:endParaRPr sz="1200">
              <a:latin typeface="Arial"/>
              <a:cs typeface="Arial"/>
            </a:endParaRPr>
          </a:p>
        </p:txBody>
      </p:sp>
      <p:sp>
        <p:nvSpPr>
          <p:cNvPr id="90" name="object 90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416690" y="2500488"/>
            <a:ext cx="3827145" cy="542925"/>
          </a:xfrm>
          <a:prstGeom prst="rect">
            <a:avLst/>
          </a:prstGeom>
          <a:ln w="7200">
            <a:solidFill>
              <a:srgbClr val="DD2B1C"/>
            </a:solidFill>
          </a:ln>
        </p:spPr>
        <p:txBody>
          <a:bodyPr vert="horz" wrap="square" lIns="0" tIns="19685" rIns="0" bIns="0" rtlCol="0">
            <a:spAutoFit/>
          </a:bodyPr>
          <a:lstStyle/>
          <a:p>
            <a:pPr marL="1263650">
              <a:lnSpc>
                <a:spcPct val="100000"/>
              </a:lnSpc>
              <a:spcBef>
                <a:spcPts val="155"/>
              </a:spcBef>
            </a:pPr>
            <a:r>
              <a:rPr sz="1200" dirty="0">
                <a:solidFill>
                  <a:srgbClr val="DD2B1C"/>
                </a:solidFill>
                <a:latin typeface="Arial"/>
                <a:cs typeface="Arial"/>
              </a:rPr>
              <a:t>HELPFUL</a:t>
            </a:r>
            <a:r>
              <a:rPr sz="1200" spc="-45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1200" spc="-20" dirty="0">
                <a:solidFill>
                  <a:srgbClr val="DD2B1C"/>
                </a:solidFill>
                <a:latin typeface="Arial"/>
                <a:cs typeface="Arial"/>
              </a:rPr>
              <a:t>LINK:</a:t>
            </a:r>
            <a:endParaRPr sz="1200">
              <a:latin typeface="Arial"/>
              <a:cs typeface="Arial"/>
            </a:endParaRPr>
          </a:p>
          <a:p>
            <a:pPr marL="83820">
              <a:lnSpc>
                <a:spcPct val="100000"/>
              </a:lnSpc>
              <a:spcBef>
                <a:spcPts val="195"/>
              </a:spcBef>
            </a:pPr>
            <a:r>
              <a:rPr sz="1200" spc="-10" dirty="0">
                <a:solidFill>
                  <a:srgbClr val="151616"/>
                </a:solidFill>
                <a:latin typeface="Arial"/>
                <a:cs typeface="Arial"/>
                <a:hlinkClick r:id="rId4"/>
              </a:rPr>
              <a:t>https://technologystudent.com/despro_3/oblique6.html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91" name="object 91"/>
          <p:cNvGrpSpPr>
            <a:grpSpLocks noGrp="1" noUngrp="1" noRot="1" noMove="1" noResize="1"/>
          </p:cNvGrpSpPr>
          <p:nvPr/>
        </p:nvGrpSpPr>
        <p:grpSpPr>
          <a:xfrm>
            <a:off x="8916368" y="1251604"/>
            <a:ext cx="1129665" cy="1129665"/>
            <a:chOff x="8916368" y="1251604"/>
            <a:chExt cx="1129665" cy="1129665"/>
          </a:xfrm>
        </p:grpSpPr>
        <p:sp>
          <p:nvSpPr>
            <p:cNvPr id="92" name="object 9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916368" y="1251604"/>
              <a:ext cx="1129665" cy="1129665"/>
            </a:xfrm>
            <a:custGeom>
              <a:avLst/>
              <a:gdLst/>
              <a:ahLst/>
              <a:cxnLst/>
              <a:rect l="l" t="t" r="r" b="b"/>
              <a:pathLst>
                <a:path w="1129665" h="1129664">
                  <a:moveTo>
                    <a:pt x="1129131" y="0"/>
                  </a:moveTo>
                  <a:lnTo>
                    <a:pt x="0" y="0"/>
                  </a:lnTo>
                  <a:lnTo>
                    <a:pt x="0" y="1129131"/>
                  </a:lnTo>
                  <a:lnTo>
                    <a:pt x="1129131" y="1129131"/>
                  </a:lnTo>
                  <a:lnTo>
                    <a:pt x="112913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3" name="object 9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977731" y="1312973"/>
              <a:ext cx="1006475" cy="393065"/>
            </a:xfrm>
            <a:custGeom>
              <a:avLst/>
              <a:gdLst/>
              <a:ahLst/>
              <a:cxnLst/>
              <a:rect l="l" t="t" r="r" b="b"/>
              <a:pathLst>
                <a:path w="1006475" h="393064">
                  <a:moveTo>
                    <a:pt x="24549" y="343649"/>
                  </a:moveTo>
                  <a:lnTo>
                    <a:pt x="0" y="343649"/>
                  </a:lnTo>
                  <a:lnTo>
                    <a:pt x="0" y="368198"/>
                  </a:lnTo>
                  <a:lnTo>
                    <a:pt x="24549" y="368198"/>
                  </a:lnTo>
                  <a:lnTo>
                    <a:pt x="24549" y="343649"/>
                  </a:lnTo>
                  <a:close/>
                </a:path>
                <a:path w="1006475" h="393064">
                  <a:moveTo>
                    <a:pt x="24549" y="270014"/>
                  </a:moveTo>
                  <a:lnTo>
                    <a:pt x="0" y="270014"/>
                  </a:lnTo>
                  <a:lnTo>
                    <a:pt x="0" y="294563"/>
                  </a:lnTo>
                  <a:lnTo>
                    <a:pt x="24549" y="294563"/>
                  </a:lnTo>
                  <a:lnTo>
                    <a:pt x="24549" y="270014"/>
                  </a:lnTo>
                  <a:close/>
                </a:path>
                <a:path w="1006475" h="393064">
                  <a:moveTo>
                    <a:pt x="122732" y="196367"/>
                  </a:moveTo>
                  <a:lnTo>
                    <a:pt x="98183" y="196367"/>
                  </a:lnTo>
                  <a:lnTo>
                    <a:pt x="73647" y="196367"/>
                  </a:lnTo>
                  <a:lnTo>
                    <a:pt x="49098" y="196367"/>
                  </a:lnTo>
                  <a:lnTo>
                    <a:pt x="49098" y="220916"/>
                  </a:lnTo>
                  <a:lnTo>
                    <a:pt x="24549" y="220916"/>
                  </a:lnTo>
                  <a:lnTo>
                    <a:pt x="0" y="220916"/>
                  </a:lnTo>
                  <a:lnTo>
                    <a:pt x="0" y="245465"/>
                  </a:lnTo>
                  <a:lnTo>
                    <a:pt x="24549" y="245465"/>
                  </a:lnTo>
                  <a:lnTo>
                    <a:pt x="49098" y="245465"/>
                  </a:lnTo>
                  <a:lnTo>
                    <a:pt x="49098" y="270014"/>
                  </a:lnTo>
                  <a:lnTo>
                    <a:pt x="73647" y="270014"/>
                  </a:lnTo>
                  <a:lnTo>
                    <a:pt x="98183" y="270014"/>
                  </a:lnTo>
                  <a:lnTo>
                    <a:pt x="98183" y="245465"/>
                  </a:lnTo>
                  <a:lnTo>
                    <a:pt x="73647" y="245465"/>
                  </a:lnTo>
                  <a:lnTo>
                    <a:pt x="73647" y="220916"/>
                  </a:lnTo>
                  <a:lnTo>
                    <a:pt x="98183" y="220916"/>
                  </a:lnTo>
                  <a:lnTo>
                    <a:pt x="122732" y="220916"/>
                  </a:lnTo>
                  <a:lnTo>
                    <a:pt x="122732" y="196367"/>
                  </a:lnTo>
                  <a:close/>
                </a:path>
                <a:path w="1006475" h="393064">
                  <a:moveTo>
                    <a:pt x="171831" y="196380"/>
                  </a:moveTo>
                  <a:lnTo>
                    <a:pt x="147281" y="196380"/>
                  </a:lnTo>
                  <a:lnTo>
                    <a:pt x="147281" y="220916"/>
                  </a:lnTo>
                  <a:lnTo>
                    <a:pt x="122732" y="220916"/>
                  </a:lnTo>
                  <a:lnTo>
                    <a:pt x="122732" y="270014"/>
                  </a:lnTo>
                  <a:lnTo>
                    <a:pt x="98183" y="270014"/>
                  </a:lnTo>
                  <a:lnTo>
                    <a:pt x="98183" y="294551"/>
                  </a:lnTo>
                  <a:lnTo>
                    <a:pt x="73634" y="294551"/>
                  </a:lnTo>
                  <a:lnTo>
                    <a:pt x="73634" y="319100"/>
                  </a:lnTo>
                  <a:lnTo>
                    <a:pt x="49085" y="319100"/>
                  </a:lnTo>
                  <a:lnTo>
                    <a:pt x="49085" y="343649"/>
                  </a:lnTo>
                  <a:lnTo>
                    <a:pt x="73634" y="343649"/>
                  </a:lnTo>
                  <a:lnTo>
                    <a:pt x="98183" y="343649"/>
                  </a:lnTo>
                  <a:lnTo>
                    <a:pt x="98183" y="294563"/>
                  </a:lnTo>
                  <a:lnTo>
                    <a:pt x="122732" y="294563"/>
                  </a:lnTo>
                  <a:lnTo>
                    <a:pt x="147281" y="294563"/>
                  </a:lnTo>
                  <a:lnTo>
                    <a:pt x="147281" y="270014"/>
                  </a:lnTo>
                  <a:lnTo>
                    <a:pt x="171818" y="270014"/>
                  </a:lnTo>
                  <a:lnTo>
                    <a:pt x="171818" y="245465"/>
                  </a:lnTo>
                  <a:lnTo>
                    <a:pt x="147281" y="245465"/>
                  </a:lnTo>
                  <a:lnTo>
                    <a:pt x="147281" y="220929"/>
                  </a:lnTo>
                  <a:lnTo>
                    <a:pt x="171831" y="220929"/>
                  </a:lnTo>
                  <a:lnTo>
                    <a:pt x="171831" y="196380"/>
                  </a:lnTo>
                  <a:close/>
                </a:path>
                <a:path w="1006475" h="393064">
                  <a:moveTo>
                    <a:pt x="245465" y="98183"/>
                  </a:moveTo>
                  <a:lnTo>
                    <a:pt x="220916" y="98183"/>
                  </a:lnTo>
                  <a:lnTo>
                    <a:pt x="220916" y="122732"/>
                  </a:lnTo>
                  <a:lnTo>
                    <a:pt x="245465" y="122732"/>
                  </a:lnTo>
                  <a:lnTo>
                    <a:pt x="245465" y="98183"/>
                  </a:lnTo>
                  <a:close/>
                </a:path>
                <a:path w="1006475" h="393064">
                  <a:moveTo>
                    <a:pt x="270014" y="368604"/>
                  </a:moveTo>
                  <a:lnTo>
                    <a:pt x="245465" y="368604"/>
                  </a:lnTo>
                  <a:lnTo>
                    <a:pt x="245465" y="344474"/>
                  </a:lnTo>
                  <a:lnTo>
                    <a:pt x="220916" y="344474"/>
                  </a:lnTo>
                  <a:lnTo>
                    <a:pt x="196380" y="344474"/>
                  </a:lnTo>
                  <a:lnTo>
                    <a:pt x="196380" y="270814"/>
                  </a:lnTo>
                  <a:lnTo>
                    <a:pt x="171831" y="270814"/>
                  </a:lnTo>
                  <a:lnTo>
                    <a:pt x="171831" y="344474"/>
                  </a:lnTo>
                  <a:lnTo>
                    <a:pt x="147281" y="344474"/>
                  </a:lnTo>
                  <a:lnTo>
                    <a:pt x="147281" y="368604"/>
                  </a:lnTo>
                  <a:lnTo>
                    <a:pt x="171831" y="368604"/>
                  </a:lnTo>
                  <a:lnTo>
                    <a:pt x="171831" y="392734"/>
                  </a:lnTo>
                  <a:lnTo>
                    <a:pt x="196380" y="392734"/>
                  </a:lnTo>
                  <a:lnTo>
                    <a:pt x="220916" y="392734"/>
                  </a:lnTo>
                  <a:lnTo>
                    <a:pt x="245465" y="392734"/>
                  </a:lnTo>
                  <a:lnTo>
                    <a:pt x="270014" y="392734"/>
                  </a:lnTo>
                  <a:lnTo>
                    <a:pt x="270014" y="368604"/>
                  </a:lnTo>
                  <a:close/>
                </a:path>
                <a:path w="1006475" h="393064">
                  <a:moveTo>
                    <a:pt x="319100" y="294944"/>
                  </a:moveTo>
                  <a:lnTo>
                    <a:pt x="294563" y="294944"/>
                  </a:lnTo>
                  <a:lnTo>
                    <a:pt x="294563" y="320344"/>
                  </a:lnTo>
                  <a:lnTo>
                    <a:pt x="270014" y="320344"/>
                  </a:lnTo>
                  <a:lnTo>
                    <a:pt x="270014" y="368604"/>
                  </a:lnTo>
                  <a:lnTo>
                    <a:pt x="294563" y="368604"/>
                  </a:lnTo>
                  <a:lnTo>
                    <a:pt x="294563" y="392734"/>
                  </a:lnTo>
                  <a:lnTo>
                    <a:pt x="319100" y="392734"/>
                  </a:lnTo>
                  <a:lnTo>
                    <a:pt x="319100" y="294944"/>
                  </a:lnTo>
                  <a:close/>
                </a:path>
                <a:path w="1006475" h="393064">
                  <a:moveTo>
                    <a:pt x="319100" y="24549"/>
                  </a:moveTo>
                  <a:lnTo>
                    <a:pt x="294551" y="24549"/>
                  </a:lnTo>
                  <a:lnTo>
                    <a:pt x="294551" y="0"/>
                  </a:lnTo>
                  <a:lnTo>
                    <a:pt x="270002" y="0"/>
                  </a:lnTo>
                  <a:lnTo>
                    <a:pt x="245465" y="0"/>
                  </a:lnTo>
                  <a:lnTo>
                    <a:pt x="220916" y="0"/>
                  </a:lnTo>
                  <a:lnTo>
                    <a:pt x="196367" y="0"/>
                  </a:lnTo>
                  <a:lnTo>
                    <a:pt x="196367" y="73647"/>
                  </a:lnTo>
                  <a:lnTo>
                    <a:pt x="220916" y="73647"/>
                  </a:lnTo>
                  <a:lnTo>
                    <a:pt x="245465" y="73647"/>
                  </a:lnTo>
                  <a:lnTo>
                    <a:pt x="245465" y="98183"/>
                  </a:lnTo>
                  <a:lnTo>
                    <a:pt x="270002" y="98183"/>
                  </a:lnTo>
                  <a:lnTo>
                    <a:pt x="294551" y="98183"/>
                  </a:lnTo>
                  <a:lnTo>
                    <a:pt x="294551" y="73647"/>
                  </a:lnTo>
                  <a:lnTo>
                    <a:pt x="270002" y="73647"/>
                  </a:lnTo>
                  <a:lnTo>
                    <a:pt x="270002" y="49098"/>
                  </a:lnTo>
                  <a:lnTo>
                    <a:pt x="245465" y="49098"/>
                  </a:lnTo>
                  <a:lnTo>
                    <a:pt x="245465" y="24549"/>
                  </a:lnTo>
                  <a:lnTo>
                    <a:pt x="270002" y="24549"/>
                  </a:lnTo>
                  <a:lnTo>
                    <a:pt x="270002" y="49098"/>
                  </a:lnTo>
                  <a:lnTo>
                    <a:pt x="294551" y="49098"/>
                  </a:lnTo>
                  <a:lnTo>
                    <a:pt x="319100" y="49098"/>
                  </a:lnTo>
                  <a:lnTo>
                    <a:pt x="319100" y="24549"/>
                  </a:lnTo>
                  <a:close/>
                </a:path>
                <a:path w="1006475" h="393064">
                  <a:moveTo>
                    <a:pt x="392734" y="73647"/>
                  </a:moveTo>
                  <a:lnTo>
                    <a:pt x="368198" y="73647"/>
                  </a:lnTo>
                  <a:lnTo>
                    <a:pt x="343649" y="73647"/>
                  </a:lnTo>
                  <a:lnTo>
                    <a:pt x="319100" y="73647"/>
                  </a:lnTo>
                  <a:lnTo>
                    <a:pt x="319100" y="98196"/>
                  </a:lnTo>
                  <a:lnTo>
                    <a:pt x="343649" y="98196"/>
                  </a:lnTo>
                  <a:lnTo>
                    <a:pt x="343649" y="122732"/>
                  </a:lnTo>
                  <a:lnTo>
                    <a:pt x="368198" y="122732"/>
                  </a:lnTo>
                  <a:lnTo>
                    <a:pt x="392734" y="122732"/>
                  </a:lnTo>
                  <a:lnTo>
                    <a:pt x="392734" y="73647"/>
                  </a:lnTo>
                  <a:close/>
                </a:path>
                <a:path w="1006475" h="393064">
                  <a:moveTo>
                    <a:pt x="417283" y="0"/>
                  </a:moveTo>
                  <a:lnTo>
                    <a:pt x="392734" y="0"/>
                  </a:lnTo>
                  <a:lnTo>
                    <a:pt x="368198" y="0"/>
                  </a:lnTo>
                  <a:lnTo>
                    <a:pt x="368198" y="24549"/>
                  </a:lnTo>
                  <a:lnTo>
                    <a:pt x="343649" y="24549"/>
                  </a:lnTo>
                  <a:lnTo>
                    <a:pt x="343649" y="49098"/>
                  </a:lnTo>
                  <a:lnTo>
                    <a:pt x="368198" y="49098"/>
                  </a:lnTo>
                  <a:lnTo>
                    <a:pt x="392734" y="49098"/>
                  </a:lnTo>
                  <a:lnTo>
                    <a:pt x="392734" y="73647"/>
                  </a:lnTo>
                  <a:lnTo>
                    <a:pt x="417283" y="73647"/>
                  </a:lnTo>
                  <a:lnTo>
                    <a:pt x="417283" y="0"/>
                  </a:lnTo>
                  <a:close/>
                </a:path>
                <a:path w="1006475" h="393064">
                  <a:moveTo>
                    <a:pt x="441833" y="294944"/>
                  </a:moveTo>
                  <a:lnTo>
                    <a:pt x="417296" y="294944"/>
                  </a:lnTo>
                  <a:lnTo>
                    <a:pt x="417296" y="320344"/>
                  </a:lnTo>
                  <a:lnTo>
                    <a:pt x="392747" y="320344"/>
                  </a:lnTo>
                  <a:lnTo>
                    <a:pt x="392747" y="368604"/>
                  </a:lnTo>
                  <a:lnTo>
                    <a:pt x="417296" y="368604"/>
                  </a:lnTo>
                  <a:lnTo>
                    <a:pt x="441833" y="368604"/>
                  </a:lnTo>
                  <a:lnTo>
                    <a:pt x="441833" y="294944"/>
                  </a:lnTo>
                  <a:close/>
                </a:path>
                <a:path w="1006475" h="393064">
                  <a:moveTo>
                    <a:pt x="564565" y="98196"/>
                  </a:moveTo>
                  <a:lnTo>
                    <a:pt x="540029" y="98196"/>
                  </a:lnTo>
                  <a:lnTo>
                    <a:pt x="540029" y="122732"/>
                  </a:lnTo>
                  <a:lnTo>
                    <a:pt x="540029" y="147281"/>
                  </a:lnTo>
                  <a:lnTo>
                    <a:pt x="540029" y="171831"/>
                  </a:lnTo>
                  <a:lnTo>
                    <a:pt x="515480" y="171831"/>
                  </a:lnTo>
                  <a:lnTo>
                    <a:pt x="515480" y="147281"/>
                  </a:lnTo>
                  <a:lnTo>
                    <a:pt x="540029" y="147281"/>
                  </a:lnTo>
                  <a:lnTo>
                    <a:pt x="540029" y="122732"/>
                  </a:lnTo>
                  <a:lnTo>
                    <a:pt x="515480" y="122732"/>
                  </a:lnTo>
                  <a:lnTo>
                    <a:pt x="490931" y="122732"/>
                  </a:lnTo>
                  <a:lnTo>
                    <a:pt x="490931" y="73647"/>
                  </a:lnTo>
                  <a:lnTo>
                    <a:pt x="466382" y="73647"/>
                  </a:lnTo>
                  <a:lnTo>
                    <a:pt x="466382" y="0"/>
                  </a:lnTo>
                  <a:lnTo>
                    <a:pt x="441833" y="0"/>
                  </a:lnTo>
                  <a:lnTo>
                    <a:pt x="441833" y="73647"/>
                  </a:lnTo>
                  <a:lnTo>
                    <a:pt x="417296" y="73647"/>
                  </a:lnTo>
                  <a:lnTo>
                    <a:pt x="417296" y="122732"/>
                  </a:lnTo>
                  <a:lnTo>
                    <a:pt x="441833" y="122732"/>
                  </a:lnTo>
                  <a:lnTo>
                    <a:pt x="441833" y="171831"/>
                  </a:lnTo>
                  <a:lnTo>
                    <a:pt x="417296" y="171831"/>
                  </a:lnTo>
                  <a:lnTo>
                    <a:pt x="417296" y="147281"/>
                  </a:lnTo>
                  <a:lnTo>
                    <a:pt x="392747" y="147281"/>
                  </a:lnTo>
                  <a:lnTo>
                    <a:pt x="392747" y="171831"/>
                  </a:lnTo>
                  <a:lnTo>
                    <a:pt x="368198" y="171831"/>
                  </a:lnTo>
                  <a:lnTo>
                    <a:pt x="368198" y="147281"/>
                  </a:lnTo>
                  <a:lnTo>
                    <a:pt x="343649" y="147281"/>
                  </a:lnTo>
                  <a:lnTo>
                    <a:pt x="343649" y="220916"/>
                  </a:lnTo>
                  <a:lnTo>
                    <a:pt x="368198" y="220916"/>
                  </a:lnTo>
                  <a:lnTo>
                    <a:pt x="392747" y="220916"/>
                  </a:lnTo>
                  <a:lnTo>
                    <a:pt x="392747" y="270014"/>
                  </a:lnTo>
                  <a:lnTo>
                    <a:pt x="368198" y="270014"/>
                  </a:lnTo>
                  <a:lnTo>
                    <a:pt x="368198" y="294563"/>
                  </a:lnTo>
                  <a:lnTo>
                    <a:pt x="392747" y="294563"/>
                  </a:lnTo>
                  <a:lnTo>
                    <a:pt x="417296" y="294563"/>
                  </a:lnTo>
                  <a:lnTo>
                    <a:pt x="417296" y="270014"/>
                  </a:lnTo>
                  <a:lnTo>
                    <a:pt x="441833" y="270014"/>
                  </a:lnTo>
                  <a:lnTo>
                    <a:pt x="441833" y="245465"/>
                  </a:lnTo>
                  <a:lnTo>
                    <a:pt x="466382" y="245465"/>
                  </a:lnTo>
                  <a:lnTo>
                    <a:pt x="490931" y="245465"/>
                  </a:lnTo>
                  <a:lnTo>
                    <a:pt x="490931" y="220916"/>
                  </a:lnTo>
                  <a:lnTo>
                    <a:pt x="466382" y="220916"/>
                  </a:lnTo>
                  <a:lnTo>
                    <a:pt x="466382" y="147281"/>
                  </a:lnTo>
                  <a:lnTo>
                    <a:pt x="490931" y="147281"/>
                  </a:lnTo>
                  <a:lnTo>
                    <a:pt x="490931" y="196380"/>
                  </a:lnTo>
                  <a:lnTo>
                    <a:pt x="515480" y="196380"/>
                  </a:lnTo>
                  <a:lnTo>
                    <a:pt x="515480" y="245465"/>
                  </a:lnTo>
                  <a:lnTo>
                    <a:pt x="540016" y="245465"/>
                  </a:lnTo>
                  <a:lnTo>
                    <a:pt x="540016" y="270014"/>
                  </a:lnTo>
                  <a:lnTo>
                    <a:pt x="564565" y="270014"/>
                  </a:lnTo>
                  <a:lnTo>
                    <a:pt x="564565" y="245465"/>
                  </a:lnTo>
                  <a:lnTo>
                    <a:pt x="540029" y="245465"/>
                  </a:lnTo>
                  <a:lnTo>
                    <a:pt x="540029" y="220916"/>
                  </a:lnTo>
                  <a:lnTo>
                    <a:pt x="564565" y="220916"/>
                  </a:lnTo>
                  <a:lnTo>
                    <a:pt x="564565" y="98196"/>
                  </a:lnTo>
                  <a:close/>
                </a:path>
                <a:path w="1006475" h="393064">
                  <a:moveTo>
                    <a:pt x="589114" y="294944"/>
                  </a:moveTo>
                  <a:lnTo>
                    <a:pt x="564565" y="294944"/>
                  </a:lnTo>
                  <a:lnTo>
                    <a:pt x="564565" y="320344"/>
                  </a:lnTo>
                  <a:lnTo>
                    <a:pt x="540029" y="320344"/>
                  </a:lnTo>
                  <a:lnTo>
                    <a:pt x="540029" y="294944"/>
                  </a:lnTo>
                  <a:lnTo>
                    <a:pt x="515480" y="294944"/>
                  </a:lnTo>
                  <a:lnTo>
                    <a:pt x="515480" y="368604"/>
                  </a:lnTo>
                  <a:lnTo>
                    <a:pt x="540029" y="368604"/>
                  </a:lnTo>
                  <a:lnTo>
                    <a:pt x="564565" y="368604"/>
                  </a:lnTo>
                  <a:lnTo>
                    <a:pt x="589114" y="368604"/>
                  </a:lnTo>
                  <a:lnTo>
                    <a:pt x="589114" y="294944"/>
                  </a:lnTo>
                  <a:close/>
                </a:path>
                <a:path w="1006475" h="393064">
                  <a:moveTo>
                    <a:pt x="613651" y="24549"/>
                  </a:moveTo>
                  <a:lnTo>
                    <a:pt x="589114" y="24549"/>
                  </a:lnTo>
                  <a:lnTo>
                    <a:pt x="589114" y="49098"/>
                  </a:lnTo>
                  <a:lnTo>
                    <a:pt x="564565" y="49098"/>
                  </a:lnTo>
                  <a:lnTo>
                    <a:pt x="540029" y="49098"/>
                  </a:lnTo>
                  <a:lnTo>
                    <a:pt x="540029" y="24549"/>
                  </a:lnTo>
                  <a:lnTo>
                    <a:pt x="564565" y="24549"/>
                  </a:lnTo>
                  <a:lnTo>
                    <a:pt x="589114" y="24549"/>
                  </a:lnTo>
                  <a:lnTo>
                    <a:pt x="589114" y="0"/>
                  </a:lnTo>
                  <a:lnTo>
                    <a:pt x="564565" y="0"/>
                  </a:lnTo>
                  <a:lnTo>
                    <a:pt x="540016" y="0"/>
                  </a:lnTo>
                  <a:lnTo>
                    <a:pt x="540016" y="24549"/>
                  </a:lnTo>
                  <a:lnTo>
                    <a:pt x="515480" y="24549"/>
                  </a:lnTo>
                  <a:lnTo>
                    <a:pt x="490931" y="24549"/>
                  </a:lnTo>
                  <a:lnTo>
                    <a:pt x="490931" y="49098"/>
                  </a:lnTo>
                  <a:lnTo>
                    <a:pt x="515480" y="49098"/>
                  </a:lnTo>
                  <a:lnTo>
                    <a:pt x="540016" y="49098"/>
                  </a:lnTo>
                  <a:lnTo>
                    <a:pt x="540016" y="73647"/>
                  </a:lnTo>
                  <a:lnTo>
                    <a:pt x="564565" y="73647"/>
                  </a:lnTo>
                  <a:lnTo>
                    <a:pt x="589114" y="73647"/>
                  </a:lnTo>
                  <a:lnTo>
                    <a:pt x="613651" y="73647"/>
                  </a:lnTo>
                  <a:lnTo>
                    <a:pt x="613651" y="24549"/>
                  </a:lnTo>
                  <a:close/>
                </a:path>
                <a:path w="1006475" h="393064">
                  <a:moveTo>
                    <a:pt x="613664" y="147281"/>
                  </a:moveTo>
                  <a:lnTo>
                    <a:pt x="589114" y="147281"/>
                  </a:lnTo>
                  <a:lnTo>
                    <a:pt x="589114" y="171831"/>
                  </a:lnTo>
                  <a:lnTo>
                    <a:pt x="613664" y="171831"/>
                  </a:lnTo>
                  <a:lnTo>
                    <a:pt x="613664" y="147281"/>
                  </a:lnTo>
                  <a:close/>
                </a:path>
                <a:path w="1006475" h="393064">
                  <a:moveTo>
                    <a:pt x="638213" y="294944"/>
                  </a:moveTo>
                  <a:lnTo>
                    <a:pt x="613664" y="294944"/>
                  </a:lnTo>
                  <a:lnTo>
                    <a:pt x="613664" y="368604"/>
                  </a:lnTo>
                  <a:lnTo>
                    <a:pt x="638213" y="368604"/>
                  </a:lnTo>
                  <a:lnTo>
                    <a:pt x="638213" y="294944"/>
                  </a:lnTo>
                  <a:close/>
                </a:path>
                <a:path w="1006475" h="393064">
                  <a:moveTo>
                    <a:pt x="662749" y="147281"/>
                  </a:moveTo>
                  <a:lnTo>
                    <a:pt x="638200" y="147281"/>
                  </a:lnTo>
                  <a:lnTo>
                    <a:pt x="638200" y="171831"/>
                  </a:lnTo>
                  <a:lnTo>
                    <a:pt x="662749" y="171831"/>
                  </a:lnTo>
                  <a:lnTo>
                    <a:pt x="662749" y="147281"/>
                  </a:lnTo>
                  <a:close/>
                </a:path>
                <a:path w="1006475" h="393064">
                  <a:moveTo>
                    <a:pt x="662749" y="98183"/>
                  </a:moveTo>
                  <a:lnTo>
                    <a:pt x="638213" y="98183"/>
                  </a:lnTo>
                  <a:lnTo>
                    <a:pt x="613664" y="98183"/>
                  </a:lnTo>
                  <a:lnTo>
                    <a:pt x="589114" y="98183"/>
                  </a:lnTo>
                  <a:lnTo>
                    <a:pt x="589114" y="122732"/>
                  </a:lnTo>
                  <a:lnTo>
                    <a:pt x="613664" y="122732"/>
                  </a:lnTo>
                  <a:lnTo>
                    <a:pt x="638213" y="122732"/>
                  </a:lnTo>
                  <a:lnTo>
                    <a:pt x="662749" y="122732"/>
                  </a:lnTo>
                  <a:lnTo>
                    <a:pt x="662749" y="98183"/>
                  </a:lnTo>
                  <a:close/>
                </a:path>
                <a:path w="1006475" h="393064">
                  <a:moveTo>
                    <a:pt x="662749" y="0"/>
                  </a:moveTo>
                  <a:lnTo>
                    <a:pt x="638200" y="0"/>
                  </a:lnTo>
                  <a:lnTo>
                    <a:pt x="638200" y="24549"/>
                  </a:lnTo>
                  <a:lnTo>
                    <a:pt x="662749" y="24549"/>
                  </a:lnTo>
                  <a:lnTo>
                    <a:pt x="662749" y="0"/>
                  </a:lnTo>
                  <a:close/>
                </a:path>
                <a:path w="1006475" h="393064">
                  <a:moveTo>
                    <a:pt x="687298" y="245465"/>
                  </a:moveTo>
                  <a:lnTo>
                    <a:pt x="662749" y="245465"/>
                  </a:lnTo>
                  <a:lnTo>
                    <a:pt x="662749" y="196367"/>
                  </a:lnTo>
                  <a:lnTo>
                    <a:pt x="638213" y="196367"/>
                  </a:lnTo>
                  <a:lnTo>
                    <a:pt x="638213" y="245465"/>
                  </a:lnTo>
                  <a:lnTo>
                    <a:pt x="613664" y="245465"/>
                  </a:lnTo>
                  <a:lnTo>
                    <a:pt x="613664" y="196380"/>
                  </a:lnTo>
                  <a:lnTo>
                    <a:pt x="589114" y="196380"/>
                  </a:lnTo>
                  <a:lnTo>
                    <a:pt x="589114" y="245478"/>
                  </a:lnTo>
                  <a:lnTo>
                    <a:pt x="613664" y="245478"/>
                  </a:lnTo>
                  <a:lnTo>
                    <a:pt x="613664" y="270014"/>
                  </a:lnTo>
                  <a:lnTo>
                    <a:pt x="638213" y="270014"/>
                  </a:lnTo>
                  <a:lnTo>
                    <a:pt x="662749" y="270014"/>
                  </a:lnTo>
                  <a:lnTo>
                    <a:pt x="687298" y="270014"/>
                  </a:lnTo>
                  <a:lnTo>
                    <a:pt x="687298" y="245465"/>
                  </a:lnTo>
                  <a:close/>
                </a:path>
                <a:path w="1006475" h="393064">
                  <a:moveTo>
                    <a:pt x="711847" y="270014"/>
                  </a:moveTo>
                  <a:lnTo>
                    <a:pt x="687298" y="270014"/>
                  </a:lnTo>
                  <a:lnTo>
                    <a:pt x="687298" y="294563"/>
                  </a:lnTo>
                  <a:lnTo>
                    <a:pt x="711847" y="294563"/>
                  </a:lnTo>
                  <a:lnTo>
                    <a:pt x="711847" y="270014"/>
                  </a:lnTo>
                  <a:close/>
                </a:path>
                <a:path w="1006475" h="393064">
                  <a:moveTo>
                    <a:pt x="711847" y="98183"/>
                  </a:moveTo>
                  <a:lnTo>
                    <a:pt x="687298" y="98183"/>
                  </a:lnTo>
                  <a:lnTo>
                    <a:pt x="687298" y="122732"/>
                  </a:lnTo>
                  <a:lnTo>
                    <a:pt x="662749" y="122732"/>
                  </a:lnTo>
                  <a:lnTo>
                    <a:pt x="662749" y="147281"/>
                  </a:lnTo>
                  <a:lnTo>
                    <a:pt x="687298" y="147281"/>
                  </a:lnTo>
                  <a:lnTo>
                    <a:pt x="687298" y="196380"/>
                  </a:lnTo>
                  <a:lnTo>
                    <a:pt x="711847" y="196380"/>
                  </a:lnTo>
                  <a:lnTo>
                    <a:pt x="711847" y="98183"/>
                  </a:lnTo>
                  <a:close/>
                </a:path>
                <a:path w="1006475" h="393064">
                  <a:moveTo>
                    <a:pt x="760945" y="147281"/>
                  </a:moveTo>
                  <a:lnTo>
                    <a:pt x="736396" y="147281"/>
                  </a:lnTo>
                  <a:lnTo>
                    <a:pt x="736396" y="196380"/>
                  </a:lnTo>
                  <a:lnTo>
                    <a:pt x="760945" y="196380"/>
                  </a:lnTo>
                  <a:lnTo>
                    <a:pt x="760945" y="147281"/>
                  </a:lnTo>
                  <a:close/>
                </a:path>
                <a:path w="1006475" h="393064">
                  <a:moveTo>
                    <a:pt x="785482" y="0"/>
                  </a:moveTo>
                  <a:lnTo>
                    <a:pt x="760933" y="0"/>
                  </a:lnTo>
                  <a:lnTo>
                    <a:pt x="736384" y="0"/>
                  </a:lnTo>
                  <a:lnTo>
                    <a:pt x="711835" y="0"/>
                  </a:lnTo>
                  <a:lnTo>
                    <a:pt x="687298" y="0"/>
                  </a:lnTo>
                  <a:lnTo>
                    <a:pt x="687298" y="24549"/>
                  </a:lnTo>
                  <a:lnTo>
                    <a:pt x="662749" y="24549"/>
                  </a:lnTo>
                  <a:lnTo>
                    <a:pt x="662749" y="49098"/>
                  </a:lnTo>
                  <a:lnTo>
                    <a:pt x="638200" y="49098"/>
                  </a:lnTo>
                  <a:lnTo>
                    <a:pt x="638200" y="73647"/>
                  </a:lnTo>
                  <a:lnTo>
                    <a:pt x="662749" y="73647"/>
                  </a:lnTo>
                  <a:lnTo>
                    <a:pt x="687298" y="73647"/>
                  </a:lnTo>
                  <a:lnTo>
                    <a:pt x="687298" y="49098"/>
                  </a:lnTo>
                  <a:lnTo>
                    <a:pt x="711835" y="49098"/>
                  </a:lnTo>
                  <a:lnTo>
                    <a:pt x="711835" y="73647"/>
                  </a:lnTo>
                  <a:lnTo>
                    <a:pt x="736384" y="73647"/>
                  </a:lnTo>
                  <a:lnTo>
                    <a:pt x="760933" y="73647"/>
                  </a:lnTo>
                  <a:lnTo>
                    <a:pt x="785482" y="73647"/>
                  </a:lnTo>
                  <a:lnTo>
                    <a:pt x="785482" y="49098"/>
                  </a:lnTo>
                  <a:lnTo>
                    <a:pt x="760933" y="49098"/>
                  </a:lnTo>
                  <a:lnTo>
                    <a:pt x="736384" y="49098"/>
                  </a:lnTo>
                  <a:lnTo>
                    <a:pt x="736384" y="24549"/>
                  </a:lnTo>
                  <a:lnTo>
                    <a:pt x="760933" y="24549"/>
                  </a:lnTo>
                  <a:lnTo>
                    <a:pt x="785482" y="24549"/>
                  </a:lnTo>
                  <a:lnTo>
                    <a:pt x="785482" y="0"/>
                  </a:lnTo>
                  <a:close/>
                </a:path>
                <a:path w="1006475" h="393064">
                  <a:moveTo>
                    <a:pt x="810031" y="24549"/>
                  </a:moveTo>
                  <a:lnTo>
                    <a:pt x="785482" y="24549"/>
                  </a:lnTo>
                  <a:lnTo>
                    <a:pt x="785482" y="49098"/>
                  </a:lnTo>
                  <a:lnTo>
                    <a:pt x="810031" y="49098"/>
                  </a:lnTo>
                  <a:lnTo>
                    <a:pt x="810031" y="24549"/>
                  </a:lnTo>
                  <a:close/>
                </a:path>
                <a:path w="1006475" h="393064">
                  <a:moveTo>
                    <a:pt x="1006411" y="196380"/>
                  </a:moveTo>
                  <a:lnTo>
                    <a:pt x="981862" y="196380"/>
                  </a:lnTo>
                  <a:lnTo>
                    <a:pt x="957313" y="196380"/>
                  </a:lnTo>
                  <a:lnTo>
                    <a:pt x="932764" y="196380"/>
                  </a:lnTo>
                  <a:lnTo>
                    <a:pt x="932764" y="245478"/>
                  </a:lnTo>
                  <a:lnTo>
                    <a:pt x="957313" y="245478"/>
                  </a:lnTo>
                  <a:lnTo>
                    <a:pt x="981862" y="245478"/>
                  </a:lnTo>
                  <a:lnTo>
                    <a:pt x="1006411" y="245478"/>
                  </a:lnTo>
                  <a:lnTo>
                    <a:pt x="1006411" y="19638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4" name="object 9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075915" y="1411157"/>
              <a:ext cx="908685" cy="491490"/>
            </a:xfrm>
            <a:custGeom>
              <a:avLst/>
              <a:gdLst/>
              <a:ahLst/>
              <a:cxnLst/>
              <a:rect l="l" t="t" r="r" b="b"/>
              <a:pathLst>
                <a:path w="908684" h="491489">
                  <a:moveTo>
                    <a:pt x="73647" y="196761"/>
                  </a:moveTo>
                  <a:lnTo>
                    <a:pt x="49098" y="196761"/>
                  </a:lnTo>
                  <a:lnTo>
                    <a:pt x="49098" y="222161"/>
                  </a:lnTo>
                  <a:lnTo>
                    <a:pt x="73647" y="222161"/>
                  </a:lnTo>
                  <a:lnTo>
                    <a:pt x="73647" y="196761"/>
                  </a:lnTo>
                  <a:close/>
                </a:path>
                <a:path w="908684" h="491489">
                  <a:moveTo>
                    <a:pt x="245465" y="319112"/>
                  </a:moveTo>
                  <a:lnTo>
                    <a:pt x="220916" y="319112"/>
                  </a:lnTo>
                  <a:lnTo>
                    <a:pt x="196367" y="319112"/>
                  </a:lnTo>
                  <a:lnTo>
                    <a:pt x="196367" y="343662"/>
                  </a:lnTo>
                  <a:lnTo>
                    <a:pt x="171818" y="343662"/>
                  </a:lnTo>
                  <a:lnTo>
                    <a:pt x="171818" y="319112"/>
                  </a:lnTo>
                  <a:lnTo>
                    <a:pt x="147281" y="319112"/>
                  </a:lnTo>
                  <a:lnTo>
                    <a:pt x="122732" y="319112"/>
                  </a:lnTo>
                  <a:lnTo>
                    <a:pt x="122732" y="343662"/>
                  </a:lnTo>
                  <a:lnTo>
                    <a:pt x="147281" y="343662"/>
                  </a:lnTo>
                  <a:lnTo>
                    <a:pt x="147281" y="368211"/>
                  </a:lnTo>
                  <a:lnTo>
                    <a:pt x="122732" y="368211"/>
                  </a:lnTo>
                  <a:lnTo>
                    <a:pt x="122732" y="343662"/>
                  </a:lnTo>
                  <a:lnTo>
                    <a:pt x="98183" y="343662"/>
                  </a:lnTo>
                  <a:lnTo>
                    <a:pt x="98183" y="392747"/>
                  </a:lnTo>
                  <a:lnTo>
                    <a:pt x="73634" y="392747"/>
                  </a:lnTo>
                  <a:lnTo>
                    <a:pt x="49098" y="392747"/>
                  </a:lnTo>
                  <a:lnTo>
                    <a:pt x="49098" y="368211"/>
                  </a:lnTo>
                  <a:lnTo>
                    <a:pt x="73634" y="368211"/>
                  </a:lnTo>
                  <a:lnTo>
                    <a:pt x="73634" y="343662"/>
                  </a:lnTo>
                  <a:lnTo>
                    <a:pt x="49098" y="343662"/>
                  </a:lnTo>
                  <a:lnTo>
                    <a:pt x="49098" y="319112"/>
                  </a:lnTo>
                  <a:lnTo>
                    <a:pt x="73634" y="319112"/>
                  </a:lnTo>
                  <a:lnTo>
                    <a:pt x="73634" y="294563"/>
                  </a:lnTo>
                  <a:lnTo>
                    <a:pt x="49098" y="294563"/>
                  </a:lnTo>
                  <a:lnTo>
                    <a:pt x="49098" y="270014"/>
                  </a:lnTo>
                  <a:lnTo>
                    <a:pt x="24549" y="270014"/>
                  </a:lnTo>
                  <a:lnTo>
                    <a:pt x="24549" y="294563"/>
                  </a:lnTo>
                  <a:lnTo>
                    <a:pt x="0" y="294563"/>
                  </a:lnTo>
                  <a:lnTo>
                    <a:pt x="0" y="368211"/>
                  </a:lnTo>
                  <a:lnTo>
                    <a:pt x="24549" y="368211"/>
                  </a:lnTo>
                  <a:lnTo>
                    <a:pt x="24549" y="417296"/>
                  </a:lnTo>
                  <a:lnTo>
                    <a:pt x="49098" y="417296"/>
                  </a:lnTo>
                  <a:lnTo>
                    <a:pt x="73634" y="417296"/>
                  </a:lnTo>
                  <a:lnTo>
                    <a:pt x="98183" y="417296"/>
                  </a:lnTo>
                  <a:lnTo>
                    <a:pt x="122732" y="417296"/>
                  </a:lnTo>
                  <a:lnTo>
                    <a:pt x="122732" y="490931"/>
                  </a:lnTo>
                  <a:lnTo>
                    <a:pt x="147281" y="490931"/>
                  </a:lnTo>
                  <a:lnTo>
                    <a:pt x="147281" y="466394"/>
                  </a:lnTo>
                  <a:lnTo>
                    <a:pt x="171818" y="466394"/>
                  </a:lnTo>
                  <a:lnTo>
                    <a:pt x="171818" y="441845"/>
                  </a:lnTo>
                  <a:lnTo>
                    <a:pt x="147281" y="441845"/>
                  </a:lnTo>
                  <a:lnTo>
                    <a:pt x="147281" y="417296"/>
                  </a:lnTo>
                  <a:lnTo>
                    <a:pt x="171818" y="417296"/>
                  </a:lnTo>
                  <a:lnTo>
                    <a:pt x="171818" y="392747"/>
                  </a:lnTo>
                  <a:lnTo>
                    <a:pt x="196367" y="392747"/>
                  </a:lnTo>
                  <a:lnTo>
                    <a:pt x="196367" y="368211"/>
                  </a:lnTo>
                  <a:lnTo>
                    <a:pt x="220916" y="368211"/>
                  </a:lnTo>
                  <a:lnTo>
                    <a:pt x="220916" y="417296"/>
                  </a:lnTo>
                  <a:lnTo>
                    <a:pt x="245465" y="417296"/>
                  </a:lnTo>
                  <a:lnTo>
                    <a:pt x="245465" y="319112"/>
                  </a:lnTo>
                  <a:close/>
                </a:path>
                <a:path w="908684" h="491489">
                  <a:moveTo>
                    <a:pt x="245465" y="25311"/>
                  </a:moveTo>
                  <a:lnTo>
                    <a:pt x="220916" y="25311"/>
                  </a:lnTo>
                  <a:lnTo>
                    <a:pt x="220916" y="1181"/>
                  </a:lnTo>
                  <a:lnTo>
                    <a:pt x="196380" y="1181"/>
                  </a:lnTo>
                  <a:lnTo>
                    <a:pt x="196380" y="25311"/>
                  </a:lnTo>
                  <a:lnTo>
                    <a:pt x="171831" y="25311"/>
                  </a:lnTo>
                  <a:lnTo>
                    <a:pt x="147281" y="25311"/>
                  </a:lnTo>
                  <a:lnTo>
                    <a:pt x="147281" y="74841"/>
                  </a:lnTo>
                  <a:lnTo>
                    <a:pt x="122732" y="74841"/>
                  </a:lnTo>
                  <a:lnTo>
                    <a:pt x="122732" y="25311"/>
                  </a:lnTo>
                  <a:lnTo>
                    <a:pt x="98196" y="25311"/>
                  </a:lnTo>
                  <a:lnTo>
                    <a:pt x="98196" y="196761"/>
                  </a:lnTo>
                  <a:lnTo>
                    <a:pt x="122732" y="196761"/>
                  </a:lnTo>
                  <a:lnTo>
                    <a:pt x="147281" y="196761"/>
                  </a:lnTo>
                  <a:lnTo>
                    <a:pt x="147281" y="246291"/>
                  </a:lnTo>
                  <a:lnTo>
                    <a:pt x="171831" y="246291"/>
                  </a:lnTo>
                  <a:lnTo>
                    <a:pt x="171831" y="172631"/>
                  </a:lnTo>
                  <a:lnTo>
                    <a:pt x="196380" y="172631"/>
                  </a:lnTo>
                  <a:lnTo>
                    <a:pt x="220916" y="172631"/>
                  </a:lnTo>
                  <a:lnTo>
                    <a:pt x="220916" y="196761"/>
                  </a:lnTo>
                  <a:lnTo>
                    <a:pt x="245465" y="196761"/>
                  </a:lnTo>
                  <a:lnTo>
                    <a:pt x="245465" y="148501"/>
                  </a:lnTo>
                  <a:lnTo>
                    <a:pt x="220916" y="148501"/>
                  </a:lnTo>
                  <a:lnTo>
                    <a:pt x="196380" y="148501"/>
                  </a:lnTo>
                  <a:lnTo>
                    <a:pt x="171831" y="148501"/>
                  </a:lnTo>
                  <a:lnTo>
                    <a:pt x="171831" y="123101"/>
                  </a:lnTo>
                  <a:lnTo>
                    <a:pt x="147281" y="123101"/>
                  </a:lnTo>
                  <a:lnTo>
                    <a:pt x="147281" y="148501"/>
                  </a:lnTo>
                  <a:lnTo>
                    <a:pt x="147281" y="172631"/>
                  </a:lnTo>
                  <a:lnTo>
                    <a:pt x="122732" y="172631"/>
                  </a:lnTo>
                  <a:lnTo>
                    <a:pt x="122732" y="148501"/>
                  </a:lnTo>
                  <a:lnTo>
                    <a:pt x="147281" y="148501"/>
                  </a:lnTo>
                  <a:lnTo>
                    <a:pt x="147281" y="123101"/>
                  </a:lnTo>
                  <a:lnTo>
                    <a:pt x="122732" y="123101"/>
                  </a:lnTo>
                  <a:lnTo>
                    <a:pt x="122732" y="98971"/>
                  </a:lnTo>
                  <a:lnTo>
                    <a:pt x="147281" y="98971"/>
                  </a:lnTo>
                  <a:lnTo>
                    <a:pt x="171831" y="98971"/>
                  </a:lnTo>
                  <a:lnTo>
                    <a:pt x="196380" y="98971"/>
                  </a:lnTo>
                  <a:lnTo>
                    <a:pt x="196380" y="74841"/>
                  </a:lnTo>
                  <a:lnTo>
                    <a:pt x="171831" y="74841"/>
                  </a:lnTo>
                  <a:lnTo>
                    <a:pt x="171831" y="49441"/>
                  </a:lnTo>
                  <a:lnTo>
                    <a:pt x="196380" y="49441"/>
                  </a:lnTo>
                  <a:lnTo>
                    <a:pt x="196380" y="74841"/>
                  </a:lnTo>
                  <a:lnTo>
                    <a:pt x="220916" y="74841"/>
                  </a:lnTo>
                  <a:lnTo>
                    <a:pt x="220916" y="49441"/>
                  </a:lnTo>
                  <a:lnTo>
                    <a:pt x="245465" y="49441"/>
                  </a:lnTo>
                  <a:lnTo>
                    <a:pt x="245465" y="25311"/>
                  </a:lnTo>
                  <a:close/>
                </a:path>
                <a:path w="908684" h="491489">
                  <a:moveTo>
                    <a:pt x="294563" y="222161"/>
                  </a:moveTo>
                  <a:lnTo>
                    <a:pt x="270014" y="222161"/>
                  </a:lnTo>
                  <a:lnTo>
                    <a:pt x="270014" y="196761"/>
                  </a:lnTo>
                  <a:lnTo>
                    <a:pt x="245465" y="196761"/>
                  </a:lnTo>
                  <a:lnTo>
                    <a:pt x="245465" y="222161"/>
                  </a:lnTo>
                  <a:lnTo>
                    <a:pt x="220916" y="222161"/>
                  </a:lnTo>
                  <a:lnTo>
                    <a:pt x="220916" y="246291"/>
                  </a:lnTo>
                  <a:lnTo>
                    <a:pt x="245465" y="246291"/>
                  </a:lnTo>
                  <a:lnTo>
                    <a:pt x="270014" y="246291"/>
                  </a:lnTo>
                  <a:lnTo>
                    <a:pt x="294563" y="246291"/>
                  </a:lnTo>
                  <a:lnTo>
                    <a:pt x="294563" y="222161"/>
                  </a:lnTo>
                  <a:close/>
                </a:path>
                <a:path w="908684" h="491489">
                  <a:moveTo>
                    <a:pt x="417283" y="270014"/>
                  </a:moveTo>
                  <a:lnTo>
                    <a:pt x="392747" y="270014"/>
                  </a:lnTo>
                  <a:lnTo>
                    <a:pt x="368198" y="270014"/>
                  </a:lnTo>
                  <a:lnTo>
                    <a:pt x="368198" y="294563"/>
                  </a:lnTo>
                  <a:lnTo>
                    <a:pt x="343649" y="294563"/>
                  </a:lnTo>
                  <a:lnTo>
                    <a:pt x="343649" y="343662"/>
                  </a:lnTo>
                  <a:lnTo>
                    <a:pt x="368198" y="343662"/>
                  </a:lnTo>
                  <a:lnTo>
                    <a:pt x="392747" y="343662"/>
                  </a:lnTo>
                  <a:lnTo>
                    <a:pt x="392747" y="294563"/>
                  </a:lnTo>
                  <a:lnTo>
                    <a:pt x="417283" y="294563"/>
                  </a:lnTo>
                  <a:lnTo>
                    <a:pt x="417283" y="270014"/>
                  </a:lnTo>
                  <a:close/>
                </a:path>
                <a:path w="908684" h="491489">
                  <a:moveTo>
                    <a:pt x="417296" y="148501"/>
                  </a:moveTo>
                  <a:lnTo>
                    <a:pt x="392747" y="148501"/>
                  </a:lnTo>
                  <a:lnTo>
                    <a:pt x="392747" y="196761"/>
                  </a:lnTo>
                  <a:lnTo>
                    <a:pt x="368198" y="196761"/>
                  </a:lnTo>
                  <a:lnTo>
                    <a:pt x="368198" y="172631"/>
                  </a:lnTo>
                  <a:lnTo>
                    <a:pt x="343649" y="172631"/>
                  </a:lnTo>
                  <a:lnTo>
                    <a:pt x="343649" y="246291"/>
                  </a:lnTo>
                  <a:lnTo>
                    <a:pt x="368198" y="246291"/>
                  </a:lnTo>
                  <a:lnTo>
                    <a:pt x="368198" y="222161"/>
                  </a:lnTo>
                  <a:lnTo>
                    <a:pt x="392747" y="222161"/>
                  </a:lnTo>
                  <a:lnTo>
                    <a:pt x="417296" y="222161"/>
                  </a:lnTo>
                  <a:lnTo>
                    <a:pt x="417296" y="148501"/>
                  </a:lnTo>
                  <a:close/>
                </a:path>
                <a:path w="908684" h="491489">
                  <a:moveTo>
                    <a:pt x="441833" y="294563"/>
                  </a:moveTo>
                  <a:lnTo>
                    <a:pt x="417283" y="294563"/>
                  </a:lnTo>
                  <a:lnTo>
                    <a:pt x="417283" y="343662"/>
                  </a:lnTo>
                  <a:lnTo>
                    <a:pt x="441833" y="343662"/>
                  </a:lnTo>
                  <a:lnTo>
                    <a:pt x="441833" y="294563"/>
                  </a:lnTo>
                  <a:close/>
                </a:path>
                <a:path w="908684" h="491489">
                  <a:moveTo>
                    <a:pt x="490931" y="294563"/>
                  </a:moveTo>
                  <a:lnTo>
                    <a:pt x="466382" y="294563"/>
                  </a:lnTo>
                  <a:lnTo>
                    <a:pt x="466382" y="319112"/>
                  </a:lnTo>
                  <a:lnTo>
                    <a:pt x="490931" y="319112"/>
                  </a:lnTo>
                  <a:lnTo>
                    <a:pt x="490931" y="294563"/>
                  </a:lnTo>
                  <a:close/>
                </a:path>
                <a:path w="908684" h="491489">
                  <a:moveTo>
                    <a:pt x="638213" y="294563"/>
                  </a:moveTo>
                  <a:lnTo>
                    <a:pt x="613664" y="294563"/>
                  </a:lnTo>
                  <a:lnTo>
                    <a:pt x="613664" y="319112"/>
                  </a:lnTo>
                  <a:lnTo>
                    <a:pt x="638213" y="319112"/>
                  </a:lnTo>
                  <a:lnTo>
                    <a:pt x="638213" y="294563"/>
                  </a:lnTo>
                  <a:close/>
                </a:path>
                <a:path w="908684" h="491489">
                  <a:moveTo>
                    <a:pt x="638213" y="196761"/>
                  </a:moveTo>
                  <a:lnTo>
                    <a:pt x="613664" y="196761"/>
                  </a:lnTo>
                  <a:lnTo>
                    <a:pt x="613664" y="222161"/>
                  </a:lnTo>
                  <a:lnTo>
                    <a:pt x="589114" y="222161"/>
                  </a:lnTo>
                  <a:lnTo>
                    <a:pt x="564565" y="222161"/>
                  </a:lnTo>
                  <a:lnTo>
                    <a:pt x="540029" y="222161"/>
                  </a:lnTo>
                  <a:lnTo>
                    <a:pt x="540029" y="196761"/>
                  </a:lnTo>
                  <a:lnTo>
                    <a:pt x="515480" y="196761"/>
                  </a:lnTo>
                  <a:lnTo>
                    <a:pt x="490931" y="196761"/>
                  </a:lnTo>
                  <a:lnTo>
                    <a:pt x="490931" y="246291"/>
                  </a:lnTo>
                  <a:lnTo>
                    <a:pt x="515480" y="246291"/>
                  </a:lnTo>
                  <a:lnTo>
                    <a:pt x="515480" y="270014"/>
                  </a:lnTo>
                  <a:lnTo>
                    <a:pt x="490931" y="270014"/>
                  </a:lnTo>
                  <a:lnTo>
                    <a:pt x="490931" y="294563"/>
                  </a:lnTo>
                  <a:lnTo>
                    <a:pt x="515480" y="294563"/>
                  </a:lnTo>
                  <a:lnTo>
                    <a:pt x="515480" y="270421"/>
                  </a:lnTo>
                  <a:lnTo>
                    <a:pt x="540029" y="270421"/>
                  </a:lnTo>
                  <a:lnTo>
                    <a:pt x="564565" y="270421"/>
                  </a:lnTo>
                  <a:lnTo>
                    <a:pt x="564565" y="246291"/>
                  </a:lnTo>
                  <a:lnTo>
                    <a:pt x="589114" y="246291"/>
                  </a:lnTo>
                  <a:lnTo>
                    <a:pt x="613664" y="246291"/>
                  </a:lnTo>
                  <a:lnTo>
                    <a:pt x="613664" y="270014"/>
                  </a:lnTo>
                  <a:lnTo>
                    <a:pt x="589114" y="270014"/>
                  </a:lnTo>
                  <a:lnTo>
                    <a:pt x="589114" y="294563"/>
                  </a:lnTo>
                  <a:lnTo>
                    <a:pt x="613664" y="294563"/>
                  </a:lnTo>
                  <a:lnTo>
                    <a:pt x="613664" y="270421"/>
                  </a:lnTo>
                  <a:lnTo>
                    <a:pt x="638213" y="270421"/>
                  </a:lnTo>
                  <a:lnTo>
                    <a:pt x="638213" y="196761"/>
                  </a:lnTo>
                  <a:close/>
                </a:path>
                <a:path w="908684" h="491489">
                  <a:moveTo>
                    <a:pt x="859129" y="294563"/>
                  </a:moveTo>
                  <a:lnTo>
                    <a:pt x="834580" y="294563"/>
                  </a:lnTo>
                  <a:lnTo>
                    <a:pt x="834580" y="319112"/>
                  </a:lnTo>
                  <a:lnTo>
                    <a:pt x="859129" y="319112"/>
                  </a:lnTo>
                  <a:lnTo>
                    <a:pt x="859129" y="294563"/>
                  </a:lnTo>
                  <a:close/>
                </a:path>
                <a:path w="908684" h="491489">
                  <a:moveTo>
                    <a:pt x="908215" y="220916"/>
                  </a:moveTo>
                  <a:lnTo>
                    <a:pt x="883666" y="220916"/>
                  </a:lnTo>
                  <a:lnTo>
                    <a:pt x="859116" y="220916"/>
                  </a:lnTo>
                  <a:lnTo>
                    <a:pt x="859116" y="196380"/>
                  </a:lnTo>
                  <a:lnTo>
                    <a:pt x="834567" y="196380"/>
                  </a:lnTo>
                  <a:lnTo>
                    <a:pt x="834567" y="171831"/>
                  </a:lnTo>
                  <a:lnTo>
                    <a:pt x="810031" y="171831"/>
                  </a:lnTo>
                  <a:lnTo>
                    <a:pt x="810031" y="122732"/>
                  </a:lnTo>
                  <a:lnTo>
                    <a:pt x="785482" y="122732"/>
                  </a:lnTo>
                  <a:lnTo>
                    <a:pt x="785482" y="98196"/>
                  </a:lnTo>
                  <a:lnTo>
                    <a:pt x="760933" y="98196"/>
                  </a:lnTo>
                  <a:lnTo>
                    <a:pt x="736384" y="98196"/>
                  </a:lnTo>
                  <a:lnTo>
                    <a:pt x="736384" y="122732"/>
                  </a:lnTo>
                  <a:lnTo>
                    <a:pt x="736384" y="147281"/>
                  </a:lnTo>
                  <a:lnTo>
                    <a:pt x="711847" y="147281"/>
                  </a:lnTo>
                  <a:lnTo>
                    <a:pt x="711847" y="122732"/>
                  </a:lnTo>
                  <a:lnTo>
                    <a:pt x="736384" y="122732"/>
                  </a:lnTo>
                  <a:lnTo>
                    <a:pt x="736384" y="98196"/>
                  </a:lnTo>
                  <a:lnTo>
                    <a:pt x="711847" y="98196"/>
                  </a:lnTo>
                  <a:lnTo>
                    <a:pt x="711847" y="0"/>
                  </a:lnTo>
                  <a:lnTo>
                    <a:pt x="687298" y="0"/>
                  </a:lnTo>
                  <a:lnTo>
                    <a:pt x="662749" y="0"/>
                  </a:lnTo>
                  <a:lnTo>
                    <a:pt x="638200" y="0"/>
                  </a:lnTo>
                  <a:lnTo>
                    <a:pt x="638200" y="24549"/>
                  </a:lnTo>
                  <a:lnTo>
                    <a:pt x="662749" y="24549"/>
                  </a:lnTo>
                  <a:lnTo>
                    <a:pt x="687298" y="24549"/>
                  </a:lnTo>
                  <a:lnTo>
                    <a:pt x="687298" y="122732"/>
                  </a:lnTo>
                  <a:lnTo>
                    <a:pt x="662749" y="122732"/>
                  </a:lnTo>
                  <a:lnTo>
                    <a:pt x="638200" y="122732"/>
                  </a:lnTo>
                  <a:lnTo>
                    <a:pt x="638200" y="98196"/>
                  </a:lnTo>
                  <a:lnTo>
                    <a:pt x="613651" y="98196"/>
                  </a:lnTo>
                  <a:lnTo>
                    <a:pt x="613651" y="122732"/>
                  </a:lnTo>
                  <a:lnTo>
                    <a:pt x="589114" y="122732"/>
                  </a:lnTo>
                  <a:lnTo>
                    <a:pt x="589114" y="147281"/>
                  </a:lnTo>
                  <a:lnTo>
                    <a:pt x="613651" y="147281"/>
                  </a:lnTo>
                  <a:lnTo>
                    <a:pt x="613651" y="171831"/>
                  </a:lnTo>
                  <a:lnTo>
                    <a:pt x="638200" y="171831"/>
                  </a:lnTo>
                  <a:lnTo>
                    <a:pt x="638200" y="147281"/>
                  </a:lnTo>
                  <a:lnTo>
                    <a:pt x="662749" y="147281"/>
                  </a:lnTo>
                  <a:lnTo>
                    <a:pt x="687298" y="147281"/>
                  </a:lnTo>
                  <a:lnTo>
                    <a:pt x="687298" y="171831"/>
                  </a:lnTo>
                  <a:lnTo>
                    <a:pt x="662749" y="171831"/>
                  </a:lnTo>
                  <a:lnTo>
                    <a:pt x="638200" y="171831"/>
                  </a:lnTo>
                  <a:lnTo>
                    <a:pt x="638200" y="196380"/>
                  </a:lnTo>
                  <a:lnTo>
                    <a:pt x="662749" y="196380"/>
                  </a:lnTo>
                  <a:lnTo>
                    <a:pt x="662749" y="220916"/>
                  </a:lnTo>
                  <a:lnTo>
                    <a:pt x="687298" y="220916"/>
                  </a:lnTo>
                  <a:lnTo>
                    <a:pt x="687298" y="196380"/>
                  </a:lnTo>
                  <a:lnTo>
                    <a:pt x="711847" y="196380"/>
                  </a:lnTo>
                  <a:lnTo>
                    <a:pt x="736384" y="196380"/>
                  </a:lnTo>
                  <a:lnTo>
                    <a:pt x="736384" y="171831"/>
                  </a:lnTo>
                  <a:lnTo>
                    <a:pt x="760933" y="171831"/>
                  </a:lnTo>
                  <a:lnTo>
                    <a:pt x="760933" y="147281"/>
                  </a:lnTo>
                  <a:lnTo>
                    <a:pt x="785482" y="147281"/>
                  </a:lnTo>
                  <a:lnTo>
                    <a:pt x="785482" y="196380"/>
                  </a:lnTo>
                  <a:lnTo>
                    <a:pt x="810031" y="196380"/>
                  </a:lnTo>
                  <a:lnTo>
                    <a:pt x="810031" y="220916"/>
                  </a:lnTo>
                  <a:lnTo>
                    <a:pt x="785482" y="220916"/>
                  </a:lnTo>
                  <a:lnTo>
                    <a:pt x="785482" y="196380"/>
                  </a:lnTo>
                  <a:lnTo>
                    <a:pt x="760933" y="196380"/>
                  </a:lnTo>
                  <a:lnTo>
                    <a:pt x="760933" y="220916"/>
                  </a:lnTo>
                  <a:lnTo>
                    <a:pt x="736384" y="220916"/>
                  </a:lnTo>
                  <a:lnTo>
                    <a:pt x="736384" y="245465"/>
                  </a:lnTo>
                  <a:lnTo>
                    <a:pt x="711847" y="245465"/>
                  </a:lnTo>
                  <a:lnTo>
                    <a:pt x="711847" y="270014"/>
                  </a:lnTo>
                  <a:lnTo>
                    <a:pt x="736396" y="270014"/>
                  </a:lnTo>
                  <a:lnTo>
                    <a:pt x="736396" y="245465"/>
                  </a:lnTo>
                  <a:lnTo>
                    <a:pt x="760933" y="245465"/>
                  </a:lnTo>
                  <a:lnTo>
                    <a:pt x="760933" y="270014"/>
                  </a:lnTo>
                  <a:lnTo>
                    <a:pt x="736396" y="270014"/>
                  </a:lnTo>
                  <a:lnTo>
                    <a:pt x="736396" y="294563"/>
                  </a:lnTo>
                  <a:lnTo>
                    <a:pt x="760945" y="294563"/>
                  </a:lnTo>
                  <a:lnTo>
                    <a:pt x="760945" y="270014"/>
                  </a:lnTo>
                  <a:lnTo>
                    <a:pt x="785482" y="270014"/>
                  </a:lnTo>
                  <a:lnTo>
                    <a:pt x="785482" y="245465"/>
                  </a:lnTo>
                  <a:lnTo>
                    <a:pt x="810031" y="245465"/>
                  </a:lnTo>
                  <a:lnTo>
                    <a:pt x="810031" y="270014"/>
                  </a:lnTo>
                  <a:lnTo>
                    <a:pt x="785482" y="270014"/>
                  </a:lnTo>
                  <a:lnTo>
                    <a:pt x="785482" y="294563"/>
                  </a:lnTo>
                  <a:lnTo>
                    <a:pt x="810031" y="294563"/>
                  </a:lnTo>
                  <a:lnTo>
                    <a:pt x="834567" y="294563"/>
                  </a:lnTo>
                  <a:lnTo>
                    <a:pt x="834567" y="270014"/>
                  </a:lnTo>
                  <a:lnTo>
                    <a:pt x="859116" y="270014"/>
                  </a:lnTo>
                  <a:lnTo>
                    <a:pt x="859116" y="245465"/>
                  </a:lnTo>
                  <a:lnTo>
                    <a:pt x="883666" y="245465"/>
                  </a:lnTo>
                  <a:lnTo>
                    <a:pt x="908215" y="245465"/>
                  </a:lnTo>
                  <a:lnTo>
                    <a:pt x="908215" y="220916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5" name="object 9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977731" y="1681171"/>
              <a:ext cx="1006475" cy="319405"/>
            </a:xfrm>
            <a:custGeom>
              <a:avLst/>
              <a:gdLst/>
              <a:ahLst/>
              <a:cxnLst/>
              <a:rect l="l" t="t" r="r" b="b"/>
              <a:pathLst>
                <a:path w="1006475" h="319405">
                  <a:moveTo>
                    <a:pt x="24549" y="171831"/>
                  </a:moveTo>
                  <a:lnTo>
                    <a:pt x="0" y="171831"/>
                  </a:lnTo>
                  <a:lnTo>
                    <a:pt x="0" y="196380"/>
                  </a:lnTo>
                  <a:lnTo>
                    <a:pt x="24549" y="196380"/>
                  </a:lnTo>
                  <a:lnTo>
                    <a:pt x="24549" y="171831"/>
                  </a:lnTo>
                  <a:close/>
                </a:path>
                <a:path w="1006475" h="319405">
                  <a:moveTo>
                    <a:pt x="73647" y="196380"/>
                  </a:moveTo>
                  <a:lnTo>
                    <a:pt x="49098" y="196380"/>
                  </a:lnTo>
                  <a:lnTo>
                    <a:pt x="24549" y="196380"/>
                  </a:lnTo>
                  <a:lnTo>
                    <a:pt x="24549" y="220916"/>
                  </a:lnTo>
                  <a:lnTo>
                    <a:pt x="0" y="220916"/>
                  </a:lnTo>
                  <a:lnTo>
                    <a:pt x="0" y="245465"/>
                  </a:lnTo>
                  <a:lnTo>
                    <a:pt x="24549" y="245465"/>
                  </a:lnTo>
                  <a:lnTo>
                    <a:pt x="24549" y="220929"/>
                  </a:lnTo>
                  <a:lnTo>
                    <a:pt x="49098" y="220929"/>
                  </a:lnTo>
                  <a:lnTo>
                    <a:pt x="73647" y="220929"/>
                  </a:lnTo>
                  <a:lnTo>
                    <a:pt x="73647" y="196380"/>
                  </a:lnTo>
                  <a:close/>
                </a:path>
                <a:path w="1006475" h="319405">
                  <a:moveTo>
                    <a:pt x="122720" y="147281"/>
                  </a:moveTo>
                  <a:lnTo>
                    <a:pt x="98183" y="147281"/>
                  </a:lnTo>
                  <a:lnTo>
                    <a:pt x="73634" y="147281"/>
                  </a:lnTo>
                  <a:lnTo>
                    <a:pt x="49098" y="147281"/>
                  </a:lnTo>
                  <a:lnTo>
                    <a:pt x="49098" y="122732"/>
                  </a:lnTo>
                  <a:lnTo>
                    <a:pt x="73647" y="122732"/>
                  </a:lnTo>
                  <a:lnTo>
                    <a:pt x="73647" y="73634"/>
                  </a:lnTo>
                  <a:lnTo>
                    <a:pt x="49098" y="73634"/>
                  </a:lnTo>
                  <a:lnTo>
                    <a:pt x="49098" y="49085"/>
                  </a:lnTo>
                  <a:lnTo>
                    <a:pt x="73647" y="49085"/>
                  </a:lnTo>
                  <a:lnTo>
                    <a:pt x="73647" y="24536"/>
                  </a:lnTo>
                  <a:lnTo>
                    <a:pt x="49098" y="24536"/>
                  </a:lnTo>
                  <a:lnTo>
                    <a:pt x="49098" y="0"/>
                  </a:lnTo>
                  <a:lnTo>
                    <a:pt x="24549" y="0"/>
                  </a:lnTo>
                  <a:lnTo>
                    <a:pt x="24549" y="98183"/>
                  </a:lnTo>
                  <a:lnTo>
                    <a:pt x="0" y="98183"/>
                  </a:lnTo>
                  <a:lnTo>
                    <a:pt x="0" y="122732"/>
                  </a:lnTo>
                  <a:lnTo>
                    <a:pt x="24549" y="122732"/>
                  </a:lnTo>
                  <a:lnTo>
                    <a:pt x="24549" y="147281"/>
                  </a:lnTo>
                  <a:lnTo>
                    <a:pt x="49085" y="147281"/>
                  </a:lnTo>
                  <a:lnTo>
                    <a:pt x="49085" y="171831"/>
                  </a:lnTo>
                  <a:lnTo>
                    <a:pt x="73634" y="171831"/>
                  </a:lnTo>
                  <a:lnTo>
                    <a:pt x="98183" y="171831"/>
                  </a:lnTo>
                  <a:lnTo>
                    <a:pt x="122720" y="171831"/>
                  </a:lnTo>
                  <a:lnTo>
                    <a:pt x="122720" y="147281"/>
                  </a:lnTo>
                  <a:close/>
                </a:path>
                <a:path w="1006475" h="319405">
                  <a:moveTo>
                    <a:pt x="122732" y="196380"/>
                  </a:moveTo>
                  <a:lnTo>
                    <a:pt x="98183" y="196380"/>
                  </a:lnTo>
                  <a:lnTo>
                    <a:pt x="98183" y="220929"/>
                  </a:lnTo>
                  <a:lnTo>
                    <a:pt x="122732" y="220929"/>
                  </a:lnTo>
                  <a:lnTo>
                    <a:pt x="122732" y="196380"/>
                  </a:lnTo>
                  <a:close/>
                </a:path>
                <a:path w="1006475" h="319405">
                  <a:moveTo>
                    <a:pt x="294551" y="147281"/>
                  </a:moveTo>
                  <a:lnTo>
                    <a:pt x="270002" y="147281"/>
                  </a:lnTo>
                  <a:lnTo>
                    <a:pt x="270002" y="171831"/>
                  </a:lnTo>
                  <a:lnTo>
                    <a:pt x="294551" y="171831"/>
                  </a:lnTo>
                  <a:lnTo>
                    <a:pt x="294551" y="147281"/>
                  </a:lnTo>
                  <a:close/>
                </a:path>
                <a:path w="1006475" h="319405">
                  <a:moveTo>
                    <a:pt x="368198" y="147281"/>
                  </a:moveTo>
                  <a:lnTo>
                    <a:pt x="343649" y="147281"/>
                  </a:lnTo>
                  <a:lnTo>
                    <a:pt x="343649" y="171831"/>
                  </a:lnTo>
                  <a:lnTo>
                    <a:pt x="368198" y="171831"/>
                  </a:lnTo>
                  <a:lnTo>
                    <a:pt x="368198" y="147281"/>
                  </a:lnTo>
                  <a:close/>
                </a:path>
                <a:path w="1006475" h="319405">
                  <a:moveTo>
                    <a:pt x="417283" y="147281"/>
                  </a:moveTo>
                  <a:lnTo>
                    <a:pt x="392734" y="147281"/>
                  </a:lnTo>
                  <a:lnTo>
                    <a:pt x="392734" y="171831"/>
                  </a:lnTo>
                  <a:lnTo>
                    <a:pt x="417283" y="171831"/>
                  </a:lnTo>
                  <a:lnTo>
                    <a:pt x="417283" y="147281"/>
                  </a:lnTo>
                  <a:close/>
                </a:path>
                <a:path w="1006475" h="319405">
                  <a:moveTo>
                    <a:pt x="417296" y="24536"/>
                  </a:moveTo>
                  <a:lnTo>
                    <a:pt x="392747" y="24536"/>
                  </a:lnTo>
                  <a:lnTo>
                    <a:pt x="368198" y="24536"/>
                  </a:lnTo>
                  <a:lnTo>
                    <a:pt x="368198" y="49085"/>
                  </a:lnTo>
                  <a:lnTo>
                    <a:pt x="392747" y="49085"/>
                  </a:lnTo>
                  <a:lnTo>
                    <a:pt x="392747" y="73634"/>
                  </a:lnTo>
                  <a:lnTo>
                    <a:pt x="368198" y="73634"/>
                  </a:lnTo>
                  <a:lnTo>
                    <a:pt x="368198" y="98183"/>
                  </a:lnTo>
                  <a:lnTo>
                    <a:pt x="392747" y="98183"/>
                  </a:lnTo>
                  <a:lnTo>
                    <a:pt x="417296" y="98183"/>
                  </a:lnTo>
                  <a:lnTo>
                    <a:pt x="417296" y="24536"/>
                  </a:lnTo>
                  <a:close/>
                </a:path>
                <a:path w="1006475" h="319405">
                  <a:moveTo>
                    <a:pt x="589114" y="73634"/>
                  </a:moveTo>
                  <a:lnTo>
                    <a:pt x="564565" y="73634"/>
                  </a:lnTo>
                  <a:lnTo>
                    <a:pt x="564565" y="98183"/>
                  </a:lnTo>
                  <a:lnTo>
                    <a:pt x="589114" y="98183"/>
                  </a:lnTo>
                  <a:lnTo>
                    <a:pt x="589114" y="73634"/>
                  </a:lnTo>
                  <a:close/>
                </a:path>
                <a:path w="1006475" h="319405">
                  <a:moveTo>
                    <a:pt x="638213" y="171831"/>
                  </a:moveTo>
                  <a:lnTo>
                    <a:pt x="613664" y="171831"/>
                  </a:lnTo>
                  <a:lnTo>
                    <a:pt x="613664" y="196380"/>
                  </a:lnTo>
                  <a:lnTo>
                    <a:pt x="638213" y="196380"/>
                  </a:lnTo>
                  <a:lnTo>
                    <a:pt x="638213" y="171831"/>
                  </a:lnTo>
                  <a:close/>
                </a:path>
                <a:path w="1006475" h="319405">
                  <a:moveTo>
                    <a:pt x="711847" y="245465"/>
                  </a:moveTo>
                  <a:lnTo>
                    <a:pt x="687298" y="245465"/>
                  </a:lnTo>
                  <a:lnTo>
                    <a:pt x="687298" y="220929"/>
                  </a:lnTo>
                  <a:lnTo>
                    <a:pt x="662736" y="220929"/>
                  </a:lnTo>
                  <a:lnTo>
                    <a:pt x="638200" y="220929"/>
                  </a:lnTo>
                  <a:lnTo>
                    <a:pt x="613651" y="220929"/>
                  </a:lnTo>
                  <a:lnTo>
                    <a:pt x="613651" y="196380"/>
                  </a:lnTo>
                  <a:lnTo>
                    <a:pt x="589102" y="196380"/>
                  </a:lnTo>
                  <a:lnTo>
                    <a:pt x="589102" y="220929"/>
                  </a:lnTo>
                  <a:lnTo>
                    <a:pt x="589102" y="245465"/>
                  </a:lnTo>
                  <a:lnTo>
                    <a:pt x="564565" y="245465"/>
                  </a:lnTo>
                  <a:lnTo>
                    <a:pt x="540016" y="245465"/>
                  </a:lnTo>
                  <a:lnTo>
                    <a:pt x="540016" y="220929"/>
                  </a:lnTo>
                  <a:lnTo>
                    <a:pt x="564565" y="220929"/>
                  </a:lnTo>
                  <a:lnTo>
                    <a:pt x="589102" y="220929"/>
                  </a:lnTo>
                  <a:lnTo>
                    <a:pt x="589102" y="196380"/>
                  </a:lnTo>
                  <a:lnTo>
                    <a:pt x="589102" y="147281"/>
                  </a:lnTo>
                  <a:lnTo>
                    <a:pt x="564565" y="147281"/>
                  </a:lnTo>
                  <a:lnTo>
                    <a:pt x="564565" y="98196"/>
                  </a:lnTo>
                  <a:lnTo>
                    <a:pt x="441833" y="98196"/>
                  </a:lnTo>
                  <a:lnTo>
                    <a:pt x="441833" y="147281"/>
                  </a:lnTo>
                  <a:lnTo>
                    <a:pt x="466369" y="147281"/>
                  </a:lnTo>
                  <a:lnTo>
                    <a:pt x="466369" y="122732"/>
                  </a:lnTo>
                  <a:lnTo>
                    <a:pt x="490918" y="122732"/>
                  </a:lnTo>
                  <a:lnTo>
                    <a:pt x="515467" y="122732"/>
                  </a:lnTo>
                  <a:lnTo>
                    <a:pt x="515467" y="147281"/>
                  </a:lnTo>
                  <a:lnTo>
                    <a:pt x="540016" y="147281"/>
                  </a:lnTo>
                  <a:lnTo>
                    <a:pt x="540016" y="171831"/>
                  </a:lnTo>
                  <a:lnTo>
                    <a:pt x="564565" y="171831"/>
                  </a:lnTo>
                  <a:lnTo>
                    <a:pt x="564565" y="196380"/>
                  </a:lnTo>
                  <a:lnTo>
                    <a:pt x="540016" y="196380"/>
                  </a:lnTo>
                  <a:lnTo>
                    <a:pt x="515480" y="196380"/>
                  </a:lnTo>
                  <a:lnTo>
                    <a:pt x="515480" y="171831"/>
                  </a:lnTo>
                  <a:lnTo>
                    <a:pt x="490931" y="171831"/>
                  </a:lnTo>
                  <a:lnTo>
                    <a:pt x="490931" y="196380"/>
                  </a:lnTo>
                  <a:lnTo>
                    <a:pt x="515467" y="196380"/>
                  </a:lnTo>
                  <a:lnTo>
                    <a:pt x="515467" y="245465"/>
                  </a:lnTo>
                  <a:lnTo>
                    <a:pt x="490931" y="245465"/>
                  </a:lnTo>
                  <a:lnTo>
                    <a:pt x="490931" y="196380"/>
                  </a:lnTo>
                  <a:lnTo>
                    <a:pt x="466382" y="196380"/>
                  </a:lnTo>
                  <a:lnTo>
                    <a:pt x="466382" y="245478"/>
                  </a:lnTo>
                  <a:lnTo>
                    <a:pt x="490931" y="245478"/>
                  </a:lnTo>
                  <a:lnTo>
                    <a:pt x="490931" y="270014"/>
                  </a:lnTo>
                  <a:lnTo>
                    <a:pt x="515480" y="270014"/>
                  </a:lnTo>
                  <a:lnTo>
                    <a:pt x="515480" y="245478"/>
                  </a:lnTo>
                  <a:lnTo>
                    <a:pt x="540016" y="245478"/>
                  </a:lnTo>
                  <a:lnTo>
                    <a:pt x="540016" y="294551"/>
                  </a:lnTo>
                  <a:lnTo>
                    <a:pt x="564565" y="294551"/>
                  </a:lnTo>
                  <a:lnTo>
                    <a:pt x="564565" y="270014"/>
                  </a:lnTo>
                  <a:lnTo>
                    <a:pt x="589114" y="270014"/>
                  </a:lnTo>
                  <a:lnTo>
                    <a:pt x="589114" y="245478"/>
                  </a:lnTo>
                  <a:lnTo>
                    <a:pt x="613651" y="245478"/>
                  </a:lnTo>
                  <a:lnTo>
                    <a:pt x="638200" y="245478"/>
                  </a:lnTo>
                  <a:lnTo>
                    <a:pt x="638200" y="294563"/>
                  </a:lnTo>
                  <a:lnTo>
                    <a:pt x="662736" y="294563"/>
                  </a:lnTo>
                  <a:lnTo>
                    <a:pt x="662736" y="319112"/>
                  </a:lnTo>
                  <a:lnTo>
                    <a:pt x="687298" y="319112"/>
                  </a:lnTo>
                  <a:lnTo>
                    <a:pt x="687298" y="270014"/>
                  </a:lnTo>
                  <a:lnTo>
                    <a:pt x="662736" y="270014"/>
                  </a:lnTo>
                  <a:lnTo>
                    <a:pt x="662736" y="245478"/>
                  </a:lnTo>
                  <a:lnTo>
                    <a:pt x="687298" y="245478"/>
                  </a:lnTo>
                  <a:lnTo>
                    <a:pt x="687298" y="270014"/>
                  </a:lnTo>
                  <a:lnTo>
                    <a:pt x="711847" y="270014"/>
                  </a:lnTo>
                  <a:lnTo>
                    <a:pt x="711847" y="245465"/>
                  </a:lnTo>
                  <a:close/>
                </a:path>
                <a:path w="1006475" h="319405">
                  <a:moveTo>
                    <a:pt x="711847" y="147281"/>
                  </a:moveTo>
                  <a:lnTo>
                    <a:pt x="687298" y="147281"/>
                  </a:lnTo>
                  <a:lnTo>
                    <a:pt x="687298" y="171831"/>
                  </a:lnTo>
                  <a:lnTo>
                    <a:pt x="662749" y="171831"/>
                  </a:lnTo>
                  <a:lnTo>
                    <a:pt x="662749" y="196380"/>
                  </a:lnTo>
                  <a:lnTo>
                    <a:pt x="687298" y="196380"/>
                  </a:lnTo>
                  <a:lnTo>
                    <a:pt x="711847" y="196380"/>
                  </a:lnTo>
                  <a:lnTo>
                    <a:pt x="711847" y="147281"/>
                  </a:lnTo>
                  <a:close/>
                </a:path>
                <a:path w="1006475" h="319405">
                  <a:moveTo>
                    <a:pt x="711847" y="49098"/>
                  </a:moveTo>
                  <a:lnTo>
                    <a:pt x="687298" y="49098"/>
                  </a:lnTo>
                  <a:lnTo>
                    <a:pt x="687298" y="73634"/>
                  </a:lnTo>
                  <a:lnTo>
                    <a:pt x="662749" y="73634"/>
                  </a:lnTo>
                  <a:lnTo>
                    <a:pt x="662749" y="24536"/>
                  </a:lnTo>
                  <a:lnTo>
                    <a:pt x="638213" y="24536"/>
                  </a:lnTo>
                  <a:lnTo>
                    <a:pt x="638213" y="98183"/>
                  </a:lnTo>
                  <a:lnTo>
                    <a:pt x="613664" y="98183"/>
                  </a:lnTo>
                  <a:lnTo>
                    <a:pt x="613664" y="147281"/>
                  </a:lnTo>
                  <a:lnTo>
                    <a:pt x="638213" y="147281"/>
                  </a:lnTo>
                  <a:lnTo>
                    <a:pt x="662749" y="147281"/>
                  </a:lnTo>
                  <a:lnTo>
                    <a:pt x="662749" y="122732"/>
                  </a:lnTo>
                  <a:lnTo>
                    <a:pt x="687298" y="122732"/>
                  </a:lnTo>
                  <a:lnTo>
                    <a:pt x="711847" y="122732"/>
                  </a:lnTo>
                  <a:lnTo>
                    <a:pt x="711847" y="98183"/>
                  </a:lnTo>
                  <a:lnTo>
                    <a:pt x="687298" y="98183"/>
                  </a:lnTo>
                  <a:lnTo>
                    <a:pt x="687298" y="73647"/>
                  </a:lnTo>
                  <a:lnTo>
                    <a:pt x="711847" y="73647"/>
                  </a:lnTo>
                  <a:lnTo>
                    <a:pt x="711847" y="49098"/>
                  </a:lnTo>
                  <a:close/>
                </a:path>
                <a:path w="1006475" h="319405">
                  <a:moveTo>
                    <a:pt x="736396" y="220916"/>
                  </a:moveTo>
                  <a:lnTo>
                    <a:pt x="711847" y="220916"/>
                  </a:lnTo>
                  <a:lnTo>
                    <a:pt x="711847" y="245465"/>
                  </a:lnTo>
                  <a:lnTo>
                    <a:pt x="736396" y="245465"/>
                  </a:lnTo>
                  <a:lnTo>
                    <a:pt x="736396" y="220916"/>
                  </a:lnTo>
                  <a:close/>
                </a:path>
                <a:path w="1006475" h="319405">
                  <a:moveTo>
                    <a:pt x="785495" y="245465"/>
                  </a:moveTo>
                  <a:lnTo>
                    <a:pt x="760945" y="245465"/>
                  </a:lnTo>
                  <a:lnTo>
                    <a:pt x="736396" y="245465"/>
                  </a:lnTo>
                  <a:lnTo>
                    <a:pt x="736396" y="270014"/>
                  </a:lnTo>
                  <a:lnTo>
                    <a:pt x="760945" y="270014"/>
                  </a:lnTo>
                  <a:lnTo>
                    <a:pt x="785495" y="270014"/>
                  </a:lnTo>
                  <a:lnTo>
                    <a:pt x="785495" y="245465"/>
                  </a:lnTo>
                  <a:close/>
                </a:path>
                <a:path w="1006475" h="319405">
                  <a:moveTo>
                    <a:pt x="834580" y="24549"/>
                  </a:moveTo>
                  <a:lnTo>
                    <a:pt x="810031" y="24549"/>
                  </a:lnTo>
                  <a:lnTo>
                    <a:pt x="810031" y="0"/>
                  </a:lnTo>
                  <a:lnTo>
                    <a:pt x="785495" y="0"/>
                  </a:lnTo>
                  <a:lnTo>
                    <a:pt x="785495" y="24549"/>
                  </a:lnTo>
                  <a:lnTo>
                    <a:pt x="760945" y="24549"/>
                  </a:lnTo>
                  <a:lnTo>
                    <a:pt x="760945" y="49098"/>
                  </a:lnTo>
                  <a:lnTo>
                    <a:pt x="736396" y="49098"/>
                  </a:lnTo>
                  <a:lnTo>
                    <a:pt x="736396" y="98196"/>
                  </a:lnTo>
                  <a:lnTo>
                    <a:pt x="760945" y="98196"/>
                  </a:lnTo>
                  <a:lnTo>
                    <a:pt x="760945" y="122732"/>
                  </a:lnTo>
                  <a:lnTo>
                    <a:pt x="736396" y="122732"/>
                  </a:lnTo>
                  <a:lnTo>
                    <a:pt x="736396" y="147281"/>
                  </a:lnTo>
                  <a:lnTo>
                    <a:pt x="760945" y="147281"/>
                  </a:lnTo>
                  <a:lnTo>
                    <a:pt x="760945" y="171831"/>
                  </a:lnTo>
                  <a:lnTo>
                    <a:pt x="785495" y="171831"/>
                  </a:lnTo>
                  <a:lnTo>
                    <a:pt x="810031" y="171831"/>
                  </a:lnTo>
                  <a:lnTo>
                    <a:pt x="810031" y="147281"/>
                  </a:lnTo>
                  <a:lnTo>
                    <a:pt x="785495" y="147281"/>
                  </a:lnTo>
                  <a:lnTo>
                    <a:pt x="785495" y="122732"/>
                  </a:lnTo>
                  <a:lnTo>
                    <a:pt x="810031" y="122732"/>
                  </a:lnTo>
                  <a:lnTo>
                    <a:pt x="834580" y="122732"/>
                  </a:lnTo>
                  <a:lnTo>
                    <a:pt x="834580" y="98183"/>
                  </a:lnTo>
                  <a:lnTo>
                    <a:pt x="810031" y="98183"/>
                  </a:lnTo>
                  <a:lnTo>
                    <a:pt x="810031" y="73634"/>
                  </a:lnTo>
                  <a:lnTo>
                    <a:pt x="785495" y="73634"/>
                  </a:lnTo>
                  <a:lnTo>
                    <a:pt x="785495" y="98183"/>
                  </a:lnTo>
                  <a:lnTo>
                    <a:pt x="760945" y="98183"/>
                  </a:lnTo>
                  <a:lnTo>
                    <a:pt x="760945" y="73647"/>
                  </a:lnTo>
                  <a:lnTo>
                    <a:pt x="785495" y="73647"/>
                  </a:lnTo>
                  <a:lnTo>
                    <a:pt x="785495" y="49098"/>
                  </a:lnTo>
                  <a:lnTo>
                    <a:pt x="810031" y="49098"/>
                  </a:lnTo>
                  <a:lnTo>
                    <a:pt x="834580" y="49098"/>
                  </a:lnTo>
                  <a:lnTo>
                    <a:pt x="834580" y="24549"/>
                  </a:lnTo>
                  <a:close/>
                </a:path>
                <a:path w="1006475" h="319405">
                  <a:moveTo>
                    <a:pt x="932764" y="147281"/>
                  </a:moveTo>
                  <a:lnTo>
                    <a:pt x="908215" y="147281"/>
                  </a:lnTo>
                  <a:lnTo>
                    <a:pt x="883678" y="147281"/>
                  </a:lnTo>
                  <a:lnTo>
                    <a:pt x="859129" y="147281"/>
                  </a:lnTo>
                  <a:lnTo>
                    <a:pt x="834580" y="147281"/>
                  </a:lnTo>
                  <a:lnTo>
                    <a:pt x="834580" y="171831"/>
                  </a:lnTo>
                  <a:lnTo>
                    <a:pt x="859129" y="171831"/>
                  </a:lnTo>
                  <a:lnTo>
                    <a:pt x="883678" y="171831"/>
                  </a:lnTo>
                  <a:lnTo>
                    <a:pt x="908215" y="171831"/>
                  </a:lnTo>
                  <a:lnTo>
                    <a:pt x="908215" y="196380"/>
                  </a:lnTo>
                  <a:lnTo>
                    <a:pt x="932764" y="196380"/>
                  </a:lnTo>
                  <a:lnTo>
                    <a:pt x="932764" y="147281"/>
                  </a:lnTo>
                  <a:close/>
                </a:path>
                <a:path w="1006475" h="319405">
                  <a:moveTo>
                    <a:pt x="932764" y="49098"/>
                  </a:moveTo>
                  <a:lnTo>
                    <a:pt x="908215" y="49098"/>
                  </a:lnTo>
                  <a:lnTo>
                    <a:pt x="883678" y="49098"/>
                  </a:lnTo>
                  <a:lnTo>
                    <a:pt x="883678" y="24549"/>
                  </a:lnTo>
                  <a:lnTo>
                    <a:pt x="859129" y="24549"/>
                  </a:lnTo>
                  <a:lnTo>
                    <a:pt x="859129" y="49098"/>
                  </a:lnTo>
                  <a:lnTo>
                    <a:pt x="834580" y="49098"/>
                  </a:lnTo>
                  <a:lnTo>
                    <a:pt x="834580" y="73647"/>
                  </a:lnTo>
                  <a:lnTo>
                    <a:pt x="859129" y="73647"/>
                  </a:lnTo>
                  <a:lnTo>
                    <a:pt x="883678" y="73647"/>
                  </a:lnTo>
                  <a:lnTo>
                    <a:pt x="883678" y="122732"/>
                  </a:lnTo>
                  <a:lnTo>
                    <a:pt x="908215" y="122732"/>
                  </a:lnTo>
                  <a:lnTo>
                    <a:pt x="932764" y="122732"/>
                  </a:lnTo>
                  <a:lnTo>
                    <a:pt x="932764" y="98196"/>
                  </a:lnTo>
                  <a:lnTo>
                    <a:pt x="908215" y="98196"/>
                  </a:lnTo>
                  <a:lnTo>
                    <a:pt x="908215" y="73647"/>
                  </a:lnTo>
                  <a:lnTo>
                    <a:pt x="932764" y="73647"/>
                  </a:lnTo>
                  <a:lnTo>
                    <a:pt x="932764" y="49098"/>
                  </a:lnTo>
                  <a:close/>
                </a:path>
                <a:path w="1006475" h="319405">
                  <a:moveTo>
                    <a:pt x="957313" y="122732"/>
                  </a:moveTo>
                  <a:lnTo>
                    <a:pt x="932764" y="122732"/>
                  </a:lnTo>
                  <a:lnTo>
                    <a:pt x="932764" y="147281"/>
                  </a:lnTo>
                  <a:lnTo>
                    <a:pt x="957313" y="147281"/>
                  </a:lnTo>
                  <a:lnTo>
                    <a:pt x="957313" y="122732"/>
                  </a:lnTo>
                  <a:close/>
                </a:path>
                <a:path w="1006475" h="319405">
                  <a:moveTo>
                    <a:pt x="957313" y="24549"/>
                  </a:moveTo>
                  <a:lnTo>
                    <a:pt x="932764" y="24549"/>
                  </a:lnTo>
                  <a:lnTo>
                    <a:pt x="932764" y="49098"/>
                  </a:lnTo>
                  <a:lnTo>
                    <a:pt x="957313" y="49098"/>
                  </a:lnTo>
                  <a:lnTo>
                    <a:pt x="957313" y="24549"/>
                  </a:lnTo>
                  <a:close/>
                </a:path>
                <a:path w="1006475" h="319405">
                  <a:moveTo>
                    <a:pt x="981862" y="196380"/>
                  </a:moveTo>
                  <a:lnTo>
                    <a:pt x="957313" y="196380"/>
                  </a:lnTo>
                  <a:lnTo>
                    <a:pt x="957313" y="220916"/>
                  </a:lnTo>
                  <a:lnTo>
                    <a:pt x="932764" y="220916"/>
                  </a:lnTo>
                  <a:lnTo>
                    <a:pt x="908215" y="220916"/>
                  </a:lnTo>
                  <a:lnTo>
                    <a:pt x="908215" y="245465"/>
                  </a:lnTo>
                  <a:lnTo>
                    <a:pt x="883666" y="245465"/>
                  </a:lnTo>
                  <a:lnTo>
                    <a:pt x="883666" y="196367"/>
                  </a:lnTo>
                  <a:lnTo>
                    <a:pt x="859129" y="196367"/>
                  </a:lnTo>
                  <a:lnTo>
                    <a:pt x="859129" y="245465"/>
                  </a:lnTo>
                  <a:lnTo>
                    <a:pt x="834580" y="245465"/>
                  </a:lnTo>
                  <a:lnTo>
                    <a:pt x="810031" y="245465"/>
                  </a:lnTo>
                  <a:lnTo>
                    <a:pt x="810031" y="270014"/>
                  </a:lnTo>
                  <a:lnTo>
                    <a:pt x="834580" y="270014"/>
                  </a:lnTo>
                  <a:lnTo>
                    <a:pt x="859129" y="270014"/>
                  </a:lnTo>
                  <a:lnTo>
                    <a:pt x="859129" y="294551"/>
                  </a:lnTo>
                  <a:lnTo>
                    <a:pt x="883666" y="294551"/>
                  </a:lnTo>
                  <a:lnTo>
                    <a:pt x="883666" y="270014"/>
                  </a:lnTo>
                  <a:lnTo>
                    <a:pt x="908215" y="270014"/>
                  </a:lnTo>
                  <a:lnTo>
                    <a:pt x="932764" y="270014"/>
                  </a:lnTo>
                  <a:lnTo>
                    <a:pt x="932764" y="245465"/>
                  </a:lnTo>
                  <a:lnTo>
                    <a:pt x="957313" y="245465"/>
                  </a:lnTo>
                  <a:lnTo>
                    <a:pt x="957313" y="220929"/>
                  </a:lnTo>
                  <a:lnTo>
                    <a:pt x="981862" y="220929"/>
                  </a:lnTo>
                  <a:lnTo>
                    <a:pt x="981862" y="196380"/>
                  </a:lnTo>
                  <a:close/>
                </a:path>
                <a:path w="1006475" h="319405">
                  <a:moveTo>
                    <a:pt x="981862" y="98183"/>
                  </a:moveTo>
                  <a:lnTo>
                    <a:pt x="957313" y="98183"/>
                  </a:lnTo>
                  <a:lnTo>
                    <a:pt x="957313" y="122732"/>
                  </a:lnTo>
                  <a:lnTo>
                    <a:pt x="981862" y="122732"/>
                  </a:lnTo>
                  <a:lnTo>
                    <a:pt x="981862" y="98183"/>
                  </a:lnTo>
                  <a:close/>
                </a:path>
                <a:path w="1006475" h="319405">
                  <a:moveTo>
                    <a:pt x="1006411" y="122732"/>
                  </a:moveTo>
                  <a:lnTo>
                    <a:pt x="981862" y="122732"/>
                  </a:lnTo>
                  <a:lnTo>
                    <a:pt x="981862" y="147281"/>
                  </a:lnTo>
                  <a:lnTo>
                    <a:pt x="957313" y="147281"/>
                  </a:lnTo>
                  <a:lnTo>
                    <a:pt x="957313" y="171831"/>
                  </a:lnTo>
                  <a:lnTo>
                    <a:pt x="981862" y="171831"/>
                  </a:lnTo>
                  <a:lnTo>
                    <a:pt x="1006411" y="171831"/>
                  </a:lnTo>
                  <a:lnTo>
                    <a:pt x="1006411" y="122732"/>
                  </a:lnTo>
                  <a:close/>
                </a:path>
                <a:path w="1006475" h="319405">
                  <a:moveTo>
                    <a:pt x="1006411" y="0"/>
                  </a:moveTo>
                  <a:lnTo>
                    <a:pt x="981862" y="0"/>
                  </a:lnTo>
                  <a:lnTo>
                    <a:pt x="981862" y="49098"/>
                  </a:lnTo>
                  <a:lnTo>
                    <a:pt x="957313" y="49098"/>
                  </a:lnTo>
                  <a:lnTo>
                    <a:pt x="957313" y="73647"/>
                  </a:lnTo>
                  <a:lnTo>
                    <a:pt x="981862" y="73647"/>
                  </a:lnTo>
                  <a:lnTo>
                    <a:pt x="1006411" y="73647"/>
                  </a:lnTo>
                  <a:lnTo>
                    <a:pt x="1006411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6" name="object 9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977731" y="1852990"/>
              <a:ext cx="1006475" cy="393065"/>
            </a:xfrm>
            <a:custGeom>
              <a:avLst/>
              <a:gdLst/>
              <a:ahLst/>
              <a:cxnLst/>
              <a:rect l="l" t="t" r="r" b="b"/>
              <a:pathLst>
                <a:path w="1006475" h="393064">
                  <a:moveTo>
                    <a:pt x="24549" y="172656"/>
                  </a:moveTo>
                  <a:lnTo>
                    <a:pt x="0" y="172656"/>
                  </a:lnTo>
                  <a:lnTo>
                    <a:pt x="0" y="270446"/>
                  </a:lnTo>
                  <a:lnTo>
                    <a:pt x="24549" y="270446"/>
                  </a:lnTo>
                  <a:lnTo>
                    <a:pt x="24549" y="172656"/>
                  </a:lnTo>
                  <a:close/>
                </a:path>
                <a:path w="1006475" h="393064">
                  <a:moveTo>
                    <a:pt x="24549" y="98196"/>
                  </a:moveTo>
                  <a:lnTo>
                    <a:pt x="0" y="98196"/>
                  </a:lnTo>
                  <a:lnTo>
                    <a:pt x="0" y="122745"/>
                  </a:lnTo>
                  <a:lnTo>
                    <a:pt x="24549" y="122745"/>
                  </a:lnTo>
                  <a:lnTo>
                    <a:pt x="24549" y="98196"/>
                  </a:lnTo>
                  <a:close/>
                </a:path>
                <a:path w="1006475" h="393064">
                  <a:moveTo>
                    <a:pt x="98183" y="245478"/>
                  </a:moveTo>
                  <a:lnTo>
                    <a:pt x="73634" y="245478"/>
                  </a:lnTo>
                  <a:lnTo>
                    <a:pt x="73634" y="270027"/>
                  </a:lnTo>
                  <a:lnTo>
                    <a:pt x="98183" y="270027"/>
                  </a:lnTo>
                  <a:lnTo>
                    <a:pt x="98183" y="245478"/>
                  </a:lnTo>
                  <a:close/>
                </a:path>
                <a:path w="1006475" h="393064">
                  <a:moveTo>
                    <a:pt x="196367" y="0"/>
                  </a:moveTo>
                  <a:lnTo>
                    <a:pt x="171818" y="0"/>
                  </a:lnTo>
                  <a:lnTo>
                    <a:pt x="147281" y="0"/>
                  </a:lnTo>
                  <a:lnTo>
                    <a:pt x="122732" y="0"/>
                  </a:lnTo>
                  <a:lnTo>
                    <a:pt x="122732" y="24549"/>
                  </a:lnTo>
                  <a:lnTo>
                    <a:pt x="147281" y="24549"/>
                  </a:lnTo>
                  <a:lnTo>
                    <a:pt x="171818" y="24549"/>
                  </a:lnTo>
                  <a:lnTo>
                    <a:pt x="171818" y="49098"/>
                  </a:lnTo>
                  <a:lnTo>
                    <a:pt x="147281" y="49098"/>
                  </a:lnTo>
                  <a:lnTo>
                    <a:pt x="122732" y="49098"/>
                  </a:lnTo>
                  <a:lnTo>
                    <a:pt x="122732" y="73647"/>
                  </a:lnTo>
                  <a:lnTo>
                    <a:pt x="98183" y="73647"/>
                  </a:lnTo>
                  <a:lnTo>
                    <a:pt x="73634" y="73647"/>
                  </a:lnTo>
                  <a:lnTo>
                    <a:pt x="73634" y="98183"/>
                  </a:lnTo>
                  <a:lnTo>
                    <a:pt x="98183" y="98183"/>
                  </a:lnTo>
                  <a:lnTo>
                    <a:pt x="122732" y="98183"/>
                  </a:lnTo>
                  <a:lnTo>
                    <a:pt x="122732" y="122732"/>
                  </a:lnTo>
                  <a:lnTo>
                    <a:pt x="98183" y="122732"/>
                  </a:lnTo>
                  <a:lnTo>
                    <a:pt x="98183" y="147281"/>
                  </a:lnTo>
                  <a:lnTo>
                    <a:pt x="122732" y="147281"/>
                  </a:lnTo>
                  <a:lnTo>
                    <a:pt x="147281" y="147281"/>
                  </a:lnTo>
                  <a:lnTo>
                    <a:pt x="147281" y="122732"/>
                  </a:lnTo>
                  <a:lnTo>
                    <a:pt x="171818" y="122732"/>
                  </a:lnTo>
                  <a:lnTo>
                    <a:pt x="171818" y="98183"/>
                  </a:lnTo>
                  <a:lnTo>
                    <a:pt x="147281" y="98183"/>
                  </a:lnTo>
                  <a:lnTo>
                    <a:pt x="147281" y="73647"/>
                  </a:lnTo>
                  <a:lnTo>
                    <a:pt x="171818" y="73647"/>
                  </a:lnTo>
                  <a:lnTo>
                    <a:pt x="196367" y="73647"/>
                  </a:lnTo>
                  <a:lnTo>
                    <a:pt x="196367" y="0"/>
                  </a:lnTo>
                  <a:close/>
                </a:path>
                <a:path w="1006475" h="393064">
                  <a:moveTo>
                    <a:pt x="245465" y="196380"/>
                  </a:moveTo>
                  <a:lnTo>
                    <a:pt x="220916" y="196380"/>
                  </a:lnTo>
                  <a:lnTo>
                    <a:pt x="220916" y="220929"/>
                  </a:lnTo>
                  <a:lnTo>
                    <a:pt x="245465" y="220929"/>
                  </a:lnTo>
                  <a:lnTo>
                    <a:pt x="245465" y="196380"/>
                  </a:lnTo>
                  <a:close/>
                </a:path>
                <a:path w="1006475" h="393064">
                  <a:moveTo>
                    <a:pt x="294551" y="171831"/>
                  </a:moveTo>
                  <a:lnTo>
                    <a:pt x="270002" y="171831"/>
                  </a:lnTo>
                  <a:lnTo>
                    <a:pt x="270002" y="196380"/>
                  </a:lnTo>
                  <a:lnTo>
                    <a:pt x="294551" y="196380"/>
                  </a:lnTo>
                  <a:lnTo>
                    <a:pt x="294551" y="171831"/>
                  </a:lnTo>
                  <a:close/>
                </a:path>
                <a:path w="1006475" h="393064">
                  <a:moveTo>
                    <a:pt x="294551" y="122732"/>
                  </a:moveTo>
                  <a:lnTo>
                    <a:pt x="270002" y="122732"/>
                  </a:lnTo>
                  <a:lnTo>
                    <a:pt x="270002" y="147281"/>
                  </a:lnTo>
                  <a:lnTo>
                    <a:pt x="294551" y="147281"/>
                  </a:lnTo>
                  <a:lnTo>
                    <a:pt x="294551" y="122732"/>
                  </a:lnTo>
                  <a:close/>
                </a:path>
                <a:path w="1006475" h="393064">
                  <a:moveTo>
                    <a:pt x="319100" y="246316"/>
                  </a:moveTo>
                  <a:lnTo>
                    <a:pt x="294563" y="246316"/>
                  </a:lnTo>
                  <a:lnTo>
                    <a:pt x="294563" y="222186"/>
                  </a:lnTo>
                  <a:lnTo>
                    <a:pt x="270014" y="222186"/>
                  </a:lnTo>
                  <a:lnTo>
                    <a:pt x="245465" y="222186"/>
                  </a:lnTo>
                  <a:lnTo>
                    <a:pt x="245465" y="246316"/>
                  </a:lnTo>
                  <a:lnTo>
                    <a:pt x="220916" y="246316"/>
                  </a:lnTo>
                  <a:lnTo>
                    <a:pt x="220916" y="222186"/>
                  </a:lnTo>
                  <a:lnTo>
                    <a:pt x="196380" y="222186"/>
                  </a:lnTo>
                  <a:lnTo>
                    <a:pt x="196380" y="123126"/>
                  </a:lnTo>
                  <a:lnTo>
                    <a:pt x="171831" y="123126"/>
                  </a:lnTo>
                  <a:lnTo>
                    <a:pt x="171831" y="246316"/>
                  </a:lnTo>
                  <a:lnTo>
                    <a:pt x="147281" y="246316"/>
                  </a:lnTo>
                  <a:lnTo>
                    <a:pt x="147281" y="270446"/>
                  </a:lnTo>
                  <a:lnTo>
                    <a:pt x="171831" y="270446"/>
                  </a:lnTo>
                  <a:lnTo>
                    <a:pt x="196380" y="270446"/>
                  </a:lnTo>
                  <a:lnTo>
                    <a:pt x="196380" y="294576"/>
                  </a:lnTo>
                  <a:lnTo>
                    <a:pt x="220916" y="294576"/>
                  </a:lnTo>
                  <a:lnTo>
                    <a:pt x="245465" y="294576"/>
                  </a:lnTo>
                  <a:lnTo>
                    <a:pt x="270014" y="294576"/>
                  </a:lnTo>
                  <a:lnTo>
                    <a:pt x="270014" y="270446"/>
                  </a:lnTo>
                  <a:lnTo>
                    <a:pt x="294563" y="270446"/>
                  </a:lnTo>
                  <a:lnTo>
                    <a:pt x="319100" y="270446"/>
                  </a:lnTo>
                  <a:lnTo>
                    <a:pt x="319100" y="246316"/>
                  </a:lnTo>
                  <a:close/>
                </a:path>
                <a:path w="1006475" h="393064">
                  <a:moveTo>
                    <a:pt x="368198" y="220929"/>
                  </a:moveTo>
                  <a:lnTo>
                    <a:pt x="343649" y="220929"/>
                  </a:lnTo>
                  <a:lnTo>
                    <a:pt x="343649" y="245478"/>
                  </a:lnTo>
                  <a:lnTo>
                    <a:pt x="368198" y="245478"/>
                  </a:lnTo>
                  <a:lnTo>
                    <a:pt x="368198" y="220929"/>
                  </a:lnTo>
                  <a:close/>
                </a:path>
                <a:path w="1006475" h="393064">
                  <a:moveTo>
                    <a:pt x="466382" y="147281"/>
                  </a:moveTo>
                  <a:lnTo>
                    <a:pt x="441833" y="147281"/>
                  </a:lnTo>
                  <a:lnTo>
                    <a:pt x="441833" y="73647"/>
                  </a:lnTo>
                  <a:lnTo>
                    <a:pt x="417283" y="73647"/>
                  </a:lnTo>
                  <a:lnTo>
                    <a:pt x="392734" y="73647"/>
                  </a:lnTo>
                  <a:lnTo>
                    <a:pt x="392734" y="147281"/>
                  </a:lnTo>
                  <a:lnTo>
                    <a:pt x="417283" y="147281"/>
                  </a:lnTo>
                  <a:lnTo>
                    <a:pt x="417283" y="196380"/>
                  </a:lnTo>
                  <a:lnTo>
                    <a:pt x="392734" y="196380"/>
                  </a:lnTo>
                  <a:lnTo>
                    <a:pt x="392734" y="171831"/>
                  </a:lnTo>
                  <a:lnTo>
                    <a:pt x="368198" y="171831"/>
                  </a:lnTo>
                  <a:lnTo>
                    <a:pt x="343649" y="171831"/>
                  </a:lnTo>
                  <a:lnTo>
                    <a:pt x="319100" y="171831"/>
                  </a:lnTo>
                  <a:lnTo>
                    <a:pt x="319100" y="220929"/>
                  </a:lnTo>
                  <a:lnTo>
                    <a:pt x="343649" y="220929"/>
                  </a:lnTo>
                  <a:lnTo>
                    <a:pt x="343649" y="196380"/>
                  </a:lnTo>
                  <a:lnTo>
                    <a:pt x="368198" y="196380"/>
                  </a:lnTo>
                  <a:lnTo>
                    <a:pt x="368198" y="220929"/>
                  </a:lnTo>
                  <a:lnTo>
                    <a:pt x="392734" y="220929"/>
                  </a:lnTo>
                  <a:lnTo>
                    <a:pt x="417283" y="220929"/>
                  </a:lnTo>
                  <a:lnTo>
                    <a:pt x="441833" y="220929"/>
                  </a:lnTo>
                  <a:lnTo>
                    <a:pt x="441833" y="245465"/>
                  </a:lnTo>
                  <a:lnTo>
                    <a:pt x="466382" y="245465"/>
                  </a:lnTo>
                  <a:lnTo>
                    <a:pt x="466382" y="196380"/>
                  </a:lnTo>
                  <a:lnTo>
                    <a:pt x="441833" y="196380"/>
                  </a:lnTo>
                  <a:lnTo>
                    <a:pt x="441833" y="171831"/>
                  </a:lnTo>
                  <a:lnTo>
                    <a:pt x="466382" y="171831"/>
                  </a:lnTo>
                  <a:lnTo>
                    <a:pt x="466382" y="147281"/>
                  </a:lnTo>
                  <a:close/>
                </a:path>
                <a:path w="1006475" h="393064">
                  <a:moveTo>
                    <a:pt x="515480" y="122732"/>
                  </a:moveTo>
                  <a:lnTo>
                    <a:pt x="490931" y="122732"/>
                  </a:lnTo>
                  <a:lnTo>
                    <a:pt x="490931" y="98196"/>
                  </a:lnTo>
                  <a:lnTo>
                    <a:pt x="466382" y="98196"/>
                  </a:lnTo>
                  <a:lnTo>
                    <a:pt x="466382" y="122745"/>
                  </a:lnTo>
                  <a:lnTo>
                    <a:pt x="490931" y="122745"/>
                  </a:lnTo>
                  <a:lnTo>
                    <a:pt x="490931" y="147281"/>
                  </a:lnTo>
                  <a:lnTo>
                    <a:pt x="515480" y="147281"/>
                  </a:lnTo>
                  <a:lnTo>
                    <a:pt x="515480" y="122732"/>
                  </a:lnTo>
                  <a:close/>
                </a:path>
                <a:path w="1006475" h="393064">
                  <a:moveTo>
                    <a:pt x="859129" y="24549"/>
                  </a:moveTo>
                  <a:lnTo>
                    <a:pt x="834580" y="24549"/>
                  </a:lnTo>
                  <a:lnTo>
                    <a:pt x="834580" y="0"/>
                  </a:lnTo>
                  <a:lnTo>
                    <a:pt x="810031" y="0"/>
                  </a:lnTo>
                  <a:lnTo>
                    <a:pt x="810031" y="24549"/>
                  </a:lnTo>
                  <a:lnTo>
                    <a:pt x="785482" y="24549"/>
                  </a:lnTo>
                  <a:lnTo>
                    <a:pt x="785482" y="49098"/>
                  </a:lnTo>
                  <a:lnTo>
                    <a:pt x="810031" y="49098"/>
                  </a:lnTo>
                  <a:lnTo>
                    <a:pt x="834580" y="49098"/>
                  </a:lnTo>
                  <a:lnTo>
                    <a:pt x="859129" y="49098"/>
                  </a:lnTo>
                  <a:lnTo>
                    <a:pt x="859129" y="24549"/>
                  </a:lnTo>
                  <a:close/>
                </a:path>
                <a:path w="1006475" h="393064">
                  <a:moveTo>
                    <a:pt x="957313" y="49098"/>
                  </a:moveTo>
                  <a:lnTo>
                    <a:pt x="932764" y="49098"/>
                  </a:lnTo>
                  <a:lnTo>
                    <a:pt x="932764" y="73647"/>
                  </a:lnTo>
                  <a:lnTo>
                    <a:pt x="957313" y="73647"/>
                  </a:lnTo>
                  <a:lnTo>
                    <a:pt x="957313" y="49098"/>
                  </a:lnTo>
                  <a:close/>
                </a:path>
                <a:path w="1006475" h="393064">
                  <a:moveTo>
                    <a:pt x="1006398" y="73647"/>
                  </a:moveTo>
                  <a:lnTo>
                    <a:pt x="981849" y="73647"/>
                  </a:lnTo>
                  <a:lnTo>
                    <a:pt x="981849" y="98196"/>
                  </a:lnTo>
                  <a:lnTo>
                    <a:pt x="1006398" y="98196"/>
                  </a:lnTo>
                  <a:lnTo>
                    <a:pt x="1006398" y="73647"/>
                  </a:lnTo>
                  <a:close/>
                </a:path>
                <a:path w="1006475" h="393064">
                  <a:moveTo>
                    <a:pt x="1006411" y="173037"/>
                  </a:moveTo>
                  <a:lnTo>
                    <a:pt x="981862" y="173037"/>
                  </a:lnTo>
                  <a:lnTo>
                    <a:pt x="981862" y="147637"/>
                  </a:lnTo>
                  <a:lnTo>
                    <a:pt x="957313" y="147637"/>
                  </a:lnTo>
                  <a:lnTo>
                    <a:pt x="957313" y="173037"/>
                  </a:lnTo>
                  <a:lnTo>
                    <a:pt x="957313" y="197167"/>
                  </a:lnTo>
                  <a:lnTo>
                    <a:pt x="932764" y="197167"/>
                  </a:lnTo>
                  <a:lnTo>
                    <a:pt x="932764" y="173037"/>
                  </a:lnTo>
                  <a:lnTo>
                    <a:pt x="957313" y="173037"/>
                  </a:lnTo>
                  <a:lnTo>
                    <a:pt x="957313" y="147637"/>
                  </a:lnTo>
                  <a:lnTo>
                    <a:pt x="932764" y="147637"/>
                  </a:lnTo>
                  <a:lnTo>
                    <a:pt x="932764" y="123507"/>
                  </a:lnTo>
                  <a:lnTo>
                    <a:pt x="908215" y="123507"/>
                  </a:lnTo>
                  <a:lnTo>
                    <a:pt x="883678" y="123507"/>
                  </a:lnTo>
                  <a:lnTo>
                    <a:pt x="883678" y="147637"/>
                  </a:lnTo>
                  <a:lnTo>
                    <a:pt x="908215" y="147637"/>
                  </a:lnTo>
                  <a:lnTo>
                    <a:pt x="908215" y="173037"/>
                  </a:lnTo>
                  <a:lnTo>
                    <a:pt x="883678" y="173037"/>
                  </a:lnTo>
                  <a:lnTo>
                    <a:pt x="883678" y="147637"/>
                  </a:lnTo>
                  <a:lnTo>
                    <a:pt x="859129" y="147637"/>
                  </a:lnTo>
                  <a:lnTo>
                    <a:pt x="859129" y="173037"/>
                  </a:lnTo>
                  <a:lnTo>
                    <a:pt x="834580" y="173037"/>
                  </a:lnTo>
                  <a:lnTo>
                    <a:pt x="810031" y="173037"/>
                  </a:lnTo>
                  <a:lnTo>
                    <a:pt x="785495" y="173037"/>
                  </a:lnTo>
                  <a:lnTo>
                    <a:pt x="785495" y="147637"/>
                  </a:lnTo>
                  <a:lnTo>
                    <a:pt x="810031" y="147637"/>
                  </a:lnTo>
                  <a:lnTo>
                    <a:pt x="834580" y="147637"/>
                  </a:lnTo>
                  <a:lnTo>
                    <a:pt x="834580" y="123507"/>
                  </a:lnTo>
                  <a:lnTo>
                    <a:pt x="810031" y="123507"/>
                  </a:lnTo>
                  <a:lnTo>
                    <a:pt x="810031" y="99377"/>
                  </a:lnTo>
                  <a:lnTo>
                    <a:pt x="785495" y="99377"/>
                  </a:lnTo>
                  <a:lnTo>
                    <a:pt x="785495" y="123507"/>
                  </a:lnTo>
                  <a:lnTo>
                    <a:pt x="760945" y="123507"/>
                  </a:lnTo>
                  <a:lnTo>
                    <a:pt x="736396" y="123507"/>
                  </a:lnTo>
                  <a:lnTo>
                    <a:pt x="736396" y="147637"/>
                  </a:lnTo>
                  <a:lnTo>
                    <a:pt x="711847" y="147637"/>
                  </a:lnTo>
                  <a:lnTo>
                    <a:pt x="687298" y="147637"/>
                  </a:lnTo>
                  <a:lnTo>
                    <a:pt x="687298" y="173037"/>
                  </a:lnTo>
                  <a:lnTo>
                    <a:pt x="711847" y="173037"/>
                  </a:lnTo>
                  <a:lnTo>
                    <a:pt x="711847" y="197167"/>
                  </a:lnTo>
                  <a:lnTo>
                    <a:pt x="687298" y="197167"/>
                  </a:lnTo>
                  <a:lnTo>
                    <a:pt x="687298" y="173037"/>
                  </a:lnTo>
                  <a:lnTo>
                    <a:pt x="662749" y="173037"/>
                  </a:lnTo>
                  <a:lnTo>
                    <a:pt x="662749" y="147637"/>
                  </a:lnTo>
                  <a:lnTo>
                    <a:pt x="638213" y="147637"/>
                  </a:lnTo>
                  <a:lnTo>
                    <a:pt x="638213" y="123507"/>
                  </a:lnTo>
                  <a:lnTo>
                    <a:pt x="613664" y="123507"/>
                  </a:lnTo>
                  <a:lnTo>
                    <a:pt x="589114" y="123507"/>
                  </a:lnTo>
                  <a:lnTo>
                    <a:pt x="564565" y="123507"/>
                  </a:lnTo>
                  <a:lnTo>
                    <a:pt x="564565" y="147281"/>
                  </a:lnTo>
                  <a:lnTo>
                    <a:pt x="540016" y="147281"/>
                  </a:lnTo>
                  <a:lnTo>
                    <a:pt x="540016" y="171831"/>
                  </a:lnTo>
                  <a:lnTo>
                    <a:pt x="564565" y="171831"/>
                  </a:lnTo>
                  <a:lnTo>
                    <a:pt x="564565" y="147637"/>
                  </a:lnTo>
                  <a:lnTo>
                    <a:pt x="589114" y="147637"/>
                  </a:lnTo>
                  <a:lnTo>
                    <a:pt x="613664" y="147637"/>
                  </a:lnTo>
                  <a:lnTo>
                    <a:pt x="613664" y="171831"/>
                  </a:lnTo>
                  <a:lnTo>
                    <a:pt x="589114" y="171831"/>
                  </a:lnTo>
                  <a:lnTo>
                    <a:pt x="589114" y="196380"/>
                  </a:lnTo>
                  <a:lnTo>
                    <a:pt x="613664" y="196380"/>
                  </a:lnTo>
                  <a:lnTo>
                    <a:pt x="613664" y="173037"/>
                  </a:lnTo>
                  <a:lnTo>
                    <a:pt x="638213" y="173037"/>
                  </a:lnTo>
                  <a:lnTo>
                    <a:pt x="638213" y="197167"/>
                  </a:lnTo>
                  <a:lnTo>
                    <a:pt x="613664" y="197167"/>
                  </a:lnTo>
                  <a:lnTo>
                    <a:pt x="613664" y="221297"/>
                  </a:lnTo>
                  <a:lnTo>
                    <a:pt x="589114" y="221297"/>
                  </a:lnTo>
                  <a:lnTo>
                    <a:pt x="564565" y="221297"/>
                  </a:lnTo>
                  <a:lnTo>
                    <a:pt x="540029" y="221297"/>
                  </a:lnTo>
                  <a:lnTo>
                    <a:pt x="540029" y="173037"/>
                  </a:lnTo>
                  <a:lnTo>
                    <a:pt x="515480" y="173037"/>
                  </a:lnTo>
                  <a:lnTo>
                    <a:pt x="490931" y="173037"/>
                  </a:lnTo>
                  <a:lnTo>
                    <a:pt x="490931" y="197167"/>
                  </a:lnTo>
                  <a:lnTo>
                    <a:pt x="515480" y="197167"/>
                  </a:lnTo>
                  <a:lnTo>
                    <a:pt x="515480" y="246697"/>
                  </a:lnTo>
                  <a:lnTo>
                    <a:pt x="540029" y="246697"/>
                  </a:lnTo>
                  <a:lnTo>
                    <a:pt x="540029" y="270827"/>
                  </a:lnTo>
                  <a:lnTo>
                    <a:pt x="564565" y="270827"/>
                  </a:lnTo>
                  <a:lnTo>
                    <a:pt x="564565" y="246697"/>
                  </a:lnTo>
                  <a:lnTo>
                    <a:pt x="589114" y="246697"/>
                  </a:lnTo>
                  <a:lnTo>
                    <a:pt x="613664" y="246697"/>
                  </a:lnTo>
                  <a:lnTo>
                    <a:pt x="638213" y="246697"/>
                  </a:lnTo>
                  <a:lnTo>
                    <a:pt x="662749" y="246697"/>
                  </a:lnTo>
                  <a:lnTo>
                    <a:pt x="662749" y="270827"/>
                  </a:lnTo>
                  <a:lnTo>
                    <a:pt x="687298" y="270827"/>
                  </a:lnTo>
                  <a:lnTo>
                    <a:pt x="687298" y="221297"/>
                  </a:lnTo>
                  <a:lnTo>
                    <a:pt x="711847" y="221297"/>
                  </a:lnTo>
                  <a:lnTo>
                    <a:pt x="736396" y="221297"/>
                  </a:lnTo>
                  <a:lnTo>
                    <a:pt x="736396" y="197167"/>
                  </a:lnTo>
                  <a:lnTo>
                    <a:pt x="760945" y="197167"/>
                  </a:lnTo>
                  <a:lnTo>
                    <a:pt x="785495" y="197167"/>
                  </a:lnTo>
                  <a:lnTo>
                    <a:pt x="785495" y="246697"/>
                  </a:lnTo>
                  <a:lnTo>
                    <a:pt x="810031" y="246697"/>
                  </a:lnTo>
                  <a:lnTo>
                    <a:pt x="834580" y="246697"/>
                  </a:lnTo>
                  <a:lnTo>
                    <a:pt x="859129" y="246697"/>
                  </a:lnTo>
                  <a:lnTo>
                    <a:pt x="859129" y="221297"/>
                  </a:lnTo>
                  <a:lnTo>
                    <a:pt x="883678" y="221297"/>
                  </a:lnTo>
                  <a:lnTo>
                    <a:pt x="908215" y="221297"/>
                  </a:lnTo>
                  <a:lnTo>
                    <a:pt x="908215" y="392747"/>
                  </a:lnTo>
                  <a:lnTo>
                    <a:pt x="932764" y="392747"/>
                  </a:lnTo>
                  <a:lnTo>
                    <a:pt x="932764" y="368617"/>
                  </a:lnTo>
                  <a:lnTo>
                    <a:pt x="957313" y="368617"/>
                  </a:lnTo>
                  <a:lnTo>
                    <a:pt x="957313" y="344487"/>
                  </a:lnTo>
                  <a:lnTo>
                    <a:pt x="932764" y="344487"/>
                  </a:lnTo>
                  <a:lnTo>
                    <a:pt x="932764" y="270827"/>
                  </a:lnTo>
                  <a:lnTo>
                    <a:pt x="957313" y="270827"/>
                  </a:lnTo>
                  <a:lnTo>
                    <a:pt x="957313" y="246697"/>
                  </a:lnTo>
                  <a:lnTo>
                    <a:pt x="932764" y="246697"/>
                  </a:lnTo>
                  <a:lnTo>
                    <a:pt x="932764" y="221297"/>
                  </a:lnTo>
                  <a:lnTo>
                    <a:pt x="957313" y="221297"/>
                  </a:lnTo>
                  <a:lnTo>
                    <a:pt x="981862" y="221297"/>
                  </a:lnTo>
                  <a:lnTo>
                    <a:pt x="981862" y="197167"/>
                  </a:lnTo>
                  <a:lnTo>
                    <a:pt x="1006411" y="197167"/>
                  </a:lnTo>
                  <a:lnTo>
                    <a:pt x="1006411" y="173037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7" name="object 9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002281" y="1854196"/>
              <a:ext cx="982344" cy="465455"/>
            </a:xfrm>
            <a:custGeom>
              <a:avLst/>
              <a:gdLst/>
              <a:ahLst/>
              <a:cxnLst/>
              <a:rect l="l" t="t" r="r" b="b"/>
              <a:pathLst>
                <a:path w="982345" h="465455">
                  <a:moveTo>
                    <a:pt x="147281" y="195580"/>
                  </a:moveTo>
                  <a:lnTo>
                    <a:pt x="122732" y="195580"/>
                  </a:lnTo>
                  <a:lnTo>
                    <a:pt x="122732" y="171450"/>
                  </a:lnTo>
                  <a:lnTo>
                    <a:pt x="98183" y="171450"/>
                  </a:lnTo>
                  <a:lnTo>
                    <a:pt x="98183" y="195580"/>
                  </a:lnTo>
                  <a:lnTo>
                    <a:pt x="73634" y="195580"/>
                  </a:lnTo>
                  <a:lnTo>
                    <a:pt x="73634" y="171450"/>
                  </a:lnTo>
                  <a:lnTo>
                    <a:pt x="49098" y="171450"/>
                  </a:lnTo>
                  <a:lnTo>
                    <a:pt x="49098" y="147320"/>
                  </a:lnTo>
                  <a:lnTo>
                    <a:pt x="24549" y="147320"/>
                  </a:lnTo>
                  <a:lnTo>
                    <a:pt x="24549" y="121920"/>
                  </a:lnTo>
                  <a:lnTo>
                    <a:pt x="0" y="121920"/>
                  </a:lnTo>
                  <a:lnTo>
                    <a:pt x="0" y="195580"/>
                  </a:lnTo>
                  <a:lnTo>
                    <a:pt x="24549" y="195580"/>
                  </a:lnTo>
                  <a:lnTo>
                    <a:pt x="49098" y="195580"/>
                  </a:lnTo>
                  <a:lnTo>
                    <a:pt x="49098" y="220980"/>
                  </a:lnTo>
                  <a:lnTo>
                    <a:pt x="73634" y="220980"/>
                  </a:lnTo>
                  <a:lnTo>
                    <a:pt x="98183" y="220980"/>
                  </a:lnTo>
                  <a:lnTo>
                    <a:pt x="98183" y="245110"/>
                  </a:lnTo>
                  <a:lnTo>
                    <a:pt x="122732" y="245110"/>
                  </a:lnTo>
                  <a:lnTo>
                    <a:pt x="122732" y="220980"/>
                  </a:lnTo>
                  <a:lnTo>
                    <a:pt x="147281" y="220980"/>
                  </a:lnTo>
                  <a:lnTo>
                    <a:pt x="147281" y="195580"/>
                  </a:lnTo>
                  <a:close/>
                </a:path>
                <a:path w="982345" h="465455">
                  <a:moveTo>
                    <a:pt x="147281" y="147320"/>
                  </a:moveTo>
                  <a:lnTo>
                    <a:pt x="122732" y="147320"/>
                  </a:lnTo>
                  <a:lnTo>
                    <a:pt x="122732" y="171450"/>
                  </a:lnTo>
                  <a:lnTo>
                    <a:pt x="147281" y="171450"/>
                  </a:lnTo>
                  <a:lnTo>
                    <a:pt x="147281" y="147320"/>
                  </a:lnTo>
                  <a:close/>
                </a:path>
                <a:path w="982345" h="465455">
                  <a:moveTo>
                    <a:pt x="270002" y="293357"/>
                  </a:moveTo>
                  <a:lnTo>
                    <a:pt x="245452" y="293357"/>
                  </a:lnTo>
                  <a:lnTo>
                    <a:pt x="245452" y="317906"/>
                  </a:lnTo>
                  <a:lnTo>
                    <a:pt x="270002" y="317906"/>
                  </a:lnTo>
                  <a:lnTo>
                    <a:pt x="270002" y="293357"/>
                  </a:lnTo>
                  <a:close/>
                </a:path>
                <a:path w="982345" h="465455">
                  <a:moveTo>
                    <a:pt x="319100" y="440639"/>
                  </a:moveTo>
                  <a:lnTo>
                    <a:pt x="294551" y="440639"/>
                  </a:lnTo>
                  <a:lnTo>
                    <a:pt x="294551" y="465188"/>
                  </a:lnTo>
                  <a:lnTo>
                    <a:pt x="319100" y="465188"/>
                  </a:lnTo>
                  <a:lnTo>
                    <a:pt x="319100" y="440639"/>
                  </a:lnTo>
                  <a:close/>
                </a:path>
                <a:path w="982345" h="465455">
                  <a:moveTo>
                    <a:pt x="368198" y="0"/>
                  </a:moveTo>
                  <a:lnTo>
                    <a:pt x="343649" y="0"/>
                  </a:lnTo>
                  <a:lnTo>
                    <a:pt x="343649" y="24130"/>
                  </a:lnTo>
                  <a:lnTo>
                    <a:pt x="319100" y="24130"/>
                  </a:lnTo>
                  <a:lnTo>
                    <a:pt x="319100" y="0"/>
                  </a:lnTo>
                  <a:lnTo>
                    <a:pt x="294551" y="0"/>
                  </a:lnTo>
                  <a:lnTo>
                    <a:pt x="294551" y="24130"/>
                  </a:lnTo>
                  <a:lnTo>
                    <a:pt x="270014" y="24130"/>
                  </a:lnTo>
                  <a:lnTo>
                    <a:pt x="270014" y="48260"/>
                  </a:lnTo>
                  <a:lnTo>
                    <a:pt x="294551" y="48260"/>
                  </a:lnTo>
                  <a:lnTo>
                    <a:pt x="294551" y="73660"/>
                  </a:lnTo>
                  <a:lnTo>
                    <a:pt x="270014" y="73660"/>
                  </a:lnTo>
                  <a:lnTo>
                    <a:pt x="245465" y="73660"/>
                  </a:lnTo>
                  <a:lnTo>
                    <a:pt x="245465" y="48260"/>
                  </a:lnTo>
                  <a:lnTo>
                    <a:pt x="220916" y="48260"/>
                  </a:lnTo>
                  <a:lnTo>
                    <a:pt x="220916" y="73660"/>
                  </a:lnTo>
                  <a:lnTo>
                    <a:pt x="196367" y="73660"/>
                  </a:lnTo>
                  <a:lnTo>
                    <a:pt x="171831" y="73660"/>
                  </a:lnTo>
                  <a:lnTo>
                    <a:pt x="171831" y="97790"/>
                  </a:lnTo>
                  <a:lnTo>
                    <a:pt x="196367" y="97790"/>
                  </a:lnTo>
                  <a:lnTo>
                    <a:pt x="196367" y="147320"/>
                  </a:lnTo>
                  <a:lnTo>
                    <a:pt x="171831" y="147320"/>
                  </a:lnTo>
                  <a:lnTo>
                    <a:pt x="171831" y="171450"/>
                  </a:lnTo>
                  <a:lnTo>
                    <a:pt x="196367" y="171450"/>
                  </a:lnTo>
                  <a:lnTo>
                    <a:pt x="220916" y="171450"/>
                  </a:lnTo>
                  <a:lnTo>
                    <a:pt x="220916" y="121920"/>
                  </a:lnTo>
                  <a:lnTo>
                    <a:pt x="245465" y="121920"/>
                  </a:lnTo>
                  <a:lnTo>
                    <a:pt x="245465" y="97790"/>
                  </a:lnTo>
                  <a:lnTo>
                    <a:pt x="270014" y="97790"/>
                  </a:lnTo>
                  <a:lnTo>
                    <a:pt x="294551" y="97790"/>
                  </a:lnTo>
                  <a:lnTo>
                    <a:pt x="294551" y="147320"/>
                  </a:lnTo>
                  <a:lnTo>
                    <a:pt x="319100" y="147320"/>
                  </a:lnTo>
                  <a:lnTo>
                    <a:pt x="343649" y="147320"/>
                  </a:lnTo>
                  <a:lnTo>
                    <a:pt x="343649" y="121920"/>
                  </a:lnTo>
                  <a:lnTo>
                    <a:pt x="319100" y="121920"/>
                  </a:lnTo>
                  <a:lnTo>
                    <a:pt x="319100" y="97790"/>
                  </a:lnTo>
                  <a:lnTo>
                    <a:pt x="343649" y="97790"/>
                  </a:lnTo>
                  <a:lnTo>
                    <a:pt x="343649" y="73660"/>
                  </a:lnTo>
                  <a:lnTo>
                    <a:pt x="319100" y="73660"/>
                  </a:lnTo>
                  <a:lnTo>
                    <a:pt x="319100" y="48260"/>
                  </a:lnTo>
                  <a:lnTo>
                    <a:pt x="343649" y="48260"/>
                  </a:lnTo>
                  <a:lnTo>
                    <a:pt x="343649" y="73660"/>
                  </a:lnTo>
                  <a:lnTo>
                    <a:pt x="368198" y="73660"/>
                  </a:lnTo>
                  <a:lnTo>
                    <a:pt x="368198" y="0"/>
                  </a:lnTo>
                  <a:close/>
                </a:path>
                <a:path w="982345" h="465455">
                  <a:moveTo>
                    <a:pt x="392734" y="342455"/>
                  </a:moveTo>
                  <a:lnTo>
                    <a:pt x="368198" y="342455"/>
                  </a:lnTo>
                  <a:lnTo>
                    <a:pt x="368198" y="317906"/>
                  </a:lnTo>
                  <a:lnTo>
                    <a:pt x="343649" y="317906"/>
                  </a:lnTo>
                  <a:lnTo>
                    <a:pt x="343649" y="342455"/>
                  </a:lnTo>
                  <a:lnTo>
                    <a:pt x="368185" y="342455"/>
                  </a:lnTo>
                  <a:lnTo>
                    <a:pt x="368185" y="366991"/>
                  </a:lnTo>
                  <a:lnTo>
                    <a:pt x="343636" y="366991"/>
                  </a:lnTo>
                  <a:lnTo>
                    <a:pt x="343636" y="342442"/>
                  </a:lnTo>
                  <a:lnTo>
                    <a:pt x="319100" y="342442"/>
                  </a:lnTo>
                  <a:lnTo>
                    <a:pt x="319100" y="317906"/>
                  </a:lnTo>
                  <a:lnTo>
                    <a:pt x="343636" y="317906"/>
                  </a:lnTo>
                  <a:lnTo>
                    <a:pt x="343636" y="268808"/>
                  </a:lnTo>
                  <a:lnTo>
                    <a:pt x="319100" y="268808"/>
                  </a:lnTo>
                  <a:lnTo>
                    <a:pt x="294551" y="268808"/>
                  </a:lnTo>
                  <a:lnTo>
                    <a:pt x="294551" y="245110"/>
                  </a:lnTo>
                  <a:lnTo>
                    <a:pt x="270014" y="245110"/>
                  </a:lnTo>
                  <a:lnTo>
                    <a:pt x="270014" y="269240"/>
                  </a:lnTo>
                  <a:lnTo>
                    <a:pt x="294551" y="269240"/>
                  </a:lnTo>
                  <a:lnTo>
                    <a:pt x="294551" y="317906"/>
                  </a:lnTo>
                  <a:lnTo>
                    <a:pt x="270002" y="317906"/>
                  </a:lnTo>
                  <a:lnTo>
                    <a:pt x="270002" y="342455"/>
                  </a:lnTo>
                  <a:lnTo>
                    <a:pt x="294551" y="342455"/>
                  </a:lnTo>
                  <a:lnTo>
                    <a:pt x="319100" y="342455"/>
                  </a:lnTo>
                  <a:lnTo>
                    <a:pt x="319100" y="366991"/>
                  </a:lnTo>
                  <a:lnTo>
                    <a:pt x="294551" y="366991"/>
                  </a:lnTo>
                  <a:lnTo>
                    <a:pt x="270002" y="366991"/>
                  </a:lnTo>
                  <a:lnTo>
                    <a:pt x="270002" y="342455"/>
                  </a:lnTo>
                  <a:lnTo>
                    <a:pt x="245452" y="342455"/>
                  </a:lnTo>
                  <a:lnTo>
                    <a:pt x="220916" y="342455"/>
                  </a:lnTo>
                  <a:lnTo>
                    <a:pt x="220916" y="317906"/>
                  </a:lnTo>
                  <a:lnTo>
                    <a:pt x="196367" y="317906"/>
                  </a:lnTo>
                  <a:lnTo>
                    <a:pt x="196367" y="342455"/>
                  </a:lnTo>
                  <a:lnTo>
                    <a:pt x="171818" y="342455"/>
                  </a:lnTo>
                  <a:lnTo>
                    <a:pt x="171818" y="416090"/>
                  </a:lnTo>
                  <a:lnTo>
                    <a:pt x="196367" y="416090"/>
                  </a:lnTo>
                  <a:lnTo>
                    <a:pt x="196367" y="367004"/>
                  </a:lnTo>
                  <a:lnTo>
                    <a:pt x="220916" y="367004"/>
                  </a:lnTo>
                  <a:lnTo>
                    <a:pt x="245452" y="367004"/>
                  </a:lnTo>
                  <a:lnTo>
                    <a:pt x="270002" y="367004"/>
                  </a:lnTo>
                  <a:lnTo>
                    <a:pt x="270002" y="391541"/>
                  </a:lnTo>
                  <a:lnTo>
                    <a:pt x="245465" y="391541"/>
                  </a:lnTo>
                  <a:lnTo>
                    <a:pt x="245465" y="416090"/>
                  </a:lnTo>
                  <a:lnTo>
                    <a:pt x="220916" y="416090"/>
                  </a:lnTo>
                  <a:lnTo>
                    <a:pt x="220916" y="440639"/>
                  </a:lnTo>
                  <a:lnTo>
                    <a:pt x="196367" y="440639"/>
                  </a:lnTo>
                  <a:lnTo>
                    <a:pt x="196367" y="465188"/>
                  </a:lnTo>
                  <a:lnTo>
                    <a:pt x="220916" y="465188"/>
                  </a:lnTo>
                  <a:lnTo>
                    <a:pt x="245465" y="465188"/>
                  </a:lnTo>
                  <a:lnTo>
                    <a:pt x="245465" y="440639"/>
                  </a:lnTo>
                  <a:lnTo>
                    <a:pt x="270014" y="440639"/>
                  </a:lnTo>
                  <a:lnTo>
                    <a:pt x="294551" y="440639"/>
                  </a:lnTo>
                  <a:lnTo>
                    <a:pt x="294551" y="416090"/>
                  </a:lnTo>
                  <a:lnTo>
                    <a:pt x="270014" y="416090"/>
                  </a:lnTo>
                  <a:lnTo>
                    <a:pt x="270014" y="391541"/>
                  </a:lnTo>
                  <a:lnTo>
                    <a:pt x="294551" y="391541"/>
                  </a:lnTo>
                  <a:lnTo>
                    <a:pt x="319100" y="391541"/>
                  </a:lnTo>
                  <a:lnTo>
                    <a:pt x="343636" y="391541"/>
                  </a:lnTo>
                  <a:lnTo>
                    <a:pt x="343636" y="440626"/>
                  </a:lnTo>
                  <a:lnTo>
                    <a:pt x="368185" y="440626"/>
                  </a:lnTo>
                  <a:lnTo>
                    <a:pt x="368185" y="416090"/>
                  </a:lnTo>
                  <a:lnTo>
                    <a:pt x="392734" y="416090"/>
                  </a:lnTo>
                  <a:lnTo>
                    <a:pt x="392734" y="391541"/>
                  </a:lnTo>
                  <a:lnTo>
                    <a:pt x="368185" y="391541"/>
                  </a:lnTo>
                  <a:lnTo>
                    <a:pt x="368185" y="367004"/>
                  </a:lnTo>
                  <a:lnTo>
                    <a:pt x="392734" y="367004"/>
                  </a:lnTo>
                  <a:lnTo>
                    <a:pt x="392734" y="342455"/>
                  </a:lnTo>
                  <a:close/>
                </a:path>
                <a:path w="982345" h="465455">
                  <a:moveTo>
                    <a:pt x="490931" y="244271"/>
                  </a:moveTo>
                  <a:lnTo>
                    <a:pt x="466382" y="244271"/>
                  </a:lnTo>
                  <a:lnTo>
                    <a:pt x="441833" y="244271"/>
                  </a:lnTo>
                  <a:lnTo>
                    <a:pt x="441833" y="268820"/>
                  </a:lnTo>
                  <a:lnTo>
                    <a:pt x="466382" y="268820"/>
                  </a:lnTo>
                  <a:lnTo>
                    <a:pt x="490931" y="268820"/>
                  </a:lnTo>
                  <a:lnTo>
                    <a:pt x="490931" y="244271"/>
                  </a:lnTo>
                  <a:close/>
                </a:path>
                <a:path w="982345" h="465455">
                  <a:moveTo>
                    <a:pt x="540016" y="317906"/>
                  </a:moveTo>
                  <a:lnTo>
                    <a:pt x="515467" y="317906"/>
                  </a:lnTo>
                  <a:lnTo>
                    <a:pt x="515467" y="342455"/>
                  </a:lnTo>
                  <a:lnTo>
                    <a:pt x="540016" y="342455"/>
                  </a:lnTo>
                  <a:lnTo>
                    <a:pt x="540016" y="317906"/>
                  </a:lnTo>
                  <a:close/>
                </a:path>
                <a:path w="982345" h="465455">
                  <a:moveTo>
                    <a:pt x="589114" y="293357"/>
                  </a:moveTo>
                  <a:lnTo>
                    <a:pt x="564565" y="293357"/>
                  </a:lnTo>
                  <a:lnTo>
                    <a:pt x="540016" y="293357"/>
                  </a:lnTo>
                  <a:lnTo>
                    <a:pt x="540016" y="317906"/>
                  </a:lnTo>
                  <a:lnTo>
                    <a:pt x="564565" y="317906"/>
                  </a:lnTo>
                  <a:lnTo>
                    <a:pt x="589114" y="317906"/>
                  </a:lnTo>
                  <a:lnTo>
                    <a:pt x="589114" y="293357"/>
                  </a:lnTo>
                  <a:close/>
                </a:path>
                <a:path w="982345" h="465455">
                  <a:moveTo>
                    <a:pt x="638200" y="440639"/>
                  </a:moveTo>
                  <a:lnTo>
                    <a:pt x="613664" y="440639"/>
                  </a:lnTo>
                  <a:lnTo>
                    <a:pt x="613664" y="391553"/>
                  </a:lnTo>
                  <a:lnTo>
                    <a:pt x="589114" y="391553"/>
                  </a:lnTo>
                  <a:lnTo>
                    <a:pt x="589114" y="367004"/>
                  </a:lnTo>
                  <a:lnTo>
                    <a:pt x="564565" y="367004"/>
                  </a:lnTo>
                  <a:lnTo>
                    <a:pt x="564565" y="391553"/>
                  </a:lnTo>
                  <a:lnTo>
                    <a:pt x="540016" y="391553"/>
                  </a:lnTo>
                  <a:lnTo>
                    <a:pt x="540016" y="367004"/>
                  </a:lnTo>
                  <a:lnTo>
                    <a:pt x="515480" y="367004"/>
                  </a:lnTo>
                  <a:lnTo>
                    <a:pt x="490931" y="367004"/>
                  </a:lnTo>
                  <a:lnTo>
                    <a:pt x="490931" y="293370"/>
                  </a:lnTo>
                  <a:lnTo>
                    <a:pt x="466382" y="293370"/>
                  </a:lnTo>
                  <a:lnTo>
                    <a:pt x="466382" y="317906"/>
                  </a:lnTo>
                  <a:lnTo>
                    <a:pt x="441833" y="317906"/>
                  </a:lnTo>
                  <a:lnTo>
                    <a:pt x="441833" y="293370"/>
                  </a:lnTo>
                  <a:lnTo>
                    <a:pt x="417283" y="293370"/>
                  </a:lnTo>
                  <a:lnTo>
                    <a:pt x="392747" y="293370"/>
                  </a:lnTo>
                  <a:lnTo>
                    <a:pt x="392747" y="244271"/>
                  </a:lnTo>
                  <a:lnTo>
                    <a:pt x="368198" y="244271"/>
                  </a:lnTo>
                  <a:lnTo>
                    <a:pt x="343649" y="244271"/>
                  </a:lnTo>
                  <a:lnTo>
                    <a:pt x="343649" y="268820"/>
                  </a:lnTo>
                  <a:lnTo>
                    <a:pt x="368198" y="268820"/>
                  </a:lnTo>
                  <a:lnTo>
                    <a:pt x="368198" y="317906"/>
                  </a:lnTo>
                  <a:lnTo>
                    <a:pt x="392747" y="317906"/>
                  </a:lnTo>
                  <a:lnTo>
                    <a:pt x="417283" y="317906"/>
                  </a:lnTo>
                  <a:lnTo>
                    <a:pt x="417283" y="342455"/>
                  </a:lnTo>
                  <a:lnTo>
                    <a:pt x="441833" y="342455"/>
                  </a:lnTo>
                  <a:lnTo>
                    <a:pt x="441833" y="366991"/>
                  </a:lnTo>
                  <a:lnTo>
                    <a:pt x="417283" y="366991"/>
                  </a:lnTo>
                  <a:lnTo>
                    <a:pt x="417283" y="465175"/>
                  </a:lnTo>
                  <a:lnTo>
                    <a:pt x="441833" y="465175"/>
                  </a:lnTo>
                  <a:lnTo>
                    <a:pt x="441833" y="367004"/>
                  </a:lnTo>
                  <a:lnTo>
                    <a:pt x="466382" y="367004"/>
                  </a:lnTo>
                  <a:lnTo>
                    <a:pt x="466382" y="440639"/>
                  </a:lnTo>
                  <a:lnTo>
                    <a:pt x="490931" y="440639"/>
                  </a:lnTo>
                  <a:lnTo>
                    <a:pt x="490931" y="465188"/>
                  </a:lnTo>
                  <a:lnTo>
                    <a:pt x="515480" y="465188"/>
                  </a:lnTo>
                  <a:lnTo>
                    <a:pt x="540016" y="465188"/>
                  </a:lnTo>
                  <a:lnTo>
                    <a:pt x="564565" y="465188"/>
                  </a:lnTo>
                  <a:lnTo>
                    <a:pt x="589114" y="465188"/>
                  </a:lnTo>
                  <a:lnTo>
                    <a:pt x="589114" y="440639"/>
                  </a:lnTo>
                  <a:lnTo>
                    <a:pt x="564565" y="440639"/>
                  </a:lnTo>
                  <a:lnTo>
                    <a:pt x="540016" y="440639"/>
                  </a:lnTo>
                  <a:lnTo>
                    <a:pt x="540016" y="416102"/>
                  </a:lnTo>
                  <a:lnTo>
                    <a:pt x="564565" y="416102"/>
                  </a:lnTo>
                  <a:lnTo>
                    <a:pt x="589114" y="416102"/>
                  </a:lnTo>
                  <a:lnTo>
                    <a:pt x="589114" y="440639"/>
                  </a:lnTo>
                  <a:lnTo>
                    <a:pt x="613651" y="440639"/>
                  </a:lnTo>
                  <a:lnTo>
                    <a:pt x="613651" y="465188"/>
                  </a:lnTo>
                  <a:lnTo>
                    <a:pt x="638200" y="465188"/>
                  </a:lnTo>
                  <a:lnTo>
                    <a:pt x="638200" y="440639"/>
                  </a:lnTo>
                  <a:close/>
                </a:path>
                <a:path w="982345" h="465455">
                  <a:moveTo>
                    <a:pt x="638200" y="268808"/>
                  </a:moveTo>
                  <a:lnTo>
                    <a:pt x="613651" y="268808"/>
                  </a:lnTo>
                  <a:lnTo>
                    <a:pt x="613651" y="293357"/>
                  </a:lnTo>
                  <a:lnTo>
                    <a:pt x="638200" y="293357"/>
                  </a:lnTo>
                  <a:lnTo>
                    <a:pt x="638200" y="268808"/>
                  </a:lnTo>
                  <a:close/>
                </a:path>
                <a:path w="982345" h="465455">
                  <a:moveTo>
                    <a:pt x="662749" y="391541"/>
                  </a:moveTo>
                  <a:lnTo>
                    <a:pt x="638200" y="391541"/>
                  </a:lnTo>
                  <a:lnTo>
                    <a:pt x="638200" y="416090"/>
                  </a:lnTo>
                  <a:lnTo>
                    <a:pt x="662749" y="416090"/>
                  </a:lnTo>
                  <a:lnTo>
                    <a:pt x="662749" y="391541"/>
                  </a:lnTo>
                  <a:close/>
                </a:path>
                <a:path w="982345" h="465455">
                  <a:moveTo>
                    <a:pt x="662749" y="293357"/>
                  </a:moveTo>
                  <a:lnTo>
                    <a:pt x="638200" y="293357"/>
                  </a:lnTo>
                  <a:lnTo>
                    <a:pt x="638200" y="317906"/>
                  </a:lnTo>
                  <a:lnTo>
                    <a:pt x="662749" y="317906"/>
                  </a:lnTo>
                  <a:lnTo>
                    <a:pt x="662749" y="293357"/>
                  </a:lnTo>
                  <a:close/>
                </a:path>
                <a:path w="982345" h="465455">
                  <a:moveTo>
                    <a:pt x="687298" y="416090"/>
                  </a:moveTo>
                  <a:lnTo>
                    <a:pt x="662749" y="416090"/>
                  </a:lnTo>
                  <a:lnTo>
                    <a:pt x="662749" y="440639"/>
                  </a:lnTo>
                  <a:lnTo>
                    <a:pt x="687298" y="440639"/>
                  </a:lnTo>
                  <a:lnTo>
                    <a:pt x="687298" y="416090"/>
                  </a:lnTo>
                  <a:close/>
                </a:path>
                <a:path w="982345" h="465455">
                  <a:moveTo>
                    <a:pt x="687298" y="366991"/>
                  </a:moveTo>
                  <a:lnTo>
                    <a:pt x="662749" y="366991"/>
                  </a:lnTo>
                  <a:lnTo>
                    <a:pt x="662749" y="342455"/>
                  </a:lnTo>
                  <a:lnTo>
                    <a:pt x="638200" y="342455"/>
                  </a:lnTo>
                  <a:lnTo>
                    <a:pt x="613664" y="342455"/>
                  </a:lnTo>
                  <a:lnTo>
                    <a:pt x="613664" y="317906"/>
                  </a:lnTo>
                  <a:lnTo>
                    <a:pt x="589114" y="317906"/>
                  </a:lnTo>
                  <a:lnTo>
                    <a:pt x="589114" y="367004"/>
                  </a:lnTo>
                  <a:lnTo>
                    <a:pt x="613664" y="367004"/>
                  </a:lnTo>
                  <a:lnTo>
                    <a:pt x="638200" y="367004"/>
                  </a:lnTo>
                  <a:lnTo>
                    <a:pt x="662749" y="367004"/>
                  </a:lnTo>
                  <a:lnTo>
                    <a:pt x="662749" y="391541"/>
                  </a:lnTo>
                  <a:lnTo>
                    <a:pt x="687298" y="391541"/>
                  </a:lnTo>
                  <a:lnTo>
                    <a:pt x="687298" y="366991"/>
                  </a:lnTo>
                  <a:close/>
                </a:path>
                <a:path w="982345" h="465455">
                  <a:moveTo>
                    <a:pt x="760933" y="244259"/>
                  </a:moveTo>
                  <a:lnTo>
                    <a:pt x="736384" y="244259"/>
                  </a:lnTo>
                  <a:lnTo>
                    <a:pt x="736384" y="268808"/>
                  </a:lnTo>
                  <a:lnTo>
                    <a:pt x="711847" y="268808"/>
                  </a:lnTo>
                  <a:lnTo>
                    <a:pt x="711847" y="244259"/>
                  </a:lnTo>
                  <a:lnTo>
                    <a:pt x="687298" y="244259"/>
                  </a:lnTo>
                  <a:lnTo>
                    <a:pt x="687298" y="268808"/>
                  </a:lnTo>
                  <a:lnTo>
                    <a:pt x="662749" y="268808"/>
                  </a:lnTo>
                  <a:lnTo>
                    <a:pt x="662749" y="293357"/>
                  </a:lnTo>
                  <a:lnTo>
                    <a:pt x="687298" y="293357"/>
                  </a:lnTo>
                  <a:lnTo>
                    <a:pt x="687298" y="342455"/>
                  </a:lnTo>
                  <a:lnTo>
                    <a:pt x="711847" y="342455"/>
                  </a:lnTo>
                  <a:lnTo>
                    <a:pt x="736384" y="342455"/>
                  </a:lnTo>
                  <a:lnTo>
                    <a:pt x="760933" y="342455"/>
                  </a:lnTo>
                  <a:lnTo>
                    <a:pt x="760933" y="317906"/>
                  </a:lnTo>
                  <a:lnTo>
                    <a:pt x="736384" y="317906"/>
                  </a:lnTo>
                  <a:lnTo>
                    <a:pt x="711847" y="317906"/>
                  </a:lnTo>
                  <a:lnTo>
                    <a:pt x="711847" y="293357"/>
                  </a:lnTo>
                  <a:lnTo>
                    <a:pt x="736384" y="293357"/>
                  </a:lnTo>
                  <a:lnTo>
                    <a:pt x="760933" y="293357"/>
                  </a:lnTo>
                  <a:lnTo>
                    <a:pt x="760933" y="244259"/>
                  </a:lnTo>
                  <a:close/>
                </a:path>
                <a:path w="982345" h="465455">
                  <a:moveTo>
                    <a:pt x="981849" y="317906"/>
                  </a:moveTo>
                  <a:lnTo>
                    <a:pt x="957300" y="317906"/>
                  </a:lnTo>
                  <a:lnTo>
                    <a:pt x="957300" y="391541"/>
                  </a:lnTo>
                  <a:lnTo>
                    <a:pt x="932764" y="391541"/>
                  </a:lnTo>
                  <a:lnTo>
                    <a:pt x="908215" y="391541"/>
                  </a:lnTo>
                  <a:lnTo>
                    <a:pt x="908215" y="416090"/>
                  </a:lnTo>
                  <a:lnTo>
                    <a:pt x="932764" y="416090"/>
                  </a:lnTo>
                  <a:lnTo>
                    <a:pt x="932764" y="440639"/>
                  </a:lnTo>
                  <a:lnTo>
                    <a:pt x="957313" y="440639"/>
                  </a:lnTo>
                  <a:lnTo>
                    <a:pt x="957313" y="391541"/>
                  </a:lnTo>
                  <a:lnTo>
                    <a:pt x="981849" y="391541"/>
                  </a:lnTo>
                  <a:lnTo>
                    <a:pt x="981849" y="317906"/>
                  </a:lnTo>
                  <a:close/>
                </a:path>
                <a:path w="982345" h="465455">
                  <a:moveTo>
                    <a:pt x="981862" y="244259"/>
                  </a:moveTo>
                  <a:lnTo>
                    <a:pt x="957313" y="244259"/>
                  </a:lnTo>
                  <a:lnTo>
                    <a:pt x="957313" y="268808"/>
                  </a:lnTo>
                  <a:lnTo>
                    <a:pt x="932764" y="268808"/>
                  </a:lnTo>
                  <a:lnTo>
                    <a:pt x="932764" y="293357"/>
                  </a:lnTo>
                  <a:lnTo>
                    <a:pt x="957313" y="293357"/>
                  </a:lnTo>
                  <a:lnTo>
                    <a:pt x="981862" y="293357"/>
                  </a:lnTo>
                  <a:lnTo>
                    <a:pt x="981862" y="244259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8" name="object 9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977731" y="1312973"/>
              <a:ext cx="1006475" cy="1006475"/>
            </a:xfrm>
            <a:custGeom>
              <a:avLst/>
              <a:gdLst/>
              <a:ahLst/>
              <a:cxnLst/>
              <a:rect l="l" t="t" r="r" b="b"/>
              <a:pathLst>
                <a:path w="1006475" h="1006475">
                  <a:moveTo>
                    <a:pt x="122720" y="883678"/>
                  </a:moveTo>
                  <a:lnTo>
                    <a:pt x="49085" y="883678"/>
                  </a:lnTo>
                  <a:lnTo>
                    <a:pt x="49085" y="957313"/>
                  </a:lnTo>
                  <a:lnTo>
                    <a:pt x="122720" y="957313"/>
                  </a:lnTo>
                  <a:lnTo>
                    <a:pt x="122720" y="883678"/>
                  </a:lnTo>
                  <a:close/>
                </a:path>
                <a:path w="1006475" h="1006475">
                  <a:moveTo>
                    <a:pt x="122720" y="49098"/>
                  </a:moveTo>
                  <a:lnTo>
                    <a:pt x="49085" y="49098"/>
                  </a:lnTo>
                  <a:lnTo>
                    <a:pt x="49085" y="122732"/>
                  </a:lnTo>
                  <a:lnTo>
                    <a:pt x="122720" y="122732"/>
                  </a:lnTo>
                  <a:lnTo>
                    <a:pt x="122720" y="49098"/>
                  </a:lnTo>
                  <a:close/>
                </a:path>
                <a:path w="1006475" h="1006475">
                  <a:moveTo>
                    <a:pt x="171818" y="834390"/>
                  </a:moveTo>
                  <a:lnTo>
                    <a:pt x="0" y="834390"/>
                  </a:lnTo>
                  <a:lnTo>
                    <a:pt x="0" y="858520"/>
                  </a:lnTo>
                  <a:lnTo>
                    <a:pt x="0" y="981710"/>
                  </a:lnTo>
                  <a:lnTo>
                    <a:pt x="0" y="1005840"/>
                  </a:lnTo>
                  <a:lnTo>
                    <a:pt x="171818" y="1005840"/>
                  </a:lnTo>
                  <a:lnTo>
                    <a:pt x="171818" y="981862"/>
                  </a:lnTo>
                  <a:lnTo>
                    <a:pt x="171818" y="981710"/>
                  </a:lnTo>
                  <a:lnTo>
                    <a:pt x="171818" y="859129"/>
                  </a:lnTo>
                  <a:lnTo>
                    <a:pt x="147281" y="859129"/>
                  </a:lnTo>
                  <a:lnTo>
                    <a:pt x="147281" y="981710"/>
                  </a:lnTo>
                  <a:lnTo>
                    <a:pt x="24549" y="981710"/>
                  </a:lnTo>
                  <a:lnTo>
                    <a:pt x="24549" y="858520"/>
                  </a:lnTo>
                  <a:lnTo>
                    <a:pt x="171818" y="858520"/>
                  </a:lnTo>
                  <a:lnTo>
                    <a:pt x="171818" y="834390"/>
                  </a:lnTo>
                  <a:close/>
                </a:path>
                <a:path w="1006475" h="1006475">
                  <a:moveTo>
                    <a:pt x="171818" y="24549"/>
                  </a:moveTo>
                  <a:lnTo>
                    <a:pt x="147281" y="24549"/>
                  </a:lnTo>
                  <a:lnTo>
                    <a:pt x="147281" y="147281"/>
                  </a:lnTo>
                  <a:lnTo>
                    <a:pt x="171818" y="147281"/>
                  </a:lnTo>
                  <a:lnTo>
                    <a:pt x="171818" y="24549"/>
                  </a:lnTo>
                  <a:close/>
                </a:path>
                <a:path w="1006475" h="1006475">
                  <a:moveTo>
                    <a:pt x="171818" y="0"/>
                  </a:moveTo>
                  <a:lnTo>
                    <a:pt x="0" y="0"/>
                  </a:lnTo>
                  <a:lnTo>
                    <a:pt x="0" y="24130"/>
                  </a:lnTo>
                  <a:lnTo>
                    <a:pt x="0" y="147320"/>
                  </a:lnTo>
                  <a:lnTo>
                    <a:pt x="0" y="171450"/>
                  </a:lnTo>
                  <a:lnTo>
                    <a:pt x="171818" y="171450"/>
                  </a:lnTo>
                  <a:lnTo>
                    <a:pt x="171818" y="147320"/>
                  </a:lnTo>
                  <a:lnTo>
                    <a:pt x="24549" y="147320"/>
                  </a:lnTo>
                  <a:lnTo>
                    <a:pt x="24549" y="24130"/>
                  </a:lnTo>
                  <a:lnTo>
                    <a:pt x="171818" y="24130"/>
                  </a:lnTo>
                  <a:lnTo>
                    <a:pt x="171818" y="0"/>
                  </a:lnTo>
                  <a:close/>
                </a:path>
                <a:path w="1006475" h="1006475">
                  <a:moveTo>
                    <a:pt x="662749" y="981862"/>
                  </a:moveTo>
                  <a:lnTo>
                    <a:pt x="638200" y="981862"/>
                  </a:lnTo>
                  <a:lnTo>
                    <a:pt x="638200" y="1006411"/>
                  </a:lnTo>
                  <a:lnTo>
                    <a:pt x="662749" y="1006411"/>
                  </a:lnTo>
                  <a:lnTo>
                    <a:pt x="662749" y="981862"/>
                  </a:lnTo>
                  <a:close/>
                </a:path>
                <a:path w="1006475" h="1006475">
                  <a:moveTo>
                    <a:pt x="736396" y="981862"/>
                  </a:moveTo>
                  <a:lnTo>
                    <a:pt x="711847" y="981862"/>
                  </a:lnTo>
                  <a:lnTo>
                    <a:pt x="711847" y="1006411"/>
                  </a:lnTo>
                  <a:lnTo>
                    <a:pt x="736396" y="1006411"/>
                  </a:lnTo>
                  <a:lnTo>
                    <a:pt x="736396" y="981862"/>
                  </a:lnTo>
                  <a:close/>
                </a:path>
                <a:path w="1006475" h="1006475">
                  <a:moveTo>
                    <a:pt x="785482" y="981862"/>
                  </a:moveTo>
                  <a:lnTo>
                    <a:pt x="760933" y="981862"/>
                  </a:lnTo>
                  <a:lnTo>
                    <a:pt x="760933" y="1006411"/>
                  </a:lnTo>
                  <a:lnTo>
                    <a:pt x="785482" y="1006411"/>
                  </a:lnTo>
                  <a:lnTo>
                    <a:pt x="785482" y="981862"/>
                  </a:lnTo>
                  <a:close/>
                </a:path>
                <a:path w="1006475" h="1006475">
                  <a:moveTo>
                    <a:pt x="859116" y="834580"/>
                  </a:moveTo>
                  <a:lnTo>
                    <a:pt x="834567" y="834580"/>
                  </a:lnTo>
                  <a:lnTo>
                    <a:pt x="834567" y="859129"/>
                  </a:lnTo>
                  <a:lnTo>
                    <a:pt x="859116" y="859129"/>
                  </a:lnTo>
                  <a:lnTo>
                    <a:pt x="859116" y="834580"/>
                  </a:lnTo>
                  <a:close/>
                </a:path>
                <a:path w="1006475" h="1006475">
                  <a:moveTo>
                    <a:pt x="908215" y="932764"/>
                  </a:moveTo>
                  <a:lnTo>
                    <a:pt x="883666" y="932764"/>
                  </a:lnTo>
                  <a:lnTo>
                    <a:pt x="883666" y="908227"/>
                  </a:lnTo>
                  <a:lnTo>
                    <a:pt x="859116" y="908227"/>
                  </a:lnTo>
                  <a:lnTo>
                    <a:pt x="859116" y="932764"/>
                  </a:lnTo>
                  <a:lnTo>
                    <a:pt x="834567" y="932764"/>
                  </a:lnTo>
                  <a:lnTo>
                    <a:pt x="834567" y="908227"/>
                  </a:lnTo>
                  <a:lnTo>
                    <a:pt x="810018" y="908227"/>
                  </a:lnTo>
                  <a:lnTo>
                    <a:pt x="785482" y="908227"/>
                  </a:lnTo>
                  <a:lnTo>
                    <a:pt x="760933" y="908227"/>
                  </a:lnTo>
                  <a:lnTo>
                    <a:pt x="736384" y="908227"/>
                  </a:lnTo>
                  <a:lnTo>
                    <a:pt x="736384" y="932764"/>
                  </a:lnTo>
                  <a:lnTo>
                    <a:pt x="711835" y="932764"/>
                  </a:lnTo>
                  <a:lnTo>
                    <a:pt x="711835" y="957313"/>
                  </a:lnTo>
                  <a:lnTo>
                    <a:pt x="736384" y="957313"/>
                  </a:lnTo>
                  <a:lnTo>
                    <a:pt x="760933" y="957313"/>
                  </a:lnTo>
                  <a:lnTo>
                    <a:pt x="785482" y="957313"/>
                  </a:lnTo>
                  <a:lnTo>
                    <a:pt x="785482" y="981862"/>
                  </a:lnTo>
                  <a:lnTo>
                    <a:pt x="810018" y="981862"/>
                  </a:lnTo>
                  <a:lnTo>
                    <a:pt x="810018" y="957313"/>
                  </a:lnTo>
                  <a:lnTo>
                    <a:pt x="834567" y="957313"/>
                  </a:lnTo>
                  <a:lnTo>
                    <a:pt x="859116" y="957313"/>
                  </a:lnTo>
                  <a:lnTo>
                    <a:pt x="883666" y="957313"/>
                  </a:lnTo>
                  <a:lnTo>
                    <a:pt x="883666" y="981862"/>
                  </a:lnTo>
                  <a:lnTo>
                    <a:pt x="859116" y="981862"/>
                  </a:lnTo>
                  <a:lnTo>
                    <a:pt x="859116" y="1006411"/>
                  </a:lnTo>
                  <a:lnTo>
                    <a:pt x="883666" y="1006411"/>
                  </a:lnTo>
                  <a:lnTo>
                    <a:pt x="908215" y="1006411"/>
                  </a:lnTo>
                  <a:lnTo>
                    <a:pt x="908215" y="932764"/>
                  </a:lnTo>
                  <a:close/>
                </a:path>
                <a:path w="1006475" h="1006475">
                  <a:moveTo>
                    <a:pt x="908215" y="784860"/>
                  </a:moveTo>
                  <a:lnTo>
                    <a:pt x="785482" y="784860"/>
                  </a:lnTo>
                  <a:lnTo>
                    <a:pt x="785482" y="810260"/>
                  </a:lnTo>
                  <a:lnTo>
                    <a:pt x="785482" y="883920"/>
                  </a:lnTo>
                  <a:lnTo>
                    <a:pt x="785482" y="908050"/>
                  </a:lnTo>
                  <a:lnTo>
                    <a:pt x="908215" y="908050"/>
                  </a:lnTo>
                  <a:lnTo>
                    <a:pt x="908215" y="883920"/>
                  </a:lnTo>
                  <a:lnTo>
                    <a:pt x="810031" y="883920"/>
                  </a:lnTo>
                  <a:lnTo>
                    <a:pt x="810031" y="810260"/>
                  </a:lnTo>
                  <a:lnTo>
                    <a:pt x="883678" y="810260"/>
                  </a:lnTo>
                  <a:lnTo>
                    <a:pt x="883678" y="883678"/>
                  </a:lnTo>
                  <a:lnTo>
                    <a:pt x="908215" y="883678"/>
                  </a:lnTo>
                  <a:lnTo>
                    <a:pt x="908215" y="810260"/>
                  </a:lnTo>
                  <a:lnTo>
                    <a:pt x="908215" y="810031"/>
                  </a:lnTo>
                  <a:lnTo>
                    <a:pt x="908215" y="784860"/>
                  </a:lnTo>
                  <a:close/>
                </a:path>
                <a:path w="1006475" h="1006475">
                  <a:moveTo>
                    <a:pt x="957300" y="49098"/>
                  </a:moveTo>
                  <a:lnTo>
                    <a:pt x="883666" y="49098"/>
                  </a:lnTo>
                  <a:lnTo>
                    <a:pt x="883666" y="122732"/>
                  </a:lnTo>
                  <a:lnTo>
                    <a:pt x="957300" y="122732"/>
                  </a:lnTo>
                  <a:lnTo>
                    <a:pt x="957300" y="49098"/>
                  </a:lnTo>
                  <a:close/>
                </a:path>
                <a:path w="1006475" h="1006475">
                  <a:moveTo>
                    <a:pt x="957313" y="981862"/>
                  </a:moveTo>
                  <a:lnTo>
                    <a:pt x="932764" y="981862"/>
                  </a:lnTo>
                  <a:lnTo>
                    <a:pt x="932764" y="1006411"/>
                  </a:lnTo>
                  <a:lnTo>
                    <a:pt x="957313" y="1006411"/>
                  </a:lnTo>
                  <a:lnTo>
                    <a:pt x="957313" y="981862"/>
                  </a:lnTo>
                  <a:close/>
                </a:path>
                <a:path w="1006475" h="1006475">
                  <a:moveTo>
                    <a:pt x="1006411" y="24549"/>
                  </a:moveTo>
                  <a:lnTo>
                    <a:pt x="981862" y="24549"/>
                  </a:lnTo>
                  <a:lnTo>
                    <a:pt x="981862" y="147281"/>
                  </a:lnTo>
                  <a:lnTo>
                    <a:pt x="1006411" y="147281"/>
                  </a:lnTo>
                  <a:lnTo>
                    <a:pt x="1006411" y="24549"/>
                  </a:lnTo>
                  <a:close/>
                </a:path>
                <a:path w="1006475" h="1006475">
                  <a:moveTo>
                    <a:pt x="1006411" y="0"/>
                  </a:moveTo>
                  <a:lnTo>
                    <a:pt x="834580" y="0"/>
                  </a:lnTo>
                  <a:lnTo>
                    <a:pt x="834580" y="24130"/>
                  </a:lnTo>
                  <a:lnTo>
                    <a:pt x="834580" y="147320"/>
                  </a:lnTo>
                  <a:lnTo>
                    <a:pt x="834580" y="171450"/>
                  </a:lnTo>
                  <a:lnTo>
                    <a:pt x="1006411" y="171450"/>
                  </a:lnTo>
                  <a:lnTo>
                    <a:pt x="1006411" y="147320"/>
                  </a:lnTo>
                  <a:lnTo>
                    <a:pt x="859129" y="147320"/>
                  </a:lnTo>
                  <a:lnTo>
                    <a:pt x="859129" y="24130"/>
                  </a:lnTo>
                  <a:lnTo>
                    <a:pt x="1006411" y="24130"/>
                  </a:lnTo>
                  <a:lnTo>
                    <a:pt x="1006411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151616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118</Words>
  <Application>Microsoft Office PowerPoint</Application>
  <PresentationFormat>Custom</PresentationFormat>
  <Paragraphs>25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Theme</vt:lpstr>
      <vt:lpstr>OBLIQUE PROJECTION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oblique6.cdr</dc:title>
  <dc:creator>BY V.RYAN</dc:creator>
  <cp:keywords>OBLIUE PROJECTION - EXERCISE SIX</cp:keywords>
  <cp:lastModifiedBy>Vincent RYan</cp:lastModifiedBy>
  <cp:revision>1</cp:revision>
  <dcterms:created xsi:type="dcterms:W3CDTF">2024-01-16T18:38:17Z</dcterms:created>
  <dcterms:modified xsi:type="dcterms:W3CDTF">2024-01-16T18:38:32Z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2024-01-16T00:00:00Z</vt:filetime>
  </property>
  <property fmtid="{D5CDD505-2E9C-101B-9397-08002B2CF9AE}" pid="3" name="Creator">
    <vt:lpwstr>CorelDRAW 2017</vt:lpwstr>
  </property>
  <property fmtid="{D5CDD505-2E9C-101B-9397-08002B2CF9AE}" pid="4" name="LastSaved">
    <vt:filetime>2024-01-16T00:00:00Z</vt:filetime>
  </property>
  <property fmtid="{D5CDD505-2E9C-101B-9397-08002B2CF9AE}" pid="5" name="Producer">
    <vt:lpwstr>Corel PDF Engine Version 19.1.0.419</vt:lpwstr>
  </property>
</Properties>
</file>