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62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5191" y="115308"/>
            <a:ext cx="10514965" cy="7342505"/>
          </a:xfrm>
          <a:custGeom>
            <a:avLst/>
            <a:gdLst/>
            <a:ahLst/>
            <a:cxnLst/>
            <a:rect l="l" t="t" r="r" b="b"/>
            <a:pathLst>
              <a:path w="10514965" h="7342505">
                <a:moveTo>
                  <a:pt x="10514407" y="0"/>
                </a:moveTo>
                <a:lnTo>
                  <a:pt x="0" y="0"/>
                </a:lnTo>
                <a:lnTo>
                  <a:pt x="0" y="7342174"/>
                </a:lnTo>
                <a:lnTo>
                  <a:pt x="10514407" y="7342174"/>
                </a:lnTo>
                <a:lnTo>
                  <a:pt x="10514407" y="0"/>
                </a:lnTo>
                <a:close/>
              </a:path>
            </a:pathLst>
          </a:custGeom>
          <a:solidFill>
            <a:srgbClr val="E6F5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902" y="100699"/>
            <a:ext cx="10465435" cy="457200"/>
          </a:xfrm>
          <a:custGeom>
            <a:avLst/>
            <a:gdLst/>
            <a:ahLst/>
            <a:cxnLst/>
            <a:rect l="l" t="t" r="r" b="b"/>
            <a:pathLst>
              <a:path w="10465435" h="457200">
                <a:moveTo>
                  <a:pt x="10464807" y="0"/>
                </a:moveTo>
                <a:lnTo>
                  <a:pt x="0" y="0"/>
                </a:lnTo>
                <a:lnTo>
                  <a:pt x="0" y="457200"/>
                </a:lnTo>
                <a:lnTo>
                  <a:pt x="10464807" y="457200"/>
                </a:lnTo>
                <a:lnTo>
                  <a:pt x="1046480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970" y="297332"/>
            <a:ext cx="9794875" cy="59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acebook.com/groups/25496344819282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chnologystudent.com/despro_flsh/third9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hyperlink" Target="https://technologystudent.com/despro_flsh/third10.html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hyperlink" Target="https://www.facebook.com/groups/254963448192823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echnologystudent.com/despro_flsh/third10.htm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echnologystudent.com/despro_flsh/third10.html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groups/254963448192823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technologystudent.com/despro_flsh/third10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groups/254963448192823/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despro_flsh/third10.html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_flsh/third1.html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chnologystudent.com/despro_flsh/third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_flsh/third3.html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chnologystudent.com/despro_flsh/third4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chnologystudent.com/despro_flsh/third5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chnologystudent.com/despro_flsh/third6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chnologystudent.com/despro_flsh/third7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chnologystudent.com/despro_flsh/third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323590" algn="l"/>
                <a:tab pos="7454265" algn="l"/>
                <a:tab pos="8141970" algn="l"/>
              </a:tabLst>
            </a:pPr>
            <a:r>
              <a:rPr sz="5625" b="1" spc="-37" baseline="16296" dirty="0">
                <a:latin typeface="Arial"/>
                <a:cs typeface="Arial"/>
              </a:rPr>
              <a:t>THIRD</a:t>
            </a:r>
            <a:r>
              <a:rPr sz="5625" b="1" spc="-232" baseline="16296" dirty="0">
                <a:latin typeface="Arial"/>
                <a:cs typeface="Arial"/>
              </a:rPr>
              <a:t> </a:t>
            </a:r>
            <a:r>
              <a:rPr sz="5625" b="1" spc="547" baseline="16296" dirty="0">
                <a:latin typeface="Arial"/>
                <a:cs typeface="Arial"/>
              </a:rPr>
              <a:t>ANGL</a:t>
            </a:r>
            <a:r>
              <a:rPr sz="5625" b="1" spc="270" baseline="16296" dirty="0">
                <a:latin typeface="Arial"/>
                <a:cs typeface="Arial"/>
              </a:rPr>
              <a:t>E</a:t>
            </a:r>
            <a:r>
              <a:rPr sz="600" spc="-535" dirty="0"/>
              <a:t>Y</a:t>
            </a:r>
            <a:r>
              <a:rPr sz="600" spc="-590" dirty="0"/>
              <a:t>G</a:t>
            </a:r>
            <a:r>
              <a:rPr sz="600" spc="-459" dirty="0"/>
              <a:t>O</a:t>
            </a:r>
            <a:r>
              <a:rPr sz="600" spc="-470" dirty="0"/>
              <a:t>L</a:t>
            </a:r>
            <a:r>
              <a:rPr sz="600" spc="-560" dirty="0"/>
              <a:t>O</a:t>
            </a:r>
            <a:r>
              <a:rPr sz="600" spc="-535" dirty="0"/>
              <a:t>NH</a:t>
            </a:r>
            <a:r>
              <a:rPr sz="600" spc="-500" dirty="0"/>
              <a:t>C</a:t>
            </a:r>
            <a:r>
              <a:rPr sz="600" spc="-425" dirty="0"/>
              <a:t>E</a:t>
            </a:r>
            <a:r>
              <a:rPr sz="600" spc="-545" dirty="0"/>
              <a:t>T</a:t>
            </a:r>
            <a:r>
              <a:rPr sz="600" spc="-490" dirty="0"/>
              <a:t>F</a:t>
            </a:r>
            <a:r>
              <a:rPr sz="600" spc="-725" dirty="0"/>
              <a:t>O</a:t>
            </a:r>
            <a:r>
              <a:rPr sz="600" spc="-570" dirty="0"/>
              <a:t>N</a:t>
            </a:r>
            <a:r>
              <a:rPr sz="600" spc="-290" dirty="0"/>
              <a:t>O</a:t>
            </a:r>
            <a:r>
              <a:rPr sz="600" spc="-190" dirty="0"/>
              <a:t>I</a:t>
            </a:r>
            <a:r>
              <a:rPr sz="600" spc="-380" dirty="0"/>
              <a:t>T</a:t>
            </a:r>
            <a:r>
              <a:rPr sz="600" spc="-225" dirty="0"/>
              <a:t>A</a:t>
            </a:r>
            <a:r>
              <a:rPr sz="600" spc="-260" dirty="0"/>
              <a:t>I</a:t>
            </a:r>
            <a:r>
              <a:rPr sz="600" spc="-570" dirty="0"/>
              <a:t>C</a:t>
            </a:r>
            <a:r>
              <a:rPr sz="600" spc="-525" dirty="0"/>
              <a:t>O</a:t>
            </a:r>
            <a:r>
              <a:rPr sz="600" spc="-459" dirty="0"/>
              <a:t>SS</a:t>
            </a:r>
            <a:r>
              <a:rPr sz="600" spc="-625" dirty="0"/>
              <a:t>A</a:t>
            </a:r>
            <a:r>
              <a:rPr sz="600" spc="-434" dirty="0"/>
              <a:t>DL</a:t>
            </a:r>
            <a:r>
              <a:rPr sz="600" spc="-570" dirty="0"/>
              <a:t>R</a:t>
            </a:r>
            <a:r>
              <a:rPr sz="600" spc="-690" dirty="0"/>
              <a:t>O</a:t>
            </a:r>
            <a:r>
              <a:rPr sz="600" spc="365" dirty="0"/>
              <a:t>W</a:t>
            </a:r>
            <a:r>
              <a:rPr sz="600" dirty="0"/>
              <a:t>	</a:t>
            </a:r>
            <a:r>
              <a:rPr sz="600" spc="65" dirty="0"/>
              <a:t>T</a:t>
            </a:r>
            <a:r>
              <a:rPr sz="600" spc="-90" dirty="0"/>
              <a:t>E</a:t>
            </a:r>
            <a:r>
              <a:rPr sz="5625" b="1" spc="67" baseline="16296" dirty="0">
                <a:latin typeface="Arial"/>
                <a:cs typeface="Arial"/>
              </a:rPr>
              <a:t>ORTHOGRAPHI</a:t>
            </a:r>
            <a:r>
              <a:rPr sz="5625" b="1" spc="-375" baseline="16296" dirty="0">
                <a:latin typeface="Arial"/>
                <a:cs typeface="Arial"/>
              </a:rPr>
              <a:t>C</a:t>
            </a:r>
            <a:r>
              <a:rPr sz="900" spc="60" baseline="9259" dirty="0"/>
              <a:t>.Rya</a:t>
            </a:r>
            <a:r>
              <a:rPr sz="900" spc="-2827" baseline="9259" dirty="0"/>
              <a:t>n</a:t>
            </a:r>
            <a:r>
              <a:rPr sz="900" spc="-5722" baseline="9259" dirty="0"/>
              <a:t>V</a:t>
            </a:r>
            <a:r>
              <a:rPr sz="900" spc="60" baseline="9259" dirty="0"/>
              <a:t>202</a:t>
            </a:r>
            <a:r>
              <a:rPr sz="900" spc="-2879" baseline="9259" dirty="0"/>
              <a:t>3</a:t>
            </a:r>
            <a:r>
              <a:rPr sz="900" spc="-10102" baseline="9259" dirty="0"/>
              <a:t>©</a:t>
            </a:r>
            <a:r>
              <a:rPr sz="900" spc="60" baseline="9259" dirty="0"/>
              <a:t>technologystudent.co</a:t>
            </a:r>
            <a:r>
              <a:rPr sz="900" spc="-28777" baseline="9259" dirty="0"/>
              <a:t>m</a:t>
            </a:r>
            <a:r>
              <a:rPr sz="600" spc="40" dirty="0"/>
              <a:t>.facebook.com/groups/254963448192823</a:t>
            </a:r>
            <a:r>
              <a:rPr sz="600" spc="-14410" dirty="0"/>
              <a:t>/</a:t>
            </a:r>
            <a:r>
              <a:rPr sz="600" spc="45" dirty="0"/>
              <a:t>https://ww</a:t>
            </a:r>
            <a:r>
              <a:rPr sz="600" spc="-4595" dirty="0"/>
              <a:t>w</a:t>
            </a:r>
            <a:r>
              <a:rPr sz="600" spc="-810" dirty="0"/>
              <a:t>S</a:t>
            </a:r>
            <a:r>
              <a:rPr sz="600" spc="-819" dirty="0"/>
              <a:t>R</a:t>
            </a:r>
            <a:r>
              <a:rPr sz="600" spc="-810" dirty="0"/>
              <a:t>E</a:t>
            </a:r>
            <a:r>
              <a:rPr sz="600" spc="-855" dirty="0"/>
              <a:t>H</a:t>
            </a:r>
            <a:r>
              <a:rPr sz="600" spc="-819" dirty="0"/>
              <a:t>C</a:t>
            </a:r>
            <a:r>
              <a:rPr sz="600" spc="45" dirty="0"/>
              <a:t>A</a:t>
            </a:r>
            <a:r>
              <a:rPr sz="600" dirty="0"/>
              <a:t>	</a:t>
            </a:r>
            <a:r>
              <a:rPr sz="5625" b="1" spc="382" baseline="16296" dirty="0">
                <a:latin typeface="Arial"/>
                <a:cs typeface="Arial"/>
              </a:rPr>
              <a:t>D</a:t>
            </a:r>
            <a:r>
              <a:rPr sz="5625" b="1" spc="-6307" baseline="16296" dirty="0">
                <a:latin typeface="Arial"/>
                <a:cs typeface="Arial"/>
              </a:rPr>
              <a:t>R</a:t>
            </a:r>
            <a:r>
              <a:rPr sz="900" spc="382" baseline="9259" dirty="0"/>
              <a:t>202</a:t>
            </a:r>
            <a:r>
              <a:rPr sz="900" spc="-2557" baseline="9259" dirty="0"/>
              <a:t>3</a:t>
            </a:r>
            <a:r>
              <a:rPr sz="900" spc="382" baseline="9259" dirty="0"/>
              <a:t>©</a:t>
            </a:r>
            <a:r>
              <a:rPr sz="900" baseline="9259" dirty="0"/>
              <a:t>	</a:t>
            </a:r>
            <a:r>
              <a:rPr sz="5625" b="1" spc="-75" baseline="16296" dirty="0">
                <a:latin typeface="Arial"/>
                <a:cs typeface="Arial"/>
              </a:rPr>
              <a:t>AWING</a:t>
            </a:r>
            <a:endParaRPr sz="5625" baseline="16296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93191" y="7133131"/>
            <a:ext cx="10769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600" spc="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02698" y="7146322"/>
            <a:ext cx="4010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9320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7132898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" name="object 6"/>
          <p:cNvGrpSpPr>
            <a:grpSpLocks noGrp="1" noUngrp="1" noRot="1" noMove="1" noResize="1"/>
          </p:cNvGrpSpPr>
          <p:nvPr/>
        </p:nvGrpSpPr>
        <p:grpSpPr>
          <a:xfrm>
            <a:off x="2502207" y="2485470"/>
            <a:ext cx="5934075" cy="3921125"/>
            <a:chOff x="2502207" y="2485470"/>
            <a:chExt cx="5934075" cy="3921125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65683" y="2489280"/>
              <a:ext cx="4147185" cy="3895090"/>
            </a:xfrm>
            <a:custGeom>
              <a:avLst/>
              <a:gdLst/>
              <a:ahLst/>
              <a:cxnLst/>
              <a:rect l="l" t="t" r="r" b="b"/>
              <a:pathLst>
                <a:path w="4147184" h="3895090">
                  <a:moveTo>
                    <a:pt x="2104318" y="0"/>
                  </a:moveTo>
                  <a:lnTo>
                    <a:pt x="4146821" y="0"/>
                  </a:lnTo>
                  <a:lnTo>
                    <a:pt x="4146821" y="2722078"/>
                  </a:lnTo>
                </a:path>
                <a:path w="4147184" h="3895090">
                  <a:moveTo>
                    <a:pt x="2104318" y="229114"/>
                  </a:moveTo>
                  <a:lnTo>
                    <a:pt x="3913170" y="229114"/>
                  </a:lnTo>
                  <a:lnTo>
                    <a:pt x="3913170" y="2722078"/>
                  </a:lnTo>
                </a:path>
                <a:path w="4147184" h="3895090">
                  <a:moveTo>
                    <a:pt x="0" y="3895041"/>
                  </a:moveTo>
                  <a:lnTo>
                    <a:pt x="3316218" y="3895041"/>
                  </a:lnTo>
                  <a:lnTo>
                    <a:pt x="3316218" y="832060"/>
                  </a:lnTo>
                  <a:lnTo>
                    <a:pt x="0" y="832060"/>
                  </a:lnTo>
                  <a:lnTo>
                    <a:pt x="0" y="3895041"/>
                  </a:lnTo>
                  <a:close/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04429" y="6399433"/>
              <a:ext cx="5721985" cy="5080"/>
            </a:xfrm>
            <a:custGeom>
              <a:avLst/>
              <a:gdLst/>
              <a:ahLst/>
              <a:cxnLst/>
              <a:rect l="l" t="t" r="r" b="b"/>
              <a:pathLst>
                <a:path w="5721984" h="5079">
                  <a:moveTo>
                    <a:pt x="0" y="0"/>
                  </a:moveTo>
                  <a:lnTo>
                    <a:pt x="3930944" y="0"/>
                  </a:lnTo>
                </a:path>
                <a:path w="5721984" h="5079">
                  <a:moveTo>
                    <a:pt x="5034348" y="0"/>
                  </a:moveTo>
                  <a:lnTo>
                    <a:pt x="5721677" y="0"/>
                  </a:lnTo>
                </a:path>
                <a:path w="5721984" h="5079">
                  <a:moveTo>
                    <a:pt x="0" y="4500"/>
                  </a:moveTo>
                  <a:lnTo>
                    <a:pt x="5721677" y="4500"/>
                  </a:lnTo>
                </a:path>
              </a:pathLst>
            </a:custGeom>
            <a:ln w="4266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17275" y="3336930"/>
              <a:ext cx="2846705" cy="2443480"/>
            </a:xfrm>
            <a:custGeom>
              <a:avLst/>
              <a:gdLst/>
              <a:ahLst/>
              <a:cxnLst/>
              <a:rect l="l" t="t" r="r" b="b"/>
              <a:pathLst>
                <a:path w="2846704" h="2443479">
                  <a:moveTo>
                    <a:pt x="0" y="2443384"/>
                  </a:moveTo>
                  <a:lnTo>
                    <a:pt x="3717" y="2379172"/>
                  </a:lnTo>
                  <a:lnTo>
                    <a:pt x="7966" y="2315749"/>
                  </a:lnTo>
                  <a:lnTo>
                    <a:pt x="12741" y="2253119"/>
                  </a:lnTo>
                  <a:lnTo>
                    <a:pt x="18033" y="2191285"/>
                  </a:lnTo>
                  <a:lnTo>
                    <a:pt x="23835" y="2130248"/>
                  </a:lnTo>
                  <a:lnTo>
                    <a:pt x="30139" y="2070012"/>
                  </a:lnTo>
                  <a:lnTo>
                    <a:pt x="36939" y="2010579"/>
                  </a:lnTo>
                  <a:lnTo>
                    <a:pt x="44226" y="1951952"/>
                  </a:lnTo>
                  <a:lnTo>
                    <a:pt x="51992" y="1894134"/>
                  </a:lnTo>
                  <a:lnTo>
                    <a:pt x="60231" y="1837127"/>
                  </a:lnTo>
                  <a:lnTo>
                    <a:pt x="68935" y="1780935"/>
                  </a:lnTo>
                  <a:lnTo>
                    <a:pt x="78097" y="1725559"/>
                  </a:lnTo>
                  <a:lnTo>
                    <a:pt x="87708" y="1671003"/>
                  </a:lnTo>
                  <a:lnTo>
                    <a:pt x="97761" y="1617270"/>
                  </a:lnTo>
                  <a:lnTo>
                    <a:pt x="108250" y="1564361"/>
                  </a:lnTo>
                  <a:lnTo>
                    <a:pt x="119165" y="1512280"/>
                  </a:lnTo>
                  <a:lnTo>
                    <a:pt x="130500" y="1461029"/>
                  </a:lnTo>
                  <a:lnTo>
                    <a:pt x="142248" y="1410612"/>
                  </a:lnTo>
                  <a:lnTo>
                    <a:pt x="154400" y="1361031"/>
                  </a:lnTo>
                  <a:lnTo>
                    <a:pt x="166950" y="1312287"/>
                  </a:lnTo>
                  <a:lnTo>
                    <a:pt x="179889" y="1264386"/>
                  </a:lnTo>
                  <a:lnTo>
                    <a:pt x="193211" y="1217328"/>
                  </a:lnTo>
                  <a:lnTo>
                    <a:pt x="206907" y="1171117"/>
                  </a:lnTo>
                  <a:lnTo>
                    <a:pt x="220970" y="1125755"/>
                  </a:lnTo>
                  <a:lnTo>
                    <a:pt x="235393" y="1081246"/>
                  </a:lnTo>
                  <a:lnTo>
                    <a:pt x="250168" y="1037591"/>
                  </a:lnTo>
                  <a:lnTo>
                    <a:pt x="265288" y="994794"/>
                  </a:lnTo>
                  <a:lnTo>
                    <a:pt x="280744" y="952857"/>
                  </a:lnTo>
                  <a:lnTo>
                    <a:pt x="296531" y="911783"/>
                  </a:lnTo>
                  <a:lnTo>
                    <a:pt x="312639" y="871574"/>
                  </a:lnTo>
                  <a:lnTo>
                    <a:pt x="329062" y="832234"/>
                  </a:lnTo>
                  <a:lnTo>
                    <a:pt x="345792" y="793766"/>
                  </a:lnTo>
                  <a:lnTo>
                    <a:pt x="362821" y="756171"/>
                  </a:lnTo>
                  <a:lnTo>
                    <a:pt x="380143" y="719452"/>
                  </a:lnTo>
                  <a:lnTo>
                    <a:pt x="397749" y="683613"/>
                  </a:lnTo>
                  <a:lnTo>
                    <a:pt x="415631" y="648655"/>
                  </a:lnTo>
                  <a:lnTo>
                    <a:pt x="433784" y="614582"/>
                  </a:lnTo>
                  <a:lnTo>
                    <a:pt x="470867" y="549102"/>
                  </a:lnTo>
                  <a:lnTo>
                    <a:pt x="508937" y="487192"/>
                  </a:lnTo>
                  <a:lnTo>
                    <a:pt x="547935" y="428875"/>
                  </a:lnTo>
                  <a:lnTo>
                    <a:pt x="587800" y="374172"/>
                  </a:lnTo>
                  <a:lnTo>
                    <a:pt x="628473" y="323106"/>
                  </a:lnTo>
                  <a:lnTo>
                    <a:pt x="669892" y="275698"/>
                  </a:lnTo>
                  <a:lnTo>
                    <a:pt x="711999" y="231969"/>
                  </a:lnTo>
                  <a:lnTo>
                    <a:pt x="754732" y="191941"/>
                  </a:lnTo>
                  <a:lnTo>
                    <a:pt x="798032" y="155636"/>
                  </a:lnTo>
                  <a:lnTo>
                    <a:pt x="841839" y="123075"/>
                  </a:lnTo>
                  <a:lnTo>
                    <a:pt x="886091" y="94281"/>
                  </a:lnTo>
                  <a:lnTo>
                    <a:pt x="930731" y="69275"/>
                  </a:lnTo>
                  <a:lnTo>
                    <a:pt x="975696" y="48079"/>
                  </a:lnTo>
                  <a:lnTo>
                    <a:pt x="1020927" y="30714"/>
                  </a:lnTo>
                  <a:lnTo>
                    <a:pt x="1066365" y="17201"/>
                  </a:lnTo>
                  <a:lnTo>
                    <a:pt x="1111948" y="7564"/>
                  </a:lnTo>
                  <a:lnTo>
                    <a:pt x="1157616" y="1823"/>
                  </a:lnTo>
                  <a:lnTo>
                    <a:pt x="1203311" y="0"/>
                  </a:lnTo>
                  <a:lnTo>
                    <a:pt x="1226149" y="564"/>
                  </a:lnTo>
                  <a:lnTo>
                    <a:pt x="1271768" y="4659"/>
                  </a:lnTo>
                  <a:lnTo>
                    <a:pt x="1317263" y="12726"/>
                  </a:lnTo>
                  <a:lnTo>
                    <a:pt x="1362573" y="24786"/>
                  </a:lnTo>
                  <a:lnTo>
                    <a:pt x="1407638" y="40863"/>
                  </a:lnTo>
                  <a:lnTo>
                    <a:pt x="1452398" y="60977"/>
                  </a:lnTo>
                  <a:lnTo>
                    <a:pt x="1496792" y="85150"/>
                  </a:lnTo>
                  <a:lnTo>
                    <a:pt x="1540761" y="113403"/>
                  </a:lnTo>
                  <a:lnTo>
                    <a:pt x="1584244" y="145759"/>
                  </a:lnTo>
                  <a:lnTo>
                    <a:pt x="1627182" y="182239"/>
                  </a:lnTo>
                  <a:lnTo>
                    <a:pt x="1669513" y="222865"/>
                  </a:lnTo>
                  <a:lnTo>
                    <a:pt x="1711179" y="267658"/>
                  </a:lnTo>
                  <a:lnTo>
                    <a:pt x="1752119" y="316640"/>
                  </a:lnTo>
                  <a:lnTo>
                    <a:pt x="1792272" y="369833"/>
                  </a:lnTo>
                  <a:lnTo>
                    <a:pt x="1831579" y="427259"/>
                  </a:lnTo>
                  <a:lnTo>
                    <a:pt x="1869980" y="488939"/>
                  </a:lnTo>
                  <a:lnTo>
                    <a:pt x="1907414" y="554894"/>
                  </a:lnTo>
                  <a:lnTo>
                    <a:pt x="1925749" y="589482"/>
                  </a:lnTo>
                  <a:lnTo>
                    <a:pt x="1943821" y="625147"/>
                  </a:lnTo>
                  <a:lnTo>
                    <a:pt x="1961620" y="661892"/>
                  </a:lnTo>
                  <a:lnTo>
                    <a:pt x="1979141" y="699720"/>
                  </a:lnTo>
                  <a:lnTo>
                    <a:pt x="1996375" y="738632"/>
                  </a:lnTo>
                  <a:lnTo>
                    <a:pt x="2013314" y="778633"/>
                  </a:lnTo>
                  <a:lnTo>
                    <a:pt x="2029952" y="819724"/>
                  </a:lnTo>
                  <a:lnTo>
                    <a:pt x="2046280" y="861909"/>
                  </a:lnTo>
                  <a:lnTo>
                    <a:pt x="2062292" y="905190"/>
                  </a:lnTo>
                  <a:lnTo>
                    <a:pt x="2077979" y="949569"/>
                  </a:lnTo>
                  <a:lnTo>
                    <a:pt x="2093334" y="995050"/>
                  </a:lnTo>
                  <a:lnTo>
                    <a:pt x="2058316" y="1018185"/>
                  </a:lnTo>
                  <a:lnTo>
                    <a:pt x="2013708" y="1039319"/>
                  </a:lnTo>
                  <a:lnTo>
                    <a:pt x="1965903" y="1059788"/>
                  </a:lnTo>
                  <a:lnTo>
                    <a:pt x="1921294" y="1080923"/>
                  </a:lnTo>
                  <a:lnTo>
                    <a:pt x="1886277" y="1104058"/>
                  </a:lnTo>
                  <a:lnTo>
                    <a:pt x="1869150" y="1057717"/>
                  </a:lnTo>
                  <a:lnTo>
                    <a:pt x="1851805" y="1012752"/>
                  </a:lnTo>
                  <a:lnTo>
                    <a:pt x="1834250" y="969161"/>
                  </a:lnTo>
                  <a:lnTo>
                    <a:pt x="1816493" y="926939"/>
                  </a:lnTo>
                  <a:lnTo>
                    <a:pt x="1798539" y="886080"/>
                  </a:lnTo>
                  <a:lnTo>
                    <a:pt x="1780396" y="846582"/>
                  </a:lnTo>
                  <a:lnTo>
                    <a:pt x="1762072" y="808438"/>
                  </a:lnTo>
                  <a:lnTo>
                    <a:pt x="1743573" y="771646"/>
                  </a:lnTo>
                  <a:lnTo>
                    <a:pt x="1724906" y="736200"/>
                  </a:lnTo>
                  <a:lnTo>
                    <a:pt x="1706079" y="702096"/>
                  </a:lnTo>
                  <a:lnTo>
                    <a:pt x="1667972" y="637897"/>
                  </a:lnTo>
                  <a:lnTo>
                    <a:pt x="1629308" y="579014"/>
                  </a:lnTo>
                  <a:lnTo>
                    <a:pt x="1590145" y="525410"/>
                  </a:lnTo>
                  <a:lnTo>
                    <a:pt x="1550538" y="477052"/>
                  </a:lnTo>
                  <a:lnTo>
                    <a:pt x="1510546" y="433903"/>
                  </a:lnTo>
                  <a:lnTo>
                    <a:pt x="1470223" y="395929"/>
                  </a:lnTo>
                  <a:lnTo>
                    <a:pt x="1429628" y="363093"/>
                  </a:lnTo>
                  <a:lnTo>
                    <a:pt x="1388817" y="335362"/>
                  </a:lnTo>
                  <a:lnTo>
                    <a:pt x="1347847" y="312699"/>
                  </a:lnTo>
                  <a:lnTo>
                    <a:pt x="1306775" y="295069"/>
                  </a:lnTo>
                  <a:lnTo>
                    <a:pt x="1265657" y="282436"/>
                  </a:lnTo>
                  <a:lnTo>
                    <a:pt x="1224551" y="274767"/>
                  </a:lnTo>
                  <a:lnTo>
                    <a:pt x="1183512" y="272025"/>
                  </a:lnTo>
                  <a:lnTo>
                    <a:pt x="1163036" y="272490"/>
                  </a:lnTo>
                  <a:lnTo>
                    <a:pt x="1122206" y="277073"/>
                  </a:lnTo>
                  <a:lnTo>
                    <a:pt x="1081587" y="286494"/>
                  </a:lnTo>
                  <a:lnTo>
                    <a:pt x="1041233" y="300720"/>
                  </a:lnTo>
                  <a:lnTo>
                    <a:pt x="1001204" y="319714"/>
                  </a:lnTo>
                  <a:lnTo>
                    <a:pt x="961555" y="343441"/>
                  </a:lnTo>
                  <a:lnTo>
                    <a:pt x="922343" y="371866"/>
                  </a:lnTo>
                  <a:lnTo>
                    <a:pt x="883625" y="404954"/>
                  </a:lnTo>
                  <a:lnTo>
                    <a:pt x="845458" y="442669"/>
                  </a:lnTo>
                  <a:lnTo>
                    <a:pt x="807899" y="484976"/>
                  </a:lnTo>
                  <a:lnTo>
                    <a:pt x="771004" y="531840"/>
                  </a:lnTo>
                  <a:lnTo>
                    <a:pt x="734830" y="583226"/>
                  </a:lnTo>
                  <a:lnTo>
                    <a:pt x="699434" y="639097"/>
                  </a:lnTo>
                  <a:lnTo>
                    <a:pt x="664872" y="699420"/>
                  </a:lnTo>
                  <a:lnTo>
                    <a:pt x="631203" y="764158"/>
                  </a:lnTo>
                  <a:lnTo>
                    <a:pt x="598481" y="833277"/>
                  </a:lnTo>
                  <a:lnTo>
                    <a:pt x="582494" y="869467"/>
                  </a:lnTo>
                  <a:lnTo>
                    <a:pt x="566765" y="906740"/>
                  </a:lnTo>
                  <a:lnTo>
                    <a:pt x="551301" y="945090"/>
                  </a:lnTo>
                  <a:lnTo>
                    <a:pt x="536110" y="984513"/>
                  </a:lnTo>
                  <a:lnTo>
                    <a:pt x="521199" y="1025005"/>
                  </a:lnTo>
                  <a:lnTo>
                    <a:pt x="506574" y="1066561"/>
                  </a:lnTo>
                  <a:lnTo>
                    <a:pt x="492244" y="1109177"/>
                  </a:lnTo>
                  <a:lnTo>
                    <a:pt x="478214" y="1152848"/>
                  </a:lnTo>
                  <a:lnTo>
                    <a:pt x="464492" y="1197570"/>
                  </a:lnTo>
                  <a:lnTo>
                    <a:pt x="451086" y="1243339"/>
                  </a:lnTo>
                  <a:lnTo>
                    <a:pt x="438002" y="1290150"/>
                  </a:lnTo>
                  <a:lnTo>
                    <a:pt x="425247" y="1337999"/>
                  </a:lnTo>
                  <a:lnTo>
                    <a:pt x="412829" y="1386881"/>
                  </a:lnTo>
                  <a:lnTo>
                    <a:pt x="400754" y="1436792"/>
                  </a:lnTo>
                  <a:lnTo>
                    <a:pt x="389030" y="1487727"/>
                  </a:lnTo>
                  <a:lnTo>
                    <a:pt x="377663" y="1539682"/>
                  </a:lnTo>
                  <a:lnTo>
                    <a:pt x="366662" y="1592654"/>
                  </a:lnTo>
                  <a:lnTo>
                    <a:pt x="356032" y="1646636"/>
                  </a:lnTo>
                  <a:lnTo>
                    <a:pt x="345782" y="1701625"/>
                  </a:lnTo>
                  <a:lnTo>
                    <a:pt x="335917" y="1757617"/>
                  </a:lnTo>
                  <a:lnTo>
                    <a:pt x="326446" y="1814607"/>
                  </a:lnTo>
                  <a:lnTo>
                    <a:pt x="317375" y="1872590"/>
                  </a:lnTo>
                  <a:lnTo>
                    <a:pt x="308712" y="1931563"/>
                  </a:lnTo>
                  <a:lnTo>
                    <a:pt x="300463" y="1991520"/>
                  </a:lnTo>
                  <a:lnTo>
                    <a:pt x="292636" y="2052458"/>
                  </a:lnTo>
                  <a:lnTo>
                    <a:pt x="285238" y="2114372"/>
                  </a:lnTo>
                  <a:lnTo>
                    <a:pt x="278275" y="2177258"/>
                  </a:lnTo>
                  <a:lnTo>
                    <a:pt x="271755" y="2241110"/>
                  </a:lnTo>
                  <a:lnTo>
                    <a:pt x="265686" y="2305926"/>
                  </a:lnTo>
                  <a:lnTo>
                    <a:pt x="260074" y="2371699"/>
                  </a:lnTo>
                  <a:lnTo>
                    <a:pt x="254925" y="2438427"/>
                  </a:lnTo>
                  <a:lnTo>
                    <a:pt x="209310" y="2438942"/>
                  </a:lnTo>
                  <a:lnTo>
                    <a:pt x="155640" y="2440172"/>
                  </a:lnTo>
                  <a:lnTo>
                    <a:pt x="99285" y="2441639"/>
                  </a:lnTo>
                  <a:lnTo>
                    <a:pt x="45615" y="2442868"/>
                  </a:lnTo>
                  <a:lnTo>
                    <a:pt x="0" y="2443384"/>
                  </a:lnTo>
                  <a:close/>
                </a:path>
                <a:path w="2846704" h="2443479">
                  <a:moveTo>
                    <a:pt x="2471500" y="1251024"/>
                  </a:moveTo>
                  <a:lnTo>
                    <a:pt x="2814692" y="1099068"/>
                  </a:lnTo>
                  <a:lnTo>
                    <a:pt x="2846464" y="1170831"/>
                  </a:lnTo>
                  <a:lnTo>
                    <a:pt x="2503274" y="1322786"/>
                  </a:lnTo>
                  <a:lnTo>
                    <a:pt x="2471500" y="1251024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9747" y="4204212"/>
              <a:ext cx="1067435" cy="1053465"/>
            </a:xfrm>
            <a:custGeom>
              <a:avLst/>
              <a:gdLst/>
              <a:ahLst/>
              <a:cxnLst/>
              <a:rect l="l" t="t" r="r" b="b"/>
              <a:pathLst>
                <a:path w="1067435" h="1053464">
                  <a:moveTo>
                    <a:pt x="549112" y="0"/>
                  </a:moveTo>
                  <a:lnTo>
                    <a:pt x="0" y="243133"/>
                  </a:lnTo>
                  <a:lnTo>
                    <a:pt x="156726" y="1053233"/>
                  </a:lnTo>
                  <a:lnTo>
                    <a:pt x="1067059" y="656330"/>
                  </a:lnTo>
                  <a:lnTo>
                    <a:pt x="549112" y="0"/>
                  </a:lnTo>
                  <a:close/>
                </a:path>
              </a:pathLst>
            </a:custGeom>
            <a:solidFill>
              <a:srgbClr val="E6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9747" y="4204212"/>
              <a:ext cx="1067435" cy="1053465"/>
            </a:xfrm>
            <a:custGeom>
              <a:avLst/>
              <a:gdLst/>
              <a:ahLst/>
              <a:cxnLst/>
              <a:rect l="l" t="t" r="r" b="b"/>
              <a:pathLst>
                <a:path w="1067435" h="1053464">
                  <a:moveTo>
                    <a:pt x="0" y="243133"/>
                  </a:moveTo>
                  <a:lnTo>
                    <a:pt x="549112" y="0"/>
                  </a:lnTo>
                  <a:lnTo>
                    <a:pt x="1067059" y="656330"/>
                  </a:lnTo>
                  <a:lnTo>
                    <a:pt x="156726" y="1053233"/>
                  </a:lnTo>
                  <a:lnTo>
                    <a:pt x="0" y="243133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5973" y="6146186"/>
              <a:ext cx="1100455" cy="255904"/>
            </a:xfrm>
            <a:custGeom>
              <a:avLst/>
              <a:gdLst/>
              <a:ahLst/>
              <a:cxnLst/>
              <a:rect l="l" t="t" r="r" b="b"/>
              <a:pathLst>
                <a:path w="1100454" h="255904">
                  <a:moveTo>
                    <a:pt x="1100272" y="0"/>
                  </a:moveTo>
                  <a:lnTo>
                    <a:pt x="0" y="0"/>
                  </a:lnTo>
                  <a:lnTo>
                    <a:pt x="0" y="255380"/>
                  </a:lnTo>
                  <a:lnTo>
                    <a:pt x="1100272" y="255380"/>
                  </a:lnTo>
                  <a:lnTo>
                    <a:pt x="1100272" y="0"/>
                  </a:lnTo>
                  <a:close/>
                </a:path>
              </a:pathLst>
            </a:custGeom>
            <a:solidFill>
              <a:srgbClr val="E6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5973" y="6050415"/>
              <a:ext cx="1100455" cy="351155"/>
            </a:xfrm>
            <a:custGeom>
              <a:avLst/>
              <a:gdLst/>
              <a:ahLst/>
              <a:cxnLst/>
              <a:rect l="l" t="t" r="r" b="b"/>
              <a:pathLst>
                <a:path w="1100454" h="351154">
                  <a:moveTo>
                    <a:pt x="0" y="95770"/>
                  </a:moveTo>
                  <a:lnTo>
                    <a:pt x="1100272" y="95770"/>
                  </a:lnTo>
                  <a:lnTo>
                    <a:pt x="1100272" y="351151"/>
                  </a:lnTo>
                  <a:lnTo>
                    <a:pt x="0" y="351151"/>
                  </a:lnTo>
                  <a:lnTo>
                    <a:pt x="0" y="95770"/>
                  </a:lnTo>
                  <a:close/>
                </a:path>
                <a:path w="1100454" h="351154">
                  <a:moveTo>
                    <a:pt x="81936" y="0"/>
                  </a:moveTo>
                  <a:lnTo>
                    <a:pt x="1018335" y="0"/>
                  </a:lnTo>
                  <a:lnTo>
                    <a:pt x="1018335" y="95770"/>
                  </a:lnTo>
                  <a:lnTo>
                    <a:pt x="81936" y="95770"/>
                  </a:lnTo>
                  <a:lnTo>
                    <a:pt x="81936" y="0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0535" y="5769496"/>
              <a:ext cx="351155" cy="281305"/>
            </a:xfrm>
            <a:custGeom>
              <a:avLst/>
              <a:gdLst/>
              <a:ahLst/>
              <a:cxnLst/>
              <a:rect l="l" t="t" r="r" b="b"/>
              <a:pathLst>
                <a:path w="351154" h="281304">
                  <a:moveTo>
                    <a:pt x="351147" y="0"/>
                  </a:moveTo>
                  <a:lnTo>
                    <a:pt x="0" y="0"/>
                  </a:lnTo>
                  <a:lnTo>
                    <a:pt x="0" y="280918"/>
                  </a:lnTo>
                  <a:lnTo>
                    <a:pt x="351147" y="280918"/>
                  </a:lnTo>
                  <a:lnTo>
                    <a:pt x="351147" y="0"/>
                  </a:lnTo>
                  <a:close/>
                </a:path>
              </a:pathLst>
            </a:custGeom>
            <a:solidFill>
              <a:srgbClr val="E6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0535" y="5769496"/>
              <a:ext cx="796290" cy="561975"/>
            </a:xfrm>
            <a:custGeom>
              <a:avLst/>
              <a:gdLst/>
              <a:ahLst/>
              <a:cxnLst/>
              <a:rect l="l" t="t" r="r" b="b"/>
              <a:pathLst>
                <a:path w="796289" h="561975">
                  <a:moveTo>
                    <a:pt x="0" y="0"/>
                  </a:moveTo>
                  <a:lnTo>
                    <a:pt x="351147" y="0"/>
                  </a:lnTo>
                  <a:lnTo>
                    <a:pt x="351147" y="280918"/>
                  </a:lnTo>
                  <a:lnTo>
                    <a:pt x="0" y="280918"/>
                  </a:lnTo>
                  <a:lnTo>
                    <a:pt x="0" y="0"/>
                  </a:lnTo>
                  <a:close/>
                </a:path>
                <a:path w="796289" h="561975">
                  <a:moveTo>
                    <a:pt x="725709" y="456497"/>
                  </a:moveTo>
                  <a:lnTo>
                    <a:pt x="795938" y="456497"/>
                  </a:lnTo>
                  <a:lnTo>
                    <a:pt x="795938" y="561841"/>
                  </a:lnTo>
                  <a:lnTo>
                    <a:pt x="725709" y="561841"/>
                  </a:lnTo>
                  <a:lnTo>
                    <a:pt x="725709" y="456497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80226" y="3339708"/>
              <a:ext cx="222885" cy="2430145"/>
            </a:xfrm>
            <a:custGeom>
              <a:avLst/>
              <a:gdLst/>
              <a:ahLst/>
              <a:cxnLst/>
              <a:rect l="l" t="t" r="r" b="b"/>
              <a:pathLst>
                <a:path w="222884" h="2430145">
                  <a:moveTo>
                    <a:pt x="0" y="2429517"/>
                  </a:moveTo>
                  <a:lnTo>
                    <a:pt x="222664" y="2429517"/>
                  </a:lnTo>
                  <a:lnTo>
                    <a:pt x="222664" y="0"/>
                  </a:lnTo>
                  <a:lnTo>
                    <a:pt x="0" y="0"/>
                  </a:lnTo>
                  <a:lnTo>
                    <a:pt x="0" y="2429517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35374" y="5769496"/>
              <a:ext cx="1103630" cy="632460"/>
            </a:xfrm>
            <a:custGeom>
              <a:avLst/>
              <a:gdLst/>
              <a:ahLst/>
              <a:cxnLst/>
              <a:rect l="l" t="t" r="r" b="b"/>
              <a:pathLst>
                <a:path w="1103629" h="632460">
                  <a:moveTo>
                    <a:pt x="0" y="376689"/>
                  </a:moveTo>
                  <a:lnTo>
                    <a:pt x="1103403" y="376689"/>
                  </a:lnTo>
                  <a:lnTo>
                    <a:pt x="1103403" y="632070"/>
                  </a:lnTo>
                  <a:lnTo>
                    <a:pt x="0" y="632070"/>
                  </a:lnTo>
                  <a:lnTo>
                    <a:pt x="0" y="376689"/>
                  </a:lnTo>
                  <a:close/>
                </a:path>
                <a:path w="1103629" h="632460">
                  <a:moveTo>
                    <a:pt x="82166" y="280918"/>
                  </a:moveTo>
                  <a:lnTo>
                    <a:pt x="1021233" y="280918"/>
                  </a:lnTo>
                  <a:lnTo>
                    <a:pt x="1021233" y="376689"/>
                  </a:lnTo>
                  <a:lnTo>
                    <a:pt x="82166" y="376689"/>
                  </a:lnTo>
                  <a:lnTo>
                    <a:pt x="82166" y="280918"/>
                  </a:lnTo>
                  <a:close/>
                </a:path>
                <a:path w="1103629" h="632460">
                  <a:moveTo>
                    <a:pt x="375627" y="0"/>
                  </a:moveTo>
                  <a:lnTo>
                    <a:pt x="727776" y="0"/>
                  </a:lnTo>
                  <a:lnTo>
                    <a:pt x="727776" y="280918"/>
                  </a:lnTo>
                  <a:lnTo>
                    <a:pt x="375627" y="280918"/>
                  </a:lnTo>
                  <a:lnTo>
                    <a:pt x="375627" y="0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936" y="6223716"/>
              <a:ext cx="123897" cy="112275"/>
            </a:xfrm>
            <a:prstGeom prst="rect">
              <a:avLst/>
            </a:prstGeom>
          </p:spPr>
        </p:pic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55319" y="4215538"/>
              <a:ext cx="708660" cy="220979"/>
            </a:xfrm>
            <a:custGeom>
              <a:avLst/>
              <a:gdLst/>
              <a:ahLst/>
              <a:cxnLst/>
              <a:rect l="l" t="t" r="r" b="b"/>
              <a:pathLst>
                <a:path w="708659" h="220979">
                  <a:moveTo>
                    <a:pt x="354039" y="0"/>
                  </a:moveTo>
                  <a:lnTo>
                    <a:pt x="425390" y="2238"/>
                  </a:lnTo>
                  <a:lnTo>
                    <a:pt x="491847" y="8660"/>
                  </a:lnTo>
                  <a:lnTo>
                    <a:pt x="551985" y="18820"/>
                  </a:lnTo>
                  <a:lnTo>
                    <a:pt x="604382" y="32276"/>
                  </a:lnTo>
                  <a:lnTo>
                    <a:pt x="647613" y="48585"/>
                  </a:lnTo>
                  <a:lnTo>
                    <a:pt x="700884" y="87990"/>
                  </a:lnTo>
                  <a:lnTo>
                    <a:pt x="708077" y="110199"/>
                  </a:lnTo>
                  <a:lnTo>
                    <a:pt x="700884" y="132409"/>
                  </a:lnTo>
                  <a:lnTo>
                    <a:pt x="647613" y="171815"/>
                  </a:lnTo>
                  <a:lnTo>
                    <a:pt x="604382" y="188124"/>
                  </a:lnTo>
                  <a:lnTo>
                    <a:pt x="551985" y="201580"/>
                  </a:lnTo>
                  <a:lnTo>
                    <a:pt x="491847" y="211740"/>
                  </a:lnTo>
                  <a:lnTo>
                    <a:pt x="425390" y="218160"/>
                  </a:lnTo>
                  <a:lnTo>
                    <a:pt x="354039" y="220399"/>
                  </a:lnTo>
                  <a:lnTo>
                    <a:pt x="282689" y="218160"/>
                  </a:lnTo>
                  <a:lnTo>
                    <a:pt x="216232" y="211740"/>
                  </a:lnTo>
                  <a:lnTo>
                    <a:pt x="156094" y="201580"/>
                  </a:lnTo>
                  <a:lnTo>
                    <a:pt x="103697" y="188124"/>
                  </a:lnTo>
                  <a:lnTo>
                    <a:pt x="60465" y="171815"/>
                  </a:lnTo>
                  <a:lnTo>
                    <a:pt x="7192" y="132409"/>
                  </a:lnTo>
                  <a:lnTo>
                    <a:pt x="0" y="110199"/>
                  </a:lnTo>
                  <a:lnTo>
                    <a:pt x="7192" y="87990"/>
                  </a:lnTo>
                  <a:lnTo>
                    <a:pt x="60465" y="48585"/>
                  </a:lnTo>
                  <a:lnTo>
                    <a:pt x="103697" y="32276"/>
                  </a:lnTo>
                  <a:lnTo>
                    <a:pt x="156094" y="18820"/>
                  </a:lnTo>
                  <a:lnTo>
                    <a:pt x="216232" y="8660"/>
                  </a:lnTo>
                  <a:lnTo>
                    <a:pt x="282689" y="2238"/>
                  </a:lnTo>
                  <a:lnTo>
                    <a:pt x="354039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15830" y="4216338"/>
              <a:ext cx="987425" cy="814069"/>
            </a:xfrm>
            <a:custGeom>
              <a:avLst/>
              <a:gdLst/>
              <a:ahLst/>
              <a:cxnLst/>
              <a:rect l="l" t="t" r="r" b="b"/>
              <a:pathLst>
                <a:path w="987425" h="814070">
                  <a:moveTo>
                    <a:pt x="506613" y="0"/>
                  </a:moveTo>
                  <a:lnTo>
                    <a:pt x="452246" y="448"/>
                  </a:lnTo>
                  <a:lnTo>
                    <a:pt x="398691" y="3469"/>
                  </a:lnTo>
                  <a:lnTo>
                    <a:pt x="347066" y="9122"/>
                  </a:lnTo>
                  <a:lnTo>
                    <a:pt x="298493" y="17468"/>
                  </a:lnTo>
                  <a:lnTo>
                    <a:pt x="254091" y="28567"/>
                  </a:lnTo>
                  <a:lnTo>
                    <a:pt x="214982" y="42481"/>
                  </a:lnTo>
                  <a:lnTo>
                    <a:pt x="157118" y="78992"/>
                  </a:lnTo>
                  <a:lnTo>
                    <a:pt x="0" y="813876"/>
                  </a:lnTo>
                  <a:lnTo>
                    <a:pt x="987059" y="812368"/>
                  </a:lnTo>
                  <a:lnTo>
                    <a:pt x="976924" y="756550"/>
                  </a:lnTo>
                  <a:lnTo>
                    <a:pt x="966868" y="703066"/>
                  </a:lnTo>
                  <a:lnTo>
                    <a:pt x="946940" y="601543"/>
                  </a:lnTo>
                  <a:lnTo>
                    <a:pt x="887684" y="312532"/>
                  </a:lnTo>
                  <a:lnTo>
                    <a:pt x="867757" y="211011"/>
                  </a:lnTo>
                  <a:lnTo>
                    <a:pt x="857701" y="157527"/>
                  </a:lnTo>
                  <a:lnTo>
                    <a:pt x="847566" y="101710"/>
                  </a:lnTo>
                  <a:lnTo>
                    <a:pt x="836311" y="81735"/>
                  </a:lnTo>
                  <a:lnTo>
                    <a:pt x="787108" y="47928"/>
                  </a:lnTo>
                  <a:lnTo>
                    <a:pt x="751401" y="34216"/>
                  </a:lnTo>
                  <a:lnTo>
                    <a:pt x="709783" y="22713"/>
                  </a:lnTo>
                  <a:lnTo>
                    <a:pt x="663375" y="13479"/>
                  </a:lnTo>
                  <a:lnTo>
                    <a:pt x="613297" y="6576"/>
                  </a:lnTo>
                  <a:lnTo>
                    <a:pt x="560670" y="2062"/>
                  </a:lnTo>
                  <a:lnTo>
                    <a:pt x="506613" y="0"/>
                  </a:lnTo>
                  <a:close/>
                </a:path>
              </a:pathLst>
            </a:custGeom>
            <a:solidFill>
              <a:srgbClr val="E6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15830" y="4216338"/>
              <a:ext cx="987425" cy="814069"/>
            </a:xfrm>
            <a:custGeom>
              <a:avLst/>
              <a:gdLst/>
              <a:ahLst/>
              <a:cxnLst/>
              <a:rect l="l" t="t" r="r" b="b"/>
              <a:pathLst>
                <a:path w="987425" h="814070">
                  <a:moveTo>
                    <a:pt x="0" y="813876"/>
                  </a:moveTo>
                  <a:lnTo>
                    <a:pt x="987059" y="812368"/>
                  </a:lnTo>
                  <a:lnTo>
                    <a:pt x="976924" y="756550"/>
                  </a:lnTo>
                  <a:lnTo>
                    <a:pt x="966868" y="703066"/>
                  </a:lnTo>
                  <a:lnTo>
                    <a:pt x="956878" y="651526"/>
                  </a:lnTo>
                  <a:lnTo>
                    <a:pt x="946940" y="601543"/>
                  </a:lnTo>
                  <a:lnTo>
                    <a:pt x="937042" y="552726"/>
                  </a:lnTo>
                  <a:lnTo>
                    <a:pt x="927171" y="504687"/>
                  </a:lnTo>
                  <a:lnTo>
                    <a:pt x="917312" y="457037"/>
                  </a:lnTo>
                  <a:lnTo>
                    <a:pt x="907454" y="409387"/>
                  </a:lnTo>
                  <a:lnTo>
                    <a:pt x="897582" y="361349"/>
                  </a:lnTo>
                  <a:lnTo>
                    <a:pt x="887684" y="312532"/>
                  </a:lnTo>
                  <a:lnTo>
                    <a:pt x="877747" y="262549"/>
                  </a:lnTo>
                  <a:lnTo>
                    <a:pt x="867757" y="211011"/>
                  </a:lnTo>
                  <a:lnTo>
                    <a:pt x="857701" y="157527"/>
                  </a:lnTo>
                  <a:lnTo>
                    <a:pt x="847566" y="101710"/>
                  </a:lnTo>
                  <a:lnTo>
                    <a:pt x="836311" y="81735"/>
                  </a:lnTo>
                  <a:lnTo>
                    <a:pt x="787108" y="47928"/>
                  </a:lnTo>
                  <a:lnTo>
                    <a:pt x="751401" y="34216"/>
                  </a:lnTo>
                  <a:lnTo>
                    <a:pt x="709783" y="22713"/>
                  </a:lnTo>
                  <a:lnTo>
                    <a:pt x="663375" y="13479"/>
                  </a:lnTo>
                  <a:lnTo>
                    <a:pt x="613297" y="6576"/>
                  </a:lnTo>
                  <a:lnTo>
                    <a:pt x="560670" y="2062"/>
                  </a:lnTo>
                  <a:lnTo>
                    <a:pt x="506613" y="0"/>
                  </a:lnTo>
                  <a:lnTo>
                    <a:pt x="452246" y="448"/>
                  </a:lnTo>
                  <a:lnTo>
                    <a:pt x="398691" y="3469"/>
                  </a:lnTo>
                  <a:lnTo>
                    <a:pt x="347066" y="9122"/>
                  </a:lnTo>
                  <a:lnTo>
                    <a:pt x="298493" y="17468"/>
                  </a:lnTo>
                  <a:lnTo>
                    <a:pt x="254091" y="28567"/>
                  </a:lnTo>
                  <a:lnTo>
                    <a:pt x="214982" y="42481"/>
                  </a:lnTo>
                  <a:lnTo>
                    <a:pt x="157118" y="78992"/>
                  </a:lnTo>
                  <a:lnTo>
                    <a:pt x="140605" y="101710"/>
                  </a:lnTo>
                  <a:lnTo>
                    <a:pt x="0" y="813876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12814" y="4857357"/>
              <a:ext cx="993140" cy="373380"/>
            </a:xfrm>
            <a:custGeom>
              <a:avLst/>
              <a:gdLst/>
              <a:ahLst/>
              <a:cxnLst/>
              <a:rect l="l" t="t" r="r" b="b"/>
              <a:pathLst>
                <a:path w="993140" h="373379">
                  <a:moveTo>
                    <a:pt x="496544" y="0"/>
                  </a:moveTo>
                  <a:lnTo>
                    <a:pt x="429167" y="1702"/>
                  </a:lnTo>
                  <a:lnTo>
                    <a:pt x="364544" y="6662"/>
                  </a:lnTo>
                  <a:lnTo>
                    <a:pt x="303268" y="14657"/>
                  </a:lnTo>
                  <a:lnTo>
                    <a:pt x="245930" y="25465"/>
                  </a:lnTo>
                  <a:lnTo>
                    <a:pt x="193122" y="38863"/>
                  </a:lnTo>
                  <a:lnTo>
                    <a:pt x="145436" y="54629"/>
                  </a:lnTo>
                  <a:lnTo>
                    <a:pt x="103462" y="72542"/>
                  </a:lnTo>
                  <a:lnTo>
                    <a:pt x="67793" y="92379"/>
                  </a:lnTo>
                  <a:lnTo>
                    <a:pt x="17737" y="136934"/>
                  </a:lnTo>
                  <a:lnTo>
                    <a:pt x="0" y="186519"/>
                  </a:lnTo>
                  <a:lnTo>
                    <a:pt x="4532" y="211830"/>
                  </a:lnTo>
                  <a:lnTo>
                    <a:pt x="39021" y="259124"/>
                  </a:lnTo>
                  <a:lnTo>
                    <a:pt x="103462" y="300500"/>
                  </a:lnTo>
                  <a:lnTo>
                    <a:pt x="145436" y="318413"/>
                  </a:lnTo>
                  <a:lnTo>
                    <a:pt x="193122" y="334179"/>
                  </a:lnTo>
                  <a:lnTo>
                    <a:pt x="245930" y="347578"/>
                  </a:lnTo>
                  <a:lnTo>
                    <a:pt x="303268" y="358385"/>
                  </a:lnTo>
                  <a:lnTo>
                    <a:pt x="364544" y="366380"/>
                  </a:lnTo>
                  <a:lnTo>
                    <a:pt x="429167" y="371340"/>
                  </a:lnTo>
                  <a:lnTo>
                    <a:pt x="496544" y="373043"/>
                  </a:lnTo>
                  <a:lnTo>
                    <a:pt x="563922" y="371340"/>
                  </a:lnTo>
                  <a:lnTo>
                    <a:pt x="628545" y="366380"/>
                  </a:lnTo>
                  <a:lnTo>
                    <a:pt x="689822" y="358385"/>
                  </a:lnTo>
                  <a:lnTo>
                    <a:pt x="747160" y="347578"/>
                  </a:lnTo>
                  <a:lnTo>
                    <a:pt x="799968" y="334179"/>
                  </a:lnTo>
                  <a:lnTo>
                    <a:pt x="847654" y="318413"/>
                  </a:lnTo>
                  <a:lnTo>
                    <a:pt x="889627" y="300500"/>
                  </a:lnTo>
                  <a:lnTo>
                    <a:pt x="925296" y="280663"/>
                  </a:lnTo>
                  <a:lnTo>
                    <a:pt x="975352" y="236106"/>
                  </a:lnTo>
                  <a:lnTo>
                    <a:pt x="993089" y="186519"/>
                  </a:lnTo>
                  <a:lnTo>
                    <a:pt x="988556" y="161209"/>
                  </a:lnTo>
                  <a:lnTo>
                    <a:pt x="954068" y="113917"/>
                  </a:lnTo>
                  <a:lnTo>
                    <a:pt x="889627" y="72542"/>
                  </a:lnTo>
                  <a:lnTo>
                    <a:pt x="847654" y="54629"/>
                  </a:lnTo>
                  <a:lnTo>
                    <a:pt x="799968" y="38863"/>
                  </a:lnTo>
                  <a:lnTo>
                    <a:pt x="747160" y="25465"/>
                  </a:lnTo>
                  <a:lnTo>
                    <a:pt x="689822" y="14657"/>
                  </a:lnTo>
                  <a:lnTo>
                    <a:pt x="628545" y="6662"/>
                  </a:lnTo>
                  <a:lnTo>
                    <a:pt x="563922" y="1702"/>
                  </a:lnTo>
                  <a:lnTo>
                    <a:pt x="496544" y="0"/>
                  </a:lnTo>
                  <a:close/>
                </a:path>
              </a:pathLst>
            </a:custGeom>
            <a:solidFill>
              <a:srgbClr val="E6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12814" y="4857357"/>
              <a:ext cx="993140" cy="373380"/>
            </a:xfrm>
            <a:custGeom>
              <a:avLst/>
              <a:gdLst/>
              <a:ahLst/>
              <a:cxnLst/>
              <a:rect l="l" t="t" r="r" b="b"/>
              <a:pathLst>
                <a:path w="993140" h="373379">
                  <a:moveTo>
                    <a:pt x="496544" y="0"/>
                  </a:moveTo>
                  <a:lnTo>
                    <a:pt x="563922" y="1702"/>
                  </a:lnTo>
                  <a:lnTo>
                    <a:pt x="628545" y="6662"/>
                  </a:lnTo>
                  <a:lnTo>
                    <a:pt x="689822" y="14657"/>
                  </a:lnTo>
                  <a:lnTo>
                    <a:pt x="747160" y="25465"/>
                  </a:lnTo>
                  <a:lnTo>
                    <a:pt x="799968" y="38863"/>
                  </a:lnTo>
                  <a:lnTo>
                    <a:pt x="847654" y="54629"/>
                  </a:lnTo>
                  <a:lnTo>
                    <a:pt x="889627" y="72542"/>
                  </a:lnTo>
                  <a:lnTo>
                    <a:pt x="925296" y="92379"/>
                  </a:lnTo>
                  <a:lnTo>
                    <a:pt x="975352" y="136934"/>
                  </a:lnTo>
                  <a:lnTo>
                    <a:pt x="993089" y="186519"/>
                  </a:lnTo>
                  <a:lnTo>
                    <a:pt x="988556" y="211830"/>
                  </a:lnTo>
                  <a:lnTo>
                    <a:pt x="954068" y="259124"/>
                  </a:lnTo>
                  <a:lnTo>
                    <a:pt x="889627" y="300500"/>
                  </a:lnTo>
                  <a:lnTo>
                    <a:pt x="847654" y="318413"/>
                  </a:lnTo>
                  <a:lnTo>
                    <a:pt x="799968" y="334179"/>
                  </a:lnTo>
                  <a:lnTo>
                    <a:pt x="747160" y="347578"/>
                  </a:lnTo>
                  <a:lnTo>
                    <a:pt x="689822" y="358385"/>
                  </a:lnTo>
                  <a:lnTo>
                    <a:pt x="628545" y="366380"/>
                  </a:lnTo>
                  <a:lnTo>
                    <a:pt x="563922" y="371340"/>
                  </a:lnTo>
                  <a:lnTo>
                    <a:pt x="496544" y="373043"/>
                  </a:lnTo>
                  <a:lnTo>
                    <a:pt x="429167" y="371340"/>
                  </a:lnTo>
                  <a:lnTo>
                    <a:pt x="364544" y="366380"/>
                  </a:lnTo>
                  <a:lnTo>
                    <a:pt x="303268" y="358385"/>
                  </a:lnTo>
                  <a:lnTo>
                    <a:pt x="245930" y="347578"/>
                  </a:lnTo>
                  <a:lnTo>
                    <a:pt x="193122" y="334179"/>
                  </a:lnTo>
                  <a:lnTo>
                    <a:pt x="145436" y="318413"/>
                  </a:lnTo>
                  <a:lnTo>
                    <a:pt x="103462" y="300500"/>
                  </a:lnTo>
                  <a:lnTo>
                    <a:pt x="67793" y="280663"/>
                  </a:lnTo>
                  <a:lnTo>
                    <a:pt x="17737" y="236106"/>
                  </a:lnTo>
                  <a:lnTo>
                    <a:pt x="0" y="186519"/>
                  </a:lnTo>
                  <a:lnTo>
                    <a:pt x="4532" y="161209"/>
                  </a:lnTo>
                  <a:lnTo>
                    <a:pt x="39021" y="113917"/>
                  </a:lnTo>
                  <a:lnTo>
                    <a:pt x="103462" y="72542"/>
                  </a:lnTo>
                  <a:lnTo>
                    <a:pt x="145436" y="54629"/>
                  </a:lnTo>
                  <a:lnTo>
                    <a:pt x="193122" y="38863"/>
                  </a:lnTo>
                  <a:lnTo>
                    <a:pt x="245930" y="25465"/>
                  </a:lnTo>
                  <a:lnTo>
                    <a:pt x="303268" y="14657"/>
                  </a:lnTo>
                  <a:lnTo>
                    <a:pt x="364544" y="6662"/>
                  </a:lnTo>
                  <a:lnTo>
                    <a:pt x="429167" y="1702"/>
                  </a:lnTo>
                  <a:lnTo>
                    <a:pt x="496544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36857" y="3347449"/>
              <a:ext cx="694690" cy="3051175"/>
            </a:xfrm>
            <a:custGeom>
              <a:avLst/>
              <a:gdLst/>
              <a:ahLst/>
              <a:cxnLst/>
              <a:rect l="l" t="t" r="r" b="b"/>
              <a:pathLst>
                <a:path w="694690" h="3051175">
                  <a:moveTo>
                    <a:pt x="0" y="3050769"/>
                  </a:moveTo>
                  <a:lnTo>
                    <a:pt x="694573" y="3050769"/>
                  </a:lnTo>
                </a:path>
                <a:path w="694690" h="3051175">
                  <a:moveTo>
                    <a:pt x="0" y="0"/>
                  </a:moveTo>
                  <a:lnTo>
                    <a:pt x="694573" y="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45336" y="3347459"/>
              <a:ext cx="67310" cy="3051175"/>
            </a:xfrm>
            <a:custGeom>
              <a:avLst/>
              <a:gdLst/>
              <a:ahLst/>
              <a:cxnLst/>
              <a:rect l="l" t="t" r="r" b="b"/>
              <a:pathLst>
                <a:path w="67309" h="3051175">
                  <a:moveTo>
                    <a:pt x="28962" y="2989926"/>
                  </a:moveTo>
                  <a:lnTo>
                    <a:pt x="0" y="2989926"/>
                  </a:lnTo>
                  <a:lnTo>
                    <a:pt x="33463" y="3050759"/>
                  </a:lnTo>
                  <a:lnTo>
                    <a:pt x="64023" y="2995201"/>
                  </a:lnTo>
                  <a:lnTo>
                    <a:pt x="28962" y="2995201"/>
                  </a:lnTo>
                  <a:lnTo>
                    <a:pt x="28962" y="2989926"/>
                  </a:lnTo>
                  <a:close/>
                </a:path>
                <a:path w="67309" h="3051175">
                  <a:moveTo>
                    <a:pt x="37962" y="55558"/>
                  </a:moveTo>
                  <a:lnTo>
                    <a:pt x="28962" y="55558"/>
                  </a:lnTo>
                  <a:lnTo>
                    <a:pt x="28962" y="2995201"/>
                  </a:lnTo>
                  <a:lnTo>
                    <a:pt x="37962" y="2995201"/>
                  </a:lnTo>
                  <a:lnTo>
                    <a:pt x="37962" y="55558"/>
                  </a:lnTo>
                  <a:close/>
                </a:path>
                <a:path w="67309" h="3051175">
                  <a:moveTo>
                    <a:pt x="66925" y="2989926"/>
                  </a:moveTo>
                  <a:lnTo>
                    <a:pt x="37962" y="2989926"/>
                  </a:lnTo>
                  <a:lnTo>
                    <a:pt x="37962" y="2995201"/>
                  </a:lnTo>
                  <a:lnTo>
                    <a:pt x="64023" y="2995201"/>
                  </a:lnTo>
                  <a:lnTo>
                    <a:pt x="66925" y="2989926"/>
                  </a:lnTo>
                  <a:close/>
                </a:path>
                <a:path w="67309" h="3051175">
                  <a:moveTo>
                    <a:pt x="33463" y="0"/>
                  </a:moveTo>
                  <a:lnTo>
                    <a:pt x="0" y="60833"/>
                  </a:lnTo>
                  <a:lnTo>
                    <a:pt x="28962" y="60833"/>
                  </a:lnTo>
                  <a:lnTo>
                    <a:pt x="28962" y="55558"/>
                  </a:lnTo>
                  <a:lnTo>
                    <a:pt x="64023" y="55558"/>
                  </a:lnTo>
                  <a:lnTo>
                    <a:pt x="33463" y="0"/>
                  </a:lnTo>
                  <a:close/>
                </a:path>
                <a:path w="67309" h="3051175">
                  <a:moveTo>
                    <a:pt x="64023" y="55558"/>
                  </a:moveTo>
                  <a:lnTo>
                    <a:pt x="37962" y="55558"/>
                  </a:lnTo>
                  <a:lnTo>
                    <a:pt x="37962" y="60833"/>
                  </a:lnTo>
                  <a:lnTo>
                    <a:pt x="66925" y="60833"/>
                  </a:lnTo>
                  <a:lnTo>
                    <a:pt x="64023" y="5555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22920" y="4467495"/>
              <a:ext cx="749935" cy="982980"/>
            </a:xfrm>
            <a:custGeom>
              <a:avLst/>
              <a:gdLst/>
              <a:ahLst/>
              <a:cxnLst/>
              <a:rect l="l" t="t" r="r" b="b"/>
              <a:pathLst>
                <a:path w="749935" h="982979">
                  <a:moveTo>
                    <a:pt x="590788" y="0"/>
                  </a:moveTo>
                  <a:lnTo>
                    <a:pt x="0" y="244217"/>
                  </a:lnTo>
                </a:path>
                <a:path w="749935" h="982979">
                  <a:moveTo>
                    <a:pt x="749346" y="800496"/>
                  </a:moveTo>
                  <a:lnTo>
                    <a:pt x="303076" y="982771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99699" y="4635942"/>
              <a:ext cx="319405" cy="739140"/>
            </a:xfrm>
            <a:custGeom>
              <a:avLst/>
              <a:gdLst/>
              <a:ahLst/>
              <a:cxnLst/>
              <a:rect l="l" t="t" r="r" b="b"/>
              <a:pathLst>
                <a:path w="319404" h="739139">
                  <a:moveTo>
                    <a:pt x="283680" y="683979"/>
                  </a:moveTo>
                  <a:lnTo>
                    <a:pt x="256881" y="694977"/>
                  </a:lnTo>
                  <a:lnTo>
                    <a:pt x="310935" y="738550"/>
                  </a:lnTo>
                  <a:lnTo>
                    <a:pt x="316598" y="688863"/>
                  </a:lnTo>
                  <a:lnTo>
                    <a:pt x="285685" y="688863"/>
                  </a:lnTo>
                  <a:lnTo>
                    <a:pt x="283680" y="683979"/>
                  </a:lnTo>
                  <a:close/>
                </a:path>
                <a:path w="319404" h="739139">
                  <a:moveTo>
                    <a:pt x="292004" y="680563"/>
                  </a:moveTo>
                  <a:lnTo>
                    <a:pt x="283680" y="683979"/>
                  </a:lnTo>
                  <a:lnTo>
                    <a:pt x="285685" y="688863"/>
                  </a:lnTo>
                  <a:lnTo>
                    <a:pt x="294007" y="685443"/>
                  </a:lnTo>
                  <a:lnTo>
                    <a:pt x="292004" y="680563"/>
                  </a:lnTo>
                  <a:close/>
                </a:path>
                <a:path w="319404" h="739139">
                  <a:moveTo>
                    <a:pt x="318797" y="669568"/>
                  </a:moveTo>
                  <a:lnTo>
                    <a:pt x="292004" y="680563"/>
                  </a:lnTo>
                  <a:lnTo>
                    <a:pt x="294007" y="685443"/>
                  </a:lnTo>
                  <a:lnTo>
                    <a:pt x="285685" y="688863"/>
                  </a:lnTo>
                  <a:lnTo>
                    <a:pt x="316598" y="688863"/>
                  </a:lnTo>
                  <a:lnTo>
                    <a:pt x="318797" y="669568"/>
                  </a:lnTo>
                  <a:close/>
                </a:path>
                <a:path w="319404" h="739139">
                  <a:moveTo>
                    <a:pt x="35117" y="54572"/>
                  </a:moveTo>
                  <a:lnTo>
                    <a:pt x="26792" y="57988"/>
                  </a:lnTo>
                  <a:lnTo>
                    <a:pt x="283680" y="683979"/>
                  </a:lnTo>
                  <a:lnTo>
                    <a:pt x="292004" y="680563"/>
                  </a:lnTo>
                  <a:lnTo>
                    <a:pt x="35117" y="54572"/>
                  </a:lnTo>
                  <a:close/>
                </a:path>
                <a:path w="319404" h="739139">
                  <a:moveTo>
                    <a:pt x="7861" y="0"/>
                  </a:moveTo>
                  <a:lnTo>
                    <a:pt x="0" y="68983"/>
                  </a:lnTo>
                  <a:lnTo>
                    <a:pt x="26792" y="57988"/>
                  </a:lnTo>
                  <a:lnTo>
                    <a:pt x="24789" y="53107"/>
                  </a:lnTo>
                  <a:lnTo>
                    <a:pt x="33112" y="49687"/>
                  </a:lnTo>
                  <a:lnTo>
                    <a:pt x="47021" y="49687"/>
                  </a:lnTo>
                  <a:lnTo>
                    <a:pt x="61916" y="43574"/>
                  </a:lnTo>
                  <a:lnTo>
                    <a:pt x="7861" y="0"/>
                  </a:lnTo>
                  <a:close/>
                </a:path>
                <a:path w="319404" h="739139">
                  <a:moveTo>
                    <a:pt x="33112" y="49687"/>
                  </a:moveTo>
                  <a:lnTo>
                    <a:pt x="24789" y="53107"/>
                  </a:lnTo>
                  <a:lnTo>
                    <a:pt x="26792" y="57988"/>
                  </a:lnTo>
                  <a:lnTo>
                    <a:pt x="35117" y="54572"/>
                  </a:lnTo>
                  <a:lnTo>
                    <a:pt x="33112" y="49687"/>
                  </a:lnTo>
                  <a:close/>
                </a:path>
                <a:path w="319404" h="739139">
                  <a:moveTo>
                    <a:pt x="47021" y="49687"/>
                  </a:moveTo>
                  <a:lnTo>
                    <a:pt x="33112" y="49687"/>
                  </a:lnTo>
                  <a:lnTo>
                    <a:pt x="35117" y="54572"/>
                  </a:lnTo>
                  <a:lnTo>
                    <a:pt x="47021" y="4968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93911" y="4696797"/>
            <a:ext cx="175895" cy="39306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400mm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29" name="object 29"/>
          <p:cNvGrpSpPr>
            <a:grpSpLocks noGrp="1" noUngrp="1" noRot="1" noMove="1" noResize="1"/>
          </p:cNvGrpSpPr>
          <p:nvPr/>
        </p:nvGrpSpPr>
        <p:grpSpPr>
          <a:xfrm>
            <a:off x="2991786" y="6500447"/>
            <a:ext cx="1089025" cy="411480"/>
            <a:chOff x="2991786" y="6500447"/>
            <a:chExt cx="1089025" cy="411480"/>
          </a:xfrm>
        </p:grpSpPr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6286" y="6500447"/>
              <a:ext cx="1080135" cy="411480"/>
            </a:xfrm>
            <a:custGeom>
              <a:avLst/>
              <a:gdLst/>
              <a:ahLst/>
              <a:cxnLst/>
              <a:rect l="l" t="t" r="r" b="b"/>
              <a:pathLst>
                <a:path w="1080135" h="411479">
                  <a:moveTo>
                    <a:pt x="0" y="0"/>
                  </a:moveTo>
                  <a:lnTo>
                    <a:pt x="0" y="411429"/>
                  </a:lnTo>
                </a:path>
                <a:path w="1080135" h="411479">
                  <a:moveTo>
                    <a:pt x="1079780" y="0"/>
                  </a:moveTo>
                  <a:lnTo>
                    <a:pt x="1079780" y="396288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6286" y="6728749"/>
              <a:ext cx="1080135" cy="67310"/>
            </a:xfrm>
            <a:custGeom>
              <a:avLst/>
              <a:gdLst/>
              <a:ahLst/>
              <a:cxnLst/>
              <a:rect l="l" t="t" r="r" b="b"/>
              <a:pathLst>
                <a:path w="1080135" h="67309">
                  <a:moveTo>
                    <a:pt x="60832" y="0"/>
                  </a:moveTo>
                  <a:lnTo>
                    <a:pt x="0" y="33461"/>
                  </a:lnTo>
                  <a:lnTo>
                    <a:pt x="60832" y="66923"/>
                  </a:lnTo>
                  <a:lnTo>
                    <a:pt x="60832" y="37961"/>
                  </a:lnTo>
                  <a:lnTo>
                    <a:pt x="55558" y="37961"/>
                  </a:lnTo>
                  <a:lnTo>
                    <a:pt x="55558" y="28962"/>
                  </a:lnTo>
                  <a:lnTo>
                    <a:pt x="60832" y="28962"/>
                  </a:lnTo>
                  <a:lnTo>
                    <a:pt x="60832" y="0"/>
                  </a:lnTo>
                  <a:close/>
                </a:path>
                <a:path w="1080135" h="67309">
                  <a:moveTo>
                    <a:pt x="1018947" y="0"/>
                  </a:moveTo>
                  <a:lnTo>
                    <a:pt x="1018947" y="66923"/>
                  </a:lnTo>
                  <a:lnTo>
                    <a:pt x="1071600" y="37961"/>
                  </a:lnTo>
                  <a:lnTo>
                    <a:pt x="1024221" y="37961"/>
                  </a:lnTo>
                  <a:lnTo>
                    <a:pt x="1024221" y="28962"/>
                  </a:lnTo>
                  <a:lnTo>
                    <a:pt x="1071600" y="28962"/>
                  </a:lnTo>
                  <a:lnTo>
                    <a:pt x="1018947" y="0"/>
                  </a:lnTo>
                  <a:close/>
                </a:path>
                <a:path w="1080135" h="67309">
                  <a:moveTo>
                    <a:pt x="60832" y="28962"/>
                  </a:moveTo>
                  <a:lnTo>
                    <a:pt x="55558" y="28962"/>
                  </a:lnTo>
                  <a:lnTo>
                    <a:pt x="55558" y="37961"/>
                  </a:lnTo>
                  <a:lnTo>
                    <a:pt x="60832" y="37961"/>
                  </a:lnTo>
                  <a:lnTo>
                    <a:pt x="60832" y="28962"/>
                  </a:lnTo>
                  <a:close/>
                </a:path>
                <a:path w="1080135" h="67309">
                  <a:moveTo>
                    <a:pt x="1018947" y="28962"/>
                  </a:moveTo>
                  <a:lnTo>
                    <a:pt x="60832" y="28962"/>
                  </a:lnTo>
                  <a:lnTo>
                    <a:pt x="60832" y="37961"/>
                  </a:lnTo>
                  <a:lnTo>
                    <a:pt x="1018947" y="37961"/>
                  </a:lnTo>
                  <a:lnTo>
                    <a:pt x="1018947" y="28962"/>
                  </a:lnTo>
                  <a:close/>
                </a:path>
                <a:path w="1080135" h="67309">
                  <a:moveTo>
                    <a:pt x="1071600" y="28962"/>
                  </a:moveTo>
                  <a:lnTo>
                    <a:pt x="1024221" y="28962"/>
                  </a:lnTo>
                  <a:lnTo>
                    <a:pt x="1024221" y="37961"/>
                  </a:lnTo>
                  <a:lnTo>
                    <a:pt x="1071600" y="37961"/>
                  </a:lnTo>
                  <a:lnTo>
                    <a:pt x="1079780" y="33461"/>
                  </a:lnTo>
                  <a:lnTo>
                    <a:pt x="1071600" y="2896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63967" y="6573970"/>
            <a:ext cx="393065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175mm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3" name="object 33"/>
          <p:cNvGrpSpPr>
            <a:grpSpLocks noGrp="1" noUngrp="1" noRot="1" noMove="1" noResize="1"/>
          </p:cNvGrpSpPr>
          <p:nvPr/>
        </p:nvGrpSpPr>
        <p:grpSpPr>
          <a:xfrm>
            <a:off x="6509671" y="6507050"/>
            <a:ext cx="1086485" cy="403860"/>
            <a:chOff x="6509671" y="6507050"/>
            <a:chExt cx="1086485" cy="403860"/>
          </a:xfrm>
        </p:grpSpPr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14171" y="6511550"/>
              <a:ext cx="1076960" cy="394970"/>
            </a:xfrm>
            <a:custGeom>
              <a:avLst/>
              <a:gdLst/>
              <a:ahLst/>
              <a:cxnLst/>
              <a:rect l="l" t="t" r="r" b="b"/>
              <a:pathLst>
                <a:path w="1076959" h="394970">
                  <a:moveTo>
                    <a:pt x="0" y="1673"/>
                  </a:moveTo>
                  <a:lnTo>
                    <a:pt x="824" y="394818"/>
                  </a:lnTo>
                </a:path>
                <a:path w="1076959" h="394970">
                  <a:moveTo>
                    <a:pt x="1076121" y="0"/>
                  </a:moveTo>
                  <a:lnTo>
                    <a:pt x="1076947" y="36729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14574" y="6739059"/>
              <a:ext cx="1076325" cy="68580"/>
            </a:xfrm>
            <a:custGeom>
              <a:avLst/>
              <a:gdLst/>
              <a:ahLst/>
              <a:cxnLst/>
              <a:rect l="l" t="t" r="r" b="b"/>
              <a:pathLst>
                <a:path w="1076325" h="68579">
                  <a:moveTo>
                    <a:pt x="60782" y="1479"/>
                  </a:moveTo>
                  <a:lnTo>
                    <a:pt x="0" y="35039"/>
                  </a:lnTo>
                  <a:lnTo>
                    <a:pt x="60887" y="68407"/>
                  </a:lnTo>
                  <a:lnTo>
                    <a:pt x="60842" y="39456"/>
                  </a:lnTo>
                  <a:lnTo>
                    <a:pt x="55566" y="39456"/>
                  </a:lnTo>
                  <a:lnTo>
                    <a:pt x="55552" y="30455"/>
                  </a:lnTo>
                  <a:lnTo>
                    <a:pt x="60827" y="30447"/>
                  </a:lnTo>
                  <a:lnTo>
                    <a:pt x="60782" y="1479"/>
                  </a:lnTo>
                  <a:close/>
                </a:path>
                <a:path w="1076325" h="68579">
                  <a:moveTo>
                    <a:pt x="1068061" y="28950"/>
                  </a:moveTo>
                  <a:lnTo>
                    <a:pt x="1020556" y="28950"/>
                  </a:lnTo>
                  <a:lnTo>
                    <a:pt x="1020571" y="37951"/>
                  </a:lnTo>
                  <a:lnTo>
                    <a:pt x="1015295" y="37959"/>
                  </a:lnTo>
                  <a:lnTo>
                    <a:pt x="1015340" y="66927"/>
                  </a:lnTo>
                  <a:lnTo>
                    <a:pt x="1076123" y="33369"/>
                  </a:lnTo>
                  <a:lnTo>
                    <a:pt x="1068061" y="28950"/>
                  </a:lnTo>
                  <a:close/>
                </a:path>
                <a:path w="1076325" h="68579">
                  <a:moveTo>
                    <a:pt x="60827" y="30447"/>
                  </a:moveTo>
                  <a:lnTo>
                    <a:pt x="55552" y="30455"/>
                  </a:lnTo>
                  <a:lnTo>
                    <a:pt x="55566" y="39456"/>
                  </a:lnTo>
                  <a:lnTo>
                    <a:pt x="60841" y="39448"/>
                  </a:lnTo>
                  <a:lnTo>
                    <a:pt x="60827" y="30447"/>
                  </a:lnTo>
                  <a:close/>
                </a:path>
                <a:path w="1076325" h="68579">
                  <a:moveTo>
                    <a:pt x="60841" y="39448"/>
                  </a:moveTo>
                  <a:lnTo>
                    <a:pt x="55566" y="39456"/>
                  </a:lnTo>
                  <a:lnTo>
                    <a:pt x="60842" y="39456"/>
                  </a:lnTo>
                  <a:close/>
                </a:path>
                <a:path w="1076325" h="68579">
                  <a:moveTo>
                    <a:pt x="1015281" y="28959"/>
                  </a:moveTo>
                  <a:lnTo>
                    <a:pt x="60827" y="30447"/>
                  </a:lnTo>
                  <a:lnTo>
                    <a:pt x="60841" y="39448"/>
                  </a:lnTo>
                  <a:lnTo>
                    <a:pt x="1015295" y="37959"/>
                  </a:lnTo>
                  <a:lnTo>
                    <a:pt x="1015281" y="28959"/>
                  </a:lnTo>
                  <a:close/>
                </a:path>
                <a:path w="1076325" h="68579">
                  <a:moveTo>
                    <a:pt x="1020556" y="28950"/>
                  </a:moveTo>
                  <a:lnTo>
                    <a:pt x="1015281" y="28959"/>
                  </a:lnTo>
                  <a:lnTo>
                    <a:pt x="1015295" y="37959"/>
                  </a:lnTo>
                  <a:lnTo>
                    <a:pt x="1020571" y="37951"/>
                  </a:lnTo>
                  <a:lnTo>
                    <a:pt x="1020556" y="28950"/>
                  </a:lnTo>
                  <a:close/>
                </a:path>
                <a:path w="1076325" h="68579">
                  <a:moveTo>
                    <a:pt x="1015236" y="0"/>
                  </a:moveTo>
                  <a:lnTo>
                    <a:pt x="1015281" y="28959"/>
                  </a:lnTo>
                  <a:lnTo>
                    <a:pt x="1068061" y="28950"/>
                  </a:lnTo>
                  <a:lnTo>
                    <a:pt x="101523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1540" y="6624639"/>
            <a:ext cx="393065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165mm</a:t>
            </a:r>
            <a:endParaRPr sz="85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4020000">
            <a:off x="4763266" y="4926537"/>
            <a:ext cx="383908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120mm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8" name="object 38"/>
          <p:cNvGrpSpPr>
            <a:grpSpLocks noGrp="1" noUngrp="1" noRot="1" noMove="1" noResize="1"/>
          </p:cNvGrpSpPr>
          <p:nvPr/>
        </p:nvGrpSpPr>
        <p:grpSpPr>
          <a:xfrm>
            <a:off x="2981222" y="2044699"/>
            <a:ext cx="3227070" cy="1108075"/>
            <a:chOff x="2981222" y="2044699"/>
            <a:chExt cx="3227070" cy="1108075"/>
          </a:xfrm>
        </p:grpSpPr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5984" y="2049462"/>
              <a:ext cx="3213100" cy="1098550"/>
            </a:xfrm>
            <a:custGeom>
              <a:avLst/>
              <a:gdLst/>
              <a:ahLst/>
              <a:cxnLst/>
              <a:rect l="l" t="t" r="r" b="b"/>
              <a:pathLst>
                <a:path w="3213100" h="1098550">
                  <a:moveTo>
                    <a:pt x="549193" y="0"/>
                  </a:moveTo>
                  <a:lnTo>
                    <a:pt x="596580" y="2015"/>
                  </a:lnTo>
                  <a:lnTo>
                    <a:pt x="642847" y="7953"/>
                  </a:lnTo>
                  <a:lnTo>
                    <a:pt x="687830" y="17648"/>
                  </a:lnTo>
                  <a:lnTo>
                    <a:pt x="731364" y="30935"/>
                  </a:lnTo>
                  <a:lnTo>
                    <a:pt x="773284" y="47649"/>
                  </a:lnTo>
                  <a:lnTo>
                    <a:pt x="813425" y="67625"/>
                  </a:lnTo>
                  <a:lnTo>
                    <a:pt x="851623" y="90700"/>
                  </a:lnTo>
                  <a:lnTo>
                    <a:pt x="887712" y="116706"/>
                  </a:lnTo>
                  <a:lnTo>
                    <a:pt x="921528" y="145481"/>
                  </a:lnTo>
                  <a:lnTo>
                    <a:pt x="952906" y="176859"/>
                  </a:lnTo>
                  <a:lnTo>
                    <a:pt x="981681" y="210675"/>
                  </a:lnTo>
                  <a:lnTo>
                    <a:pt x="1007688" y="246764"/>
                  </a:lnTo>
                  <a:lnTo>
                    <a:pt x="1030762" y="284962"/>
                  </a:lnTo>
                  <a:lnTo>
                    <a:pt x="1050739" y="325103"/>
                  </a:lnTo>
                  <a:lnTo>
                    <a:pt x="1067453" y="367023"/>
                  </a:lnTo>
                  <a:lnTo>
                    <a:pt x="1080740" y="410557"/>
                  </a:lnTo>
                  <a:lnTo>
                    <a:pt x="1090435" y="455540"/>
                  </a:lnTo>
                  <a:lnTo>
                    <a:pt x="1096372" y="501807"/>
                  </a:lnTo>
                  <a:lnTo>
                    <a:pt x="1098388" y="549193"/>
                  </a:lnTo>
                  <a:lnTo>
                    <a:pt x="1096372" y="596580"/>
                  </a:lnTo>
                  <a:lnTo>
                    <a:pt x="1090435" y="642847"/>
                  </a:lnTo>
                  <a:lnTo>
                    <a:pt x="1080740" y="687830"/>
                  </a:lnTo>
                  <a:lnTo>
                    <a:pt x="1067453" y="731364"/>
                  </a:lnTo>
                  <a:lnTo>
                    <a:pt x="1050739" y="773284"/>
                  </a:lnTo>
                  <a:lnTo>
                    <a:pt x="1030762" y="813426"/>
                  </a:lnTo>
                  <a:lnTo>
                    <a:pt x="1007688" y="851623"/>
                  </a:lnTo>
                  <a:lnTo>
                    <a:pt x="981681" y="887713"/>
                  </a:lnTo>
                  <a:lnTo>
                    <a:pt x="952906" y="921529"/>
                  </a:lnTo>
                  <a:lnTo>
                    <a:pt x="921528" y="952906"/>
                  </a:lnTo>
                  <a:lnTo>
                    <a:pt x="887712" y="981681"/>
                  </a:lnTo>
                  <a:lnTo>
                    <a:pt x="851623" y="1007688"/>
                  </a:lnTo>
                  <a:lnTo>
                    <a:pt x="813425" y="1030762"/>
                  </a:lnTo>
                  <a:lnTo>
                    <a:pt x="773284" y="1050739"/>
                  </a:lnTo>
                  <a:lnTo>
                    <a:pt x="731364" y="1067453"/>
                  </a:lnTo>
                  <a:lnTo>
                    <a:pt x="687830" y="1080740"/>
                  </a:lnTo>
                  <a:lnTo>
                    <a:pt x="642847" y="1090435"/>
                  </a:lnTo>
                  <a:lnTo>
                    <a:pt x="596580" y="1096372"/>
                  </a:lnTo>
                  <a:lnTo>
                    <a:pt x="549193" y="1098388"/>
                  </a:lnTo>
                  <a:lnTo>
                    <a:pt x="501807" y="1096372"/>
                  </a:lnTo>
                  <a:lnTo>
                    <a:pt x="455540" y="1090435"/>
                  </a:lnTo>
                  <a:lnTo>
                    <a:pt x="410557" y="1080740"/>
                  </a:lnTo>
                  <a:lnTo>
                    <a:pt x="367023" y="1067453"/>
                  </a:lnTo>
                  <a:lnTo>
                    <a:pt x="325103" y="1050739"/>
                  </a:lnTo>
                  <a:lnTo>
                    <a:pt x="284962" y="1030762"/>
                  </a:lnTo>
                  <a:lnTo>
                    <a:pt x="246764" y="1007688"/>
                  </a:lnTo>
                  <a:lnTo>
                    <a:pt x="210675" y="981681"/>
                  </a:lnTo>
                  <a:lnTo>
                    <a:pt x="176859" y="952906"/>
                  </a:lnTo>
                  <a:lnTo>
                    <a:pt x="145481" y="921529"/>
                  </a:lnTo>
                  <a:lnTo>
                    <a:pt x="116706" y="887713"/>
                  </a:lnTo>
                  <a:lnTo>
                    <a:pt x="90700" y="851623"/>
                  </a:lnTo>
                  <a:lnTo>
                    <a:pt x="67625" y="813426"/>
                  </a:lnTo>
                  <a:lnTo>
                    <a:pt x="47649" y="773284"/>
                  </a:lnTo>
                  <a:lnTo>
                    <a:pt x="30935" y="731364"/>
                  </a:lnTo>
                  <a:lnTo>
                    <a:pt x="17648" y="687830"/>
                  </a:lnTo>
                  <a:lnTo>
                    <a:pt x="7953" y="642847"/>
                  </a:lnTo>
                  <a:lnTo>
                    <a:pt x="2015" y="596580"/>
                  </a:lnTo>
                  <a:lnTo>
                    <a:pt x="0" y="549193"/>
                  </a:lnTo>
                  <a:lnTo>
                    <a:pt x="2015" y="501807"/>
                  </a:lnTo>
                  <a:lnTo>
                    <a:pt x="7953" y="455540"/>
                  </a:lnTo>
                  <a:lnTo>
                    <a:pt x="17648" y="410557"/>
                  </a:lnTo>
                  <a:lnTo>
                    <a:pt x="30935" y="367023"/>
                  </a:lnTo>
                  <a:lnTo>
                    <a:pt x="47649" y="325103"/>
                  </a:lnTo>
                  <a:lnTo>
                    <a:pt x="67625" y="284962"/>
                  </a:lnTo>
                  <a:lnTo>
                    <a:pt x="90700" y="246764"/>
                  </a:lnTo>
                  <a:lnTo>
                    <a:pt x="116706" y="210675"/>
                  </a:lnTo>
                  <a:lnTo>
                    <a:pt x="145481" y="176859"/>
                  </a:lnTo>
                  <a:lnTo>
                    <a:pt x="176859" y="145481"/>
                  </a:lnTo>
                  <a:lnTo>
                    <a:pt x="210675" y="116706"/>
                  </a:lnTo>
                  <a:lnTo>
                    <a:pt x="246764" y="90700"/>
                  </a:lnTo>
                  <a:lnTo>
                    <a:pt x="284962" y="67625"/>
                  </a:lnTo>
                  <a:lnTo>
                    <a:pt x="325103" y="47649"/>
                  </a:lnTo>
                  <a:lnTo>
                    <a:pt x="367023" y="30935"/>
                  </a:lnTo>
                  <a:lnTo>
                    <a:pt x="410557" y="17648"/>
                  </a:lnTo>
                  <a:lnTo>
                    <a:pt x="455540" y="7953"/>
                  </a:lnTo>
                  <a:lnTo>
                    <a:pt x="501807" y="2015"/>
                  </a:lnTo>
                  <a:lnTo>
                    <a:pt x="549193" y="0"/>
                  </a:lnTo>
                  <a:close/>
                </a:path>
                <a:path w="3213100" h="1098550">
                  <a:moveTo>
                    <a:pt x="549193" y="90849"/>
                  </a:moveTo>
                  <a:lnTo>
                    <a:pt x="596056" y="93215"/>
                  </a:lnTo>
                  <a:lnTo>
                    <a:pt x="641566" y="100161"/>
                  </a:lnTo>
                  <a:lnTo>
                    <a:pt x="685491" y="111455"/>
                  </a:lnTo>
                  <a:lnTo>
                    <a:pt x="727602" y="126868"/>
                  </a:lnTo>
                  <a:lnTo>
                    <a:pt x="767668" y="146168"/>
                  </a:lnTo>
                  <a:lnTo>
                    <a:pt x="805458" y="169127"/>
                  </a:lnTo>
                  <a:lnTo>
                    <a:pt x="840743" y="195512"/>
                  </a:lnTo>
                  <a:lnTo>
                    <a:pt x="873292" y="225094"/>
                  </a:lnTo>
                  <a:lnTo>
                    <a:pt x="902874" y="257643"/>
                  </a:lnTo>
                  <a:lnTo>
                    <a:pt x="929260" y="292928"/>
                  </a:lnTo>
                  <a:lnTo>
                    <a:pt x="952218" y="330719"/>
                  </a:lnTo>
                  <a:lnTo>
                    <a:pt x="971519" y="370784"/>
                  </a:lnTo>
                  <a:lnTo>
                    <a:pt x="986931" y="412895"/>
                  </a:lnTo>
                  <a:lnTo>
                    <a:pt x="998226" y="456821"/>
                  </a:lnTo>
                  <a:lnTo>
                    <a:pt x="1005171" y="502330"/>
                  </a:lnTo>
                  <a:lnTo>
                    <a:pt x="1007537" y="549193"/>
                  </a:lnTo>
                  <a:lnTo>
                    <a:pt x="1005171" y="596056"/>
                  </a:lnTo>
                  <a:lnTo>
                    <a:pt x="998226" y="641566"/>
                  </a:lnTo>
                  <a:lnTo>
                    <a:pt x="986931" y="685491"/>
                  </a:lnTo>
                  <a:lnTo>
                    <a:pt x="971519" y="727602"/>
                  </a:lnTo>
                  <a:lnTo>
                    <a:pt x="952218" y="767668"/>
                  </a:lnTo>
                  <a:lnTo>
                    <a:pt x="929260" y="805459"/>
                  </a:lnTo>
                  <a:lnTo>
                    <a:pt x="902874" y="840744"/>
                  </a:lnTo>
                  <a:lnTo>
                    <a:pt x="873292" y="873293"/>
                  </a:lnTo>
                  <a:lnTo>
                    <a:pt x="840743" y="902875"/>
                  </a:lnTo>
                  <a:lnTo>
                    <a:pt x="805458" y="929261"/>
                  </a:lnTo>
                  <a:lnTo>
                    <a:pt x="767668" y="952219"/>
                  </a:lnTo>
                  <a:lnTo>
                    <a:pt x="727602" y="971520"/>
                  </a:lnTo>
                  <a:lnTo>
                    <a:pt x="685491" y="986932"/>
                  </a:lnTo>
                  <a:lnTo>
                    <a:pt x="641566" y="998227"/>
                  </a:lnTo>
                  <a:lnTo>
                    <a:pt x="596056" y="1005172"/>
                  </a:lnTo>
                  <a:lnTo>
                    <a:pt x="549193" y="1007539"/>
                  </a:lnTo>
                  <a:lnTo>
                    <a:pt x="502330" y="1005172"/>
                  </a:lnTo>
                  <a:lnTo>
                    <a:pt x="456821" y="998227"/>
                  </a:lnTo>
                  <a:lnTo>
                    <a:pt x="412895" y="986932"/>
                  </a:lnTo>
                  <a:lnTo>
                    <a:pt x="370784" y="971520"/>
                  </a:lnTo>
                  <a:lnTo>
                    <a:pt x="330719" y="952219"/>
                  </a:lnTo>
                  <a:lnTo>
                    <a:pt x="292928" y="929261"/>
                  </a:lnTo>
                  <a:lnTo>
                    <a:pt x="257643" y="902875"/>
                  </a:lnTo>
                  <a:lnTo>
                    <a:pt x="225094" y="873293"/>
                  </a:lnTo>
                  <a:lnTo>
                    <a:pt x="195512" y="840744"/>
                  </a:lnTo>
                  <a:lnTo>
                    <a:pt x="169127" y="805459"/>
                  </a:lnTo>
                  <a:lnTo>
                    <a:pt x="146168" y="767668"/>
                  </a:lnTo>
                  <a:lnTo>
                    <a:pt x="126868" y="727602"/>
                  </a:lnTo>
                  <a:lnTo>
                    <a:pt x="111455" y="685491"/>
                  </a:lnTo>
                  <a:lnTo>
                    <a:pt x="100161" y="641566"/>
                  </a:lnTo>
                  <a:lnTo>
                    <a:pt x="93215" y="596056"/>
                  </a:lnTo>
                  <a:lnTo>
                    <a:pt x="90849" y="549193"/>
                  </a:lnTo>
                  <a:lnTo>
                    <a:pt x="93215" y="502330"/>
                  </a:lnTo>
                  <a:lnTo>
                    <a:pt x="100161" y="456821"/>
                  </a:lnTo>
                  <a:lnTo>
                    <a:pt x="111455" y="412895"/>
                  </a:lnTo>
                  <a:lnTo>
                    <a:pt x="126868" y="370784"/>
                  </a:lnTo>
                  <a:lnTo>
                    <a:pt x="146168" y="330719"/>
                  </a:lnTo>
                  <a:lnTo>
                    <a:pt x="169127" y="292928"/>
                  </a:lnTo>
                  <a:lnTo>
                    <a:pt x="195512" y="257643"/>
                  </a:lnTo>
                  <a:lnTo>
                    <a:pt x="225094" y="225094"/>
                  </a:lnTo>
                  <a:lnTo>
                    <a:pt x="257643" y="195512"/>
                  </a:lnTo>
                  <a:lnTo>
                    <a:pt x="292928" y="169127"/>
                  </a:lnTo>
                  <a:lnTo>
                    <a:pt x="330719" y="146168"/>
                  </a:lnTo>
                  <a:lnTo>
                    <a:pt x="370784" y="126868"/>
                  </a:lnTo>
                  <a:lnTo>
                    <a:pt x="412895" y="111455"/>
                  </a:lnTo>
                  <a:lnTo>
                    <a:pt x="456821" y="100161"/>
                  </a:lnTo>
                  <a:lnTo>
                    <a:pt x="502330" y="93215"/>
                  </a:lnTo>
                  <a:lnTo>
                    <a:pt x="549193" y="90849"/>
                  </a:lnTo>
                  <a:close/>
                </a:path>
                <a:path w="3213100" h="1098550">
                  <a:moveTo>
                    <a:pt x="549193" y="371638"/>
                  </a:moveTo>
                  <a:lnTo>
                    <a:pt x="596394" y="377981"/>
                  </a:lnTo>
                  <a:lnTo>
                    <a:pt x="638809" y="395880"/>
                  </a:lnTo>
                  <a:lnTo>
                    <a:pt x="674744" y="423643"/>
                  </a:lnTo>
                  <a:lnTo>
                    <a:pt x="702508" y="459578"/>
                  </a:lnTo>
                  <a:lnTo>
                    <a:pt x="720407" y="501992"/>
                  </a:lnTo>
                  <a:lnTo>
                    <a:pt x="726749" y="549193"/>
                  </a:lnTo>
                  <a:lnTo>
                    <a:pt x="720407" y="596394"/>
                  </a:lnTo>
                  <a:lnTo>
                    <a:pt x="702508" y="638809"/>
                  </a:lnTo>
                  <a:lnTo>
                    <a:pt x="674744" y="674744"/>
                  </a:lnTo>
                  <a:lnTo>
                    <a:pt x="638809" y="702508"/>
                  </a:lnTo>
                  <a:lnTo>
                    <a:pt x="596394" y="720407"/>
                  </a:lnTo>
                  <a:lnTo>
                    <a:pt x="549193" y="726749"/>
                  </a:lnTo>
                  <a:lnTo>
                    <a:pt x="501992" y="720407"/>
                  </a:lnTo>
                  <a:lnTo>
                    <a:pt x="459577" y="702508"/>
                  </a:lnTo>
                  <a:lnTo>
                    <a:pt x="423641" y="674744"/>
                  </a:lnTo>
                  <a:lnTo>
                    <a:pt x="395877" y="638809"/>
                  </a:lnTo>
                  <a:lnTo>
                    <a:pt x="377977" y="596394"/>
                  </a:lnTo>
                  <a:lnTo>
                    <a:pt x="371635" y="549193"/>
                  </a:lnTo>
                  <a:lnTo>
                    <a:pt x="377977" y="501992"/>
                  </a:lnTo>
                  <a:lnTo>
                    <a:pt x="395877" y="459578"/>
                  </a:lnTo>
                  <a:lnTo>
                    <a:pt x="423641" y="423643"/>
                  </a:lnTo>
                  <a:lnTo>
                    <a:pt x="459577" y="395880"/>
                  </a:lnTo>
                  <a:lnTo>
                    <a:pt x="501992" y="377981"/>
                  </a:lnTo>
                  <a:lnTo>
                    <a:pt x="549193" y="371638"/>
                  </a:lnTo>
                  <a:close/>
                </a:path>
                <a:path w="3213100" h="1098550">
                  <a:moveTo>
                    <a:pt x="2675768" y="557456"/>
                  </a:moveTo>
                  <a:lnTo>
                    <a:pt x="2677859" y="495817"/>
                  </a:lnTo>
                  <a:lnTo>
                    <a:pt x="2683965" y="436464"/>
                  </a:lnTo>
                  <a:lnTo>
                    <a:pt x="2693834" y="379855"/>
                  </a:lnTo>
                  <a:lnTo>
                    <a:pt x="2707215" y="326453"/>
                  </a:lnTo>
                  <a:lnTo>
                    <a:pt x="2723856" y="276717"/>
                  </a:lnTo>
                  <a:lnTo>
                    <a:pt x="2743506" y="231108"/>
                  </a:lnTo>
                  <a:lnTo>
                    <a:pt x="2765913" y="190086"/>
                  </a:lnTo>
                  <a:lnTo>
                    <a:pt x="2790826" y="154112"/>
                  </a:lnTo>
                  <a:lnTo>
                    <a:pt x="2817992" y="123646"/>
                  </a:lnTo>
                  <a:lnTo>
                    <a:pt x="2878082" y="81081"/>
                  </a:lnTo>
                  <a:lnTo>
                    <a:pt x="2944169" y="66074"/>
                  </a:lnTo>
                  <a:lnTo>
                    <a:pt x="2977838" y="69902"/>
                  </a:lnTo>
                  <a:lnTo>
                    <a:pt x="3041179" y="99149"/>
                  </a:lnTo>
                  <a:lnTo>
                    <a:pt x="3097515" y="154112"/>
                  </a:lnTo>
                  <a:lnTo>
                    <a:pt x="3122428" y="190086"/>
                  </a:lnTo>
                  <a:lnTo>
                    <a:pt x="3144835" y="231108"/>
                  </a:lnTo>
                  <a:lnTo>
                    <a:pt x="3164485" y="276717"/>
                  </a:lnTo>
                  <a:lnTo>
                    <a:pt x="3181126" y="326453"/>
                  </a:lnTo>
                  <a:lnTo>
                    <a:pt x="3194507" y="379855"/>
                  </a:lnTo>
                  <a:lnTo>
                    <a:pt x="3204376" y="436464"/>
                  </a:lnTo>
                  <a:lnTo>
                    <a:pt x="3210482" y="495817"/>
                  </a:lnTo>
                  <a:lnTo>
                    <a:pt x="3212574" y="557456"/>
                  </a:lnTo>
                  <a:lnTo>
                    <a:pt x="3210482" y="619094"/>
                  </a:lnTo>
                  <a:lnTo>
                    <a:pt x="3204376" y="678448"/>
                  </a:lnTo>
                  <a:lnTo>
                    <a:pt x="3194507" y="735056"/>
                  </a:lnTo>
                  <a:lnTo>
                    <a:pt x="3181126" y="788459"/>
                  </a:lnTo>
                  <a:lnTo>
                    <a:pt x="3164485" y="838194"/>
                  </a:lnTo>
                  <a:lnTo>
                    <a:pt x="3144835" y="883804"/>
                  </a:lnTo>
                  <a:lnTo>
                    <a:pt x="3122428" y="924825"/>
                  </a:lnTo>
                  <a:lnTo>
                    <a:pt x="3097515" y="960800"/>
                  </a:lnTo>
                  <a:lnTo>
                    <a:pt x="3070348" y="991265"/>
                  </a:lnTo>
                  <a:lnTo>
                    <a:pt x="3010258" y="1033831"/>
                  </a:lnTo>
                  <a:lnTo>
                    <a:pt x="2944169" y="1048838"/>
                  </a:lnTo>
                  <a:lnTo>
                    <a:pt x="2910502" y="1045009"/>
                  </a:lnTo>
                  <a:lnTo>
                    <a:pt x="2847162" y="1015763"/>
                  </a:lnTo>
                  <a:lnTo>
                    <a:pt x="2790826" y="960800"/>
                  </a:lnTo>
                  <a:lnTo>
                    <a:pt x="2765913" y="924825"/>
                  </a:lnTo>
                  <a:lnTo>
                    <a:pt x="2743506" y="883804"/>
                  </a:lnTo>
                  <a:lnTo>
                    <a:pt x="2723856" y="838194"/>
                  </a:lnTo>
                  <a:lnTo>
                    <a:pt x="2707215" y="788459"/>
                  </a:lnTo>
                  <a:lnTo>
                    <a:pt x="2693834" y="735056"/>
                  </a:lnTo>
                  <a:lnTo>
                    <a:pt x="2683965" y="678448"/>
                  </a:lnTo>
                  <a:lnTo>
                    <a:pt x="2677859" y="619094"/>
                  </a:lnTo>
                  <a:lnTo>
                    <a:pt x="2675768" y="557456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4879" y="2113472"/>
              <a:ext cx="868680" cy="984885"/>
            </a:xfrm>
            <a:custGeom>
              <a:avLst/>
              <a:gdLst/>
              <a:ahLst/>
              <a:cxnLst/>
              <a:rect l="l" t="t" r="r" b="b"/>
              <a:pathLst>
                <a:path w="868679" h="984885">
                  <a:moveTo>
                    <a:pt x="611516" y="0"/>
                  </a:moveTo>
                  <a:lnTo>
                    <a:pt x="580830" y="3"/>
                  </a:lnTo>
                  <a:lnTo>
                    <a:pt x="532579" y="16608"/>
                  </a:lnTo>
                  <a:lnTo>
                    <a:pt x="484762" y="33358"/>
                  </a:lnTo>
                  <a:lnTo>
                    <a:pt x="247126" y="117598"/>
                  </a:lnTo>
                  <a:lnTo>
                    <a:pt x="198874" y="134204"/>
                  </a:lnTo>
                  <a:lnTo>
                    <a:pt x="136510" y="166629"/>
                  </a:lnTo>
                  <a:lnTo>
                    <a:pt x="85694" y="218609"/>
                  </a:lnTo>
                  <a:lnTo>
                    <a:pt x="64649" y="250641"/>
                  </a:lnTo>
                  <a:lnTo>
                    <a:pt x="46531" y="286013"/>
                  </a:lnTo>
                  <a:lnTo>
                    <a:pt x="31351" y="324209"/>
                  </a:lnTo>
                  <a:lnTo>
                    <a:pt x="19124" y="364712"/>
                  </a:lnTo>
                  <a:lnTo>
                    <a:pt x="9862" y="407007"/>
                  </a:lnTo>
                  <a:lnTo>
                    <a:pt x="3579" y="450577"/>
                  </a:lnTo>
                  <a:lnTo>
                    <a:pt x="287" y="494905"/>
                  </a:lnTo>
                  <a:lnTo>
                    <a:pt x="0" y="539476"/>
                  </a:lnTo>
                  <a:lnTo>
                    <a:pt x="2730" y="583773"/>
                  </a:lnTo>
                  <a:lnTo>
                    <a:pt x="8491" y="627280"/>
                  </a:lnTo>
                  <a:lnTo>
                    <a:pt x="17295" y="669481"/>
                  </a:lnTo>
                  <a:lnTo>
                    <a:pt x="29157" y="709860"/>
                  </a:lnTo>
                  <a:lnTo>
                    <a:pt x="44088" y="747900"/>
                  </a:lnTo>
                  <a:lnTo>
                    <a:pt x="62102" y="783085"/>
                  </a:lnTo>
                  <a:lnTo>
                    <a:pt x="83212" y="814899"/>
                  </a:lnTo>
                  <a:lnTo>
                    <a:pt x="134773" y="866349"/>
                  </a:lnTo>
                  <a:lnTo>
                    <a:pt x="198874" y="898120"/>
                  </a:lnTo>
                  <a:lnTo>
                    <a:pt x="603543" y="984837"/>
                  </a:lnTo>
                  <a:lnTo>
                    <a:pt x="637538" y="974892"/>
                  </a:lnTo>
                  <a:lnTo>
                    <a:pt x="698176" y="942243"/>
                  </a:lnTo>
                  <a:lnTo>
                    <a:pt x="749197" y="894591"/>
                  </a:lnTo>
                  <a:lnTo>
                    <a:pt x="790830" y="834343"/>
                  </a:lnTo>
                  <a:lnTo>
                    <a:pt x="808196" y="800247"/>
                  </a:lnTo>
                  <a:lnTo>
                    <a:pt x="823300" y="763904"/>
                  </a:lnTo>
                  <a:lnTo>
                    <a:pt x="836170" y="725616"/>
                  </a:lnTo>
                  <a:lnTo>
                    <a:pt x="846835" y="685684"/>
                  </a:lnTo>
                  <a:lnTo>
                    <a:pt x="855323" y="644407"/>
                  </a:lnTo>
                  <a:lnTo>
                    <a:pt x="861661" y="602087"/>
                  </a:lnTo>
                  <a:lnTo>
                    <a:pt x="865880" y="559025"/>
                  </a:lnTo>
                  <a:lnTo>
                    <a:pt x="868006" y="515522"/>
                  </a:lnTo>
                  <a:lnTo>
                    <a:pt x="868068" y="471878"/>
                  </a:lnTo>
                  <a:lnTo>
                    <a:pt x="866095" y="428395"/>
                  </a:lnTo>
                  <a:lnTo>
                    <a:pt x="862114" y="385373"/>
                  </a:lnTo>
                  <a:lnTo>
                    <a:pt x="856155" y="343114"/>
                  </a:lnTo>
                  <a:lnTo>
                    <a:pt x="848246" y="301917"/>
                  </a:lnTo>
                  <a:lnTo>
                    <a:pt x="838414" y="262084"/>
                  </a:lnTo>
                  <a:lnTo>
                    <a:pt x="826689" y="223917"/>
                  </a:lnTo>
                  <a:lnTo>
                    <a:pt x="813098" y="187715"/>
                  </a:lnTo>
                  <a:lnTo>
                    <a:pt x="780434" y="122412"/>
                  </a:lnTo>
                  <a:lnTo>
                    <a:pt x="740649" y="68582"/>
                  </a:lnTo>
                  <a:lnTo>
                    <a:pt x="693968" y="28632"/>
                  </a:lnTo>
                  <a:lnTo>
                    <a:pt x="640620" y="4970"/>
                  </a:lnTo>
                  <a:lnTo>
                    <a:pt x="611516" y="0"/>
                  </a:lnTo>
                  <a:close/>
                </a:path>
              </a:pathLst>
            </a:custGeom>
            <a:solidFill>
              <a:srgbClr val="E6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4879" y="2113472"/>
              <a:ext cx="868680" cy="984885"/>
            </a:xfrm>
            <a:custGeom>
              <a:avLst/>
              <a:gdLst/>
              <a:ahLst/>
              <a:cxnLst/>
              <a:rect l="l" t="t" r="r" b="b"/>
              <a:pathLst>
                <a:path w="868679" h="984885">
                  <a:moveTo>
                    <a:pt x="198874" y="134204"/>
                  </a:moveTo>
                  <a:lnTo>
                    <a:pt x="247126" y="117598"/>
                  </a:lnTo>
                  <a:lnTo>
                    <a:pt x="294943" y="100846"/>
                  </a:lnTo>
                  <a:lnTo>
                    <a:pt x="342470" y="83998"/>
                  </a:lnTo>
                  <a:lnTo>
                    <a:pt x="389852" y="67102"/>
                  </a:lnTo>
                  <a:lnTo>
                    <a:pt x="437234" y="50206"/>
                  </a:lnTo>
                  <a:lnTo>
                    <a:pt x="484762" y="33358"/>
                  </a:lnTo>
                  <a:lnTo>
                    <a:pt x="532579" y="16608"/>
                  </a:lnTo>
                  <a:lnTo>
                    <a:pt x="580830" y="3"/>
                  </a:lnTo>
                  <a:lnTo>
                    <a:pt x="611516" y="0"/>
                  </a:lnTo>
                  <a:lnTo>
                    <a:pt x="640620" y="4970"/>
                  </a:lnTo>
                  <a:lnTo>
                    <a:pt x="693968" y="28632"/>
                  </a:lnTo>
                  <a:lnTo>
                    <a:pt x="740649" y="68582"/>
                  </a:lnTo>
                  <a:lnTo>
                    <a:pt x="780434" y="122412"/>
                  </a:lnTo>
                  <a:lnTo>
                    <a:pt x="813098" y="187715"/>
                  </a:lnTo>
                  <a:lnTo>
                    <a:pt x="826689" y="223917"/>
                  </a:lnTo>
                  <a:lnTo>
                    <a:pt x="838414" y="262084"/>
                  </a:lnTo>
                  <a:lnTo>
                    <a:pt x="848246" y="301917"/>
                  </a:lnTo>
                  <a:lnTo>
                    <a:pt x="856155" y="343114"/>
                  </a:lnTo>
                  <a:lnTo>
                    <a:pt x="862114" y="385373"/>
                  </a:lnTo>
                  <a:lnTo>
                    <a:pt x="866095" y="428395"/>
                  </a:lnTo>
                  <a:lnTo>
                    <a:pt x="868068" y="471878"/>
                  </a:lnTo>
                  <a:lnTo>
                    <a:pt x="868006" y="515522"/>
                  </a:lnTo>
                  <a:lnTo>
                    <a:pt x="865880" y="559025"/>
                  </a:lnTo>
                  <a:lnTo>
                    <a:pt x="861661" y="602087"/>
                  </a:lnTo>
                  <a:lnTo>
                    <a:pt x="855323" y="644407"/>
                  </a:lnTo>
                  <a:lnTo>
                    <a:pt x="846835" y="685684"/>
                  </a:lnTo>
                  <a:lnTo>
                    <a:pt x="836170" y="725616"/>
                  </a:lnTo>
                  <a:lnTo>
                    <a:pt x="823300" y="763904"/>
                  </a:lnTo>
                  <a:lnTo>
                    <a:pt x="808196" y="800247"/>
                  </a:lnTo>
                  <a:lnTo>
                    <a:pt x="790830" y="834343"/>
                  </a:lnTo>
                  <a:lnTo>
                    <a:pt x="749197" y="894591"/>
                  </a:lnTo>
                  <a:lnTo>
                    <a:pt x="698176" y="942243"/>
                  </a:lnTo>
                  <a:lnTo>
                    <a:pt x="637538" y="974892"/>
                  </a:lnTo>
                  <a:lnTo>
                    <a:pt x="603543" y="984837"/>
                  </a:lnTo>
                  <a:lnTo>
                    <a:pt x="552960" y="973997"/>
                  </a:lnTo>
                  <a:lnTo>
                    <a:pt x="502376" y="963157"/>
                  </a:lnTo>
                  <a:lnTo>
                    <a:pt x="451792" y="952317"/>
                  </a:lnTo>
                  <a:lnTo>
                    <a:pt x="401208" y="941478"/>
                  </a:lnTo>
                  <a:lnTo>
                    <a:pt x="350624" y="930638"/>
                  </a:lnTo>
                  <a:lnTo>
                    <a:pt x="300041" y="919799"/>
                  </a:lnTo>
                  <a:lnTo>
                    <a:pt x="249457" y="908960"/>
                  </a:lnTo>
                  <a:lnTo>
                    <a:pt x="198874" y="898120"/>
                  </a:lnTo>
                  <a:lnTo>
                    <a:pt x="134773" y="866349"/>
                  </a:lnTo>
                  <a:lnTo>
                    <a:pt x="83212" y="814899"/>
                  </a:lnTo>
                  <a:lnTo>
                    <a:pt x="62102" y="783085"/>
                  </a:lnTo>
                  <a:lnTo>
                    <a:pt x="44088" y="747900"/>
                  </a:lnTo>
                  <a:lnTo>
                    <a:pt x="29157" y="709860"/>
                  </a:lnTo>
                  <a:lnTo>
                    <a:pt x="17295" y="669481"/>
                  </a:lnTo>
                  <a:lnTo>
                    <a:pt x="8491" y="627280"/>
                  </a:lnTo>
                  <a:lnTo>
                    <a:pt x="2730" y="583773"/>
                  </a:lnTo>
                  <a:lnTo>
                    <a:pt x="0" y="539476"/>
                  </a:lnTo>
                  <a:lnTo>
                    <a:pt x="287" y="494905"/>
                  </a:lnTo>
                  <a:lnTo>
                    <a:pt x="3579" y="450577"/>
                  </a:lnTo>
                  <a:lnTo>
                    <a:pt x="9862" y="407007"/>
                  </a:lnTo>
                  <a:lnTo>
                    <a:pt x="19124" y="364712"/>
                  </a:lnTo>
                  <a:lnTo>
                    <a:pt x="31351" y="324209"/>
                  </a:lnTo>
                  <a:lnTo>
                    <a:pt x="46531" y="286013"/>
                  </a:lnTo>
                  <a:lnTo>
                    <a:pt x="64649" y="250641"/>
                  </a:lnTo>
                  <a:lnTo>
                    <a:pt x="85694" y="218609"/>
                  </a:lnTo>
                  <a:lnTo>
                    <a:pt x="136510" y="166629"/>
                  </a:lnTo>
                  <a:lnTo>
                    <a:pt x="166255" y="147714"/>
                  </a:lnTo>
                  <a:lnTo>
                    <a:pt x="198874" y="134204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1416" y="2247673"/>
              <a:ext cx="461009" cy="768350"/>
            </a:xfrm>
            <a:custGeom>
              <a:avLst/>
              <a:gdLst/>
              <a:ahLst/>
              <a:cxnLst/>
              <a:rect l="l" t="t" r="r" b="b"/>
              <a:pathLst>
                <a:path w="461010" h="768350">
                  <a:moveTo>
                    <a:pt x="230446" y="0"/>
                  </a:moveTo>
                  <a:lnTo>
                    <a:pt x="163889" y="16259"/>
                  </a:lnTo>
                  <a:lnTo>
                    <a:pt x="104965" y="61869"/>
                  </a:lnTo>
                  <a:lnTo>
                    <a:pt x="79255" y="94195"/>
                  </a:lnTo>
                  <a:lnTo>
                    <a:pt x="56523" y="132077"/>
                  </a:lnTo>
                  <a:lnTo>
                    <a:pt x="37125" y="174920"/>
                  </a:lnTo>
                  <a:lnTo>
                    <a:pt x="21417" y="222130"/>
                  </a:lnTo>
                  <a:lnTo>
                    <a:pt x="9756" y="273113"/>
                  </a:lnTo>
                  <a:lnTo>
                    <a:pt x="2498" y="327276"/>
                  </a:lnTo>
                  <a:lnTo>
                    <a:pt x="0" y="384023"/>
                  </a:lnTo>
                  <a:lnTo>
                    <a:pt x="2498" y="440772"/>
                  </a:lnTo>
                  <a:lnTo>
                    <a:pt x="9756" y="494935"/>
                  </a:lnTo>
                  <a:lnTo>
                    <a:pt x="21417" y="545918"/>
                  </a:lnTo>
                  <a:lnTo>
                    <a:pt x="37125" y="593129"/>
                  </a:lnTo>
                  <a:lnTo>
                    <a:pt x="56523" y="635972"/>
                  </a:lnTo>
                  <a:lnTo>
                    <a:pt x="79255" y="673854"/>
                  </a:lnTo>
                  <a:lnTo>
                    <a:pt x="104965" y="706180"/>
                  </a:lnTo>
                  <a:lnTo>
                    <a:pt x="133295" y="732357"/>
                  </a:lnTo>
                  <a:lnTo>
                    <a:pt x="196392" y="763886"/>
                  </a:lnTo>
                  <a:lnTo>
                    <a:pt x="230446" y="768050"/>
                  </a:lnTo>
                  <a:lnTo>
                    <a:pt x="264500" y="763886"/>
                  </a:lnTo>
                  <a:lnTo>
                    <a:pt x="327597" y="732357"/>
                  </a:lnTo>
                  <a:lnTo>
                    <a:pt x="355928" y="706180"/>
                  </a:lnTo>
                  <a:lnTo>
                    <a:pt x="381637" y="673854"/>
                  </a:lnTo>
                  <a:lnTo>
                    <a:pt x="404369" y="635972"/>
                  </a:lnTo>
                  <a:lnTo>
                    <a:pt x="423767" y="593129"/>
                  </a:lnTo>
                  <a:lnTo>
                    <a:pt x="439475" y="545918"/>
                  </a:lnTo>
                  <a:lnTo>
                    <a:pt x="451136" y="494935"/>
                  </a:lnTo>
                  <a:lnTo>
                    <a:pt x="458394" y="440772"/>
                  </a:lnTo>
                  <a:lnTo>
                    <a:pt x="460893" y="384023"/>
                  </a:lnTo>
                  <a:lnTo>
                    <a:pt x="458394" y="327276"/>
                  </a:lnTo>
                  <a:lnTo>
                    <a:pt x="451136" y="273113"/>
                  </a:lnTo>
                  <a:lnTo>
                    <a:pt x="439475" y="222130"/>
                  </a:lnTo>
                  <a:lnTo>
                    <a:pt x="423767" y="174920"/>
                  </a:lnTo>
                  <a:lnTo>
                    <a:pt x="404369" y="132077"/>
                  </a:lnTo>
                  <a:lnTo>
                    <a:pt x="381637" y="94195"/>
                  </a:lnTo>
                  <a:lnTo>
                    <a:pt x="355928" y="61869"/>
                  </a:lnTo>
                  <a:lnTo>
                    <a:pt x="327597" y="35692"/>
                  </a:lnTo>
                  <a:lnTo>
                    <a:pt x="264500" y="4163"/>
                  </a:lnTo>
                  <a:lnTo>
                    <a:pt x="230446" y="0"/>
                  </a:lnTo>
                  <a:close/>
                </a:path>
              </a:pathLst>
            </a:custGeom>
            <a:solidFill>
              <a:srgbClr val="E6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1416" y="2247673"/>
              <a:ext cx="461009" cy="768350"/>
            </a:xfrm>
            <a:custGeom>
              <a:avLst/>
              <a:gdLst/>
              <a:ahLst/>
              <a:cxnLst/>
              <a:rect l="l" t="t" r="r" b="b"/>
              <a:pathLst>
                <a:path w="461010" h="768350">
                  <a:moveTo>
                    <a:pt x="0" y="384023"/>
                  </a:moveTo>
                  <a:lnTo>
                    <a:pt x="2498" y="327276"/>
                  </a:lnTo>
                  <a:lnTo>
                    <a:pt x="9756" y="273113"/>
                  </a:lnTo>
                  <a:lnTo>
                    <a:pt x="21417" y="222130"/>
                  </a:lnTo>
                  <a:lnTo>
                    <a:pt x="37125" y="174920"/>
                  </a:lnTo>
                  <a:lnTo>
                    <a:pt x="56523" y="132077"/>
                  </a:lnTo>
                  <a:lnTo>
                    <a:pt x="79255" y="94195"/>
                  </a:lnTo>
                  <a:lnTo>
                    <a:pt x="104965" y="61869"/>
                  </a:lnTo>
                  <a:lnTo>
                    <a:pt x="133295" y="35692"/>
                  </a:lnTo>
                  <a:lnTo>
                    <a:pt x="196392" y="4163"/>
                  </a:lnTo>
                  <a:lnTo>
                    <a:pt x="230446" y="0"/>
                  </a:lnTo>
                  <a:lnTo>
                    <a:pt x="264500" y="4163"/>
                  </a:lnTo>
                  <a:lnTo>
                    <a:pt x="327597" y="35692"/>
                  </a:lnTo>
                  <a:lnTo>
                    <a:pt x="355928" y="61869"/>
                  </a:lnTo>
                  <a:lnTo>
                    <a:pt x="381637" y="94195"/>
                  </a:lnTo>
                  <a:lnTo>
                    <a:pt x="404369" y="132077"/>
                  </a:lnTo>
                  <a:lnTo>
                    <a:pt x="423767" y="174920"/>
                  </a:lnTo>
                  <a:lnTo>
                    <a:pt x="439475" y="222130"/>
                  </a:lnTo>
                  <a:lnTo>
                    <a:pt x="451136" y="273113"/>
                  </a:lnTo>
                  <a:lnTo>
                    <a:pt x="458394" y="327276"/>
                  </a:lnTo>
                  <a:lnTo>
                    <a:pt x="460893" y="384023"/>
                  </a:lnTo>
                  <a:lnTo>
                    <a:pt x="458394" y="440772"/>
                  </a:lnTo>
                  <a:lnTo>
                    <a:pt x="451136" y="494935"/>
                  </a:lnTo>
                  <a:lnTo>
                    <a:pt x="439475" y="545918"/>
                  </a:lnTo>
                  <a:lnTo>
                    <a:pt x="423767" y="593129"/>
                  </a:lnTo>
                  <a:lnTo>
                    <a:pt x="404369" y="635972"/>
                  </a:lnTo>
                  <a:lnTo>
                    <a:pt x="381637" y="673854"/>
                  </a:lnTo>
                  <a:lnTo>
                    <a:pt x="355928" y="706180"/>
                  </a:lnTo>
                  <a:lnTo>
                    <a:pt x="327597" y="732357"/>
                  </a:lnTo>
                  <a:lnTo>
                    <a:pt x="264500" y="763886"/>
                  </a:lnTo>
                  <a:lnTo>
                    <a:pt x="230446" y="768050"/>
                  </a:lnTo>
                  <a:lnTo>
                    <a:pt x="196392" y="763886"/>
                  </a:lnTo>
                  <a:lnTo>
                    <a:pt x="133295" y="732357"/>
                  </a:lnTo>
                  <a:lnTo>
                    <a:pt x="104965" y="706180"/>
                  </a:lnTo>
                  <a:lnTo>
                    <a:pt x="79255" y="673854"/>
                  </a:lnTo>
                  <a:lnTo>
                    <a:pt x="56523" y="635972"/>
                  </a:lnTo>
                  <a:lnTo>
                    <a:pt x="37125" y="593129"/>
                  </a:lnTo>
                  <a:lnTo>
                    <a:pt x="21417" y="545918"/>
                  </a:lnTo>
                  <a:lnTo>
                    <a:pt x="9756" y="494935"/>
                  </a:lnTo>
                  <a:lnTo>
                    <a:pt x="2498" y="440772"/>
                  </a:lnTo>
                  <a:lnTo>
                    <a:pt x="0" y="384023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04919" y="2489284"/>
              <a:ext cx="2162175" cy="219075"/>
            </a:xfrm>
            <a:custGeom>
              <a:avLst/>
              <a:gdLst/>
              <a:ahLst/>
              <a:cxnLst/>
              <a:rect l="l" t="t" r="r" b="b"/>
              <a:pathLst>
                <a:path w="2162175" h="219075">
                  <a:moveTo>
                    <a:pt x="2066889" y="0"/>
                  </a:moveTo>
                  <a:lnTo>
                    <a:pt x="134391" y="0"/>
                  </a:lnTo>
                  <a:lnTo>
                    <a:pt x="92627" y="4941"/>
                  </a:lnTo>
                  <a:lnTo>
                    <a:pt x="31246" y="39652"/>
                  </a:lnTo>
                  <a:lnTo>
                    <a:pt x="1820" y="94250"/>
                  </a:lnTo>
                  <a:lnTo>
                    <a:pt x="0" y="124049"/>
                  </a:lnTo>
                  <a:lnTo>
                    <a:pt x="7260" y="152872"/>
                  </a:lnTo>
                  <a:lnTo>
                    <a:pt x="23966" y="178735"/>
                  </a:lnTo>
                  <a:lnTo>
                    <a:pt x="50480" y="199656"/>
                  </a:lnTo>
                  <a:lnTo>
                    <a:pt x="87167" y="213652"/>
                  </a:lnTo>
                  <a:lnTo>
                    <a:pt x="134391" y="218739"/>
                  </a:lnTo>
                  <a:lnTo>
                    <a:pt x="2066889" y="218739"/>
                  </a:lnTo>
                  <a:lnTo>
                    <a:pt x="2104825" y="211229"/>
                  </a:lnTo>
                  <a:lnTo>
                    <a:pt x="2152365" y="162076"/>
                  </a:lnTo>
                  <a:lnTo>
                    <a:pt x="2161995" y="91342"/>
                  </a:lnTo>
                  <a:lnTo>
                    <a:pt x="2152545" y="56857"/>
                  </a:lnTo>
                  <a:lnTo>
                    <a:pt x="2133557" y="27745"/>
                  </a:lnTo>
                  <a:lnTo>
                    <a:pt x="2105011" y="7596"/>
                  </a:lnTo>
                  <a:lnTo>
                    <a:pt x="2066889" y="0"/>
                  </a:lnTo>
                  <a:close/>
                </a:path>
              </a:pathLst>
            </a:custGeom>
            <a:solidFill>
              <a:srgbClr val="E6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04919" y="2489284"/>
              <a:ext cx="2162175" cy="219075"/>
            </a:xfrm>
            <a:custGeom>
              <a:avLst/>
              <a:gdLst/>
              <a:ahLst/>
              <a:cxnLst/>
              <a:rect l="l" t="t" r="r" b="b"/>
              <a:pathLst>
                <a:path w="2162175" h="219075">
                  <a:moveTo>
                    <a:pt x="134391" y="0"/>
                  </a:moveTo>
                  <a:lnTo>
                    <a:pt x="134391" y="0"/>
                  </a:lnTo>
                  <a:lnTo>
                    <a:pt x="2066889" y="0"/>
                  </a:lnTo>
                  <a:lnTo>
                    <a:pt x="2105011" y="7596"/>
                  </a:lnTo>
                  <a:lnTo>
                    <a:pt x="2133557" y="27745"/>
                  </a:lnTo>
                  <a:lnTo>
                    <a:pt x="2152545" y="56857"/>
                  </a:lnTo>
                  <a:lnTo>
                    <a:pt x="2161995" y="91342"/>
                  </a:lnTo>
                  <a:lnTo>
                    <a:pt x="2161929" y="127612"/>
                  </a:lnTo>
                  <a:lnTo>
                    <a:pt x="2152365" y="162076"/>
                  </a:lnTo>
                  <a:lnTo>
                    <a:pt x="2133323" y="191145"/>
                  </a:lnTo>
                  <a:lnTo>
                    <a:pt x="2104825" y="211229"/>
                  </a:lnTo>
                  <a:lnTo>
                    <a:pt x="2066889" y="218739"/>
                  </a:lnTo>
                  <a:lnTo>
                    <a:pt x="2016034" y="218739"/>
                  </a:lnTo>
                  <a:lnTo>
                    <a:pt x="1965178" y="218739"/>
                  </a:lnTo>
                  <a:lnTo>
                    <a:pt x="134391" y="218739"/>
                  </a:lnTo>
                  <a:lnTo>
                    <a:pt x="87167" y="213652"/>
                  </a:lnTo>
                  <a:lnTo>
                    <a:pt x="50480" y="199656"/>
                  </a:lnTo>
                  <a:lnTo>
                    <a:pt x="23966" y="178735"/>
                  </a:lnTo>
                  <a:lnTo>
                    <a:pt x="7260" y="152872"/>
                  </a:lnTo>
                  <a:lnTo>
                    <a:pt x="0" y="124049"/>
                  </a:lnTo>
                  <a:lnTo>
                    <a:pt x="1820" y="94250"/>
                  </a:lnTo>
                  <a:lnTo>
                    <a:pt x="12356" y="65457"/>
                  </a:lnTo>
                  <a:lnTo>
                    <a:pt x="31246" y="39652"/>
                  </a:lnTo>
                  <a:lnTo>
                    <a:pt x="58124" y="18819"/>
                  </a:lnTo>
                  <a:lnTo>
                    <a:pt x="92627" y="4941"/>
                  </a:lnTo>
                  <a:lnTo>
                    <a:pt x="134391" y="0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16414" y="6902209"/>
            <a:ext cx="10826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300" spc="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56383" y="6902209"/>
            <a:ext cx="89789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1300" spc="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18006" y="1014807"/>
            <a:ext cx="5208905" cy="10204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750" b="1" dirty="0">
                <a:solidFill>
                  <a:srgbClr val="151616"/>
                </a:solidFill>
                <a:latin typeface="Arial"/>
                <a:cs typeface="Arial"/>
              </a:rPr>
              <a:t>EXERCISE</a:t>
            </a:r>
            <a:r>
              <a:rPr sz="375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750" b="1" dirty="0">
                <a:solidFill>
                  <a:srgbClr val="151616"/>
                </a:solidFill>
                <a:latin typeface="Arial"/>
                <a:cs typeface="Arial"/>
              </a:rPr>
              <a:t>BOOK</a:t>
            </a:r>
            <a:r>
              <a:rPr sz="375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3750" b="1" spc="-25" dirty="0">
                <a:solidFill>
                  <a:srgbClr val="151616"/>
                </a:solidFill>
                <a:latin typeface="Arial"/>
                <a:cs typeface="Arial"/>
              </a:rPr>
              <a:t>ONE</a:t>
            </a:r>
            <a:endParaRPr sz="3750">
              <a:latin typeface="Arial"/>
              <a:cs typeface="Arial"/>
            </a:endParaRPr>
          </a:p>
          <a:p>
            <a:pPr marL="1198880">
              <a:lnSpc>
                <a:spcPct val="100000"/>
              </a:lnSpc>
              <a:spcBef>
                <a:spcPts val="1730"/>
              </a:spcBef>
            </a:pPr>
            <a:r>
              <a:rPr sz="13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300" spc="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9" name="object 49"/>
          <p:cNvGrpSpPr>
            <a:grpSpLocks noGrp="1" noUngrp="1" noRot="1" noMove="1" noResize="1"/>
          </p:cNvGrpSpPr>
          <p:nvPr/>
        </p:nvGrpSpPr>
        <p:grpSpPr>
          <a:xfrm>
            <a:off x="5924066" y="1950562"/>
            <a:ext cx="1731645" cy="3264535"/>
            <a:chOff x="5924066" y="1950562"/>
            <a:chExt cx="1731645" cy="3264535"/>
          </a:xfrm>
        </p:grpSpPr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85161" y="1954162"/>
              <a:ext cx="1367155" cy="1367155"/>
            </a:xfrm>
            <a:custGeom>
              <a:avLst/>
              <a:gdLst/>
              <a:ahLst/>
              <a:cxnLst/>
              <a:rect l="l" t="t" r="r" b="b"/>
              <a:pathLst>
                <a:path w="1367154" h="1367154">
                  <a:moveTo>
                    <a:pt x="0" y="1366826"/>
                  </a:moveTo>
                  <a:lnTo>
                    <a:pt x="1366826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7666" y="2107925"/>
              <a:ext cx="1566545" cy="3103880"/>
            </a:xfrm>
            <a:custGeom>
              <a:avLst/>
              <a:gdLst/>
              <a:ahLst/>
              <a:cxnLst/>
              <a:rect l="l" t="t" r="r" b="b"/>
              <a:pathLst>
                <a:path w="1566545" h="3103879">
                  <a:moveTo>
                    <a:pt x="0" y="997631"/>
                  </a:moveTo>
                  <a:lnTo>
                    <a:pt x="575816" y="997631"/>
                  </a:lnTo>
                  <a:lnTo>
                    <a:pt x="575816" y="3103434"/>
                  </a:lnTo>
                </a:path>
                <a:path w="1566545" h="3103879">
                  <a:moveTo>
                    <a:pt x="0" y="0"/>
                  </a:moveTo>
                  <a:lnTo>
                    <a:pt x="1566183" y="0"/>
                  </a:lnTo>
                  <a:lnTo>
                    <a:pt x="1566183" y="3103434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70832" y="2328481"/>
              <a:ext cx="294005" cy="568960"/>
            </a:xfrm>
            <a:custGeom>
              <a:avLst/>
              <a:gdLst/>
              <a:ahLst/>
              <a:cxnLst/>
              <a:rect l="l" t="t" r="r" b="b"/>
              <a:pathLst>
                <a:path w="294004" h="568960">
                  <a:moveTo>
                    <a:pt x="42101" y="0"/>
                  </a:moveTo>
                  <a:lnTo>
                    <a:pt x="24559" y="5640"/>
                  </a:lnTo>
                  <a:lnTo>
                    <a:pt x="10413" y="17445"/>
                  </a:lnTo>
                  <a:lnTo>
                    <a:pt x="1578" y="34361"/>
                  </a:lnTo>
                  <a:lnTo>
                    <a:pt x="0" y="53381"/>
                  </a:lnTo>
                  <a:lnTo>
                    <a:pt x="5641" y="70923"/>
                  </a:lnTo>
                  <a:lnTo>
                    <a:pt x="17448" y="85070"/>
                  </a:lnTo>
                  <a:lnTo>
                    <a:pt x="34363" y="93905"/>
                  </a:lnTo>
                  <a:lnTo>
                    <a:pt x="72793" y="107172"/>
                  </a:lnTo>
                  <a:lnTo>
                    <a:pt x="105868" y="122870"/>
                  </a:lnTo>
                  <a:lnTo>
                    <a:pt x="156424" y="160490"/>
                  </a:lnTo>
                  <a:lnTo>
                    <a:pt x="185785" y="202743"/>
                  </a:lnTo>
                  <a:lnTo>
                    <a:pt x="197328" y="249284"/>
                  </a:lnTo>
                  <a:lnTo>
                    <a:pt x="196595" y="274959"/>
                  </a:lnTo>
                  <a:lnTo>
                    <a:pt x="181882" y="327761"/>
                  </a:lnTo>
                  <a:lnTo>
                    <a:pt x="144080" y="388198"/>
                  </a:lnTo>
                  <a:lnTo>
                    <a:pt x="113414" y="420734"/>
                  </a:lnTo>
                  <a:lnTo>
                    <a:pt x="76334" y="451276"/>
                  </a:lnTo>
                  <a:lnTo>
                    <a:pt x="33045" y="479230"/>
                  </a:lnTo>
                  <a:lnTo>
                    <a:pt x="18631" y="491756"/>
                  </a:lnTo>
                  <a:lnTo>
                    <a:pt x="10424" y="508266"/>
                  </a:lnTo>
                  <a:lnTo>
                    <a:pt x="9005" y="526649"/>
                  </a:lnTo>
                  <a:lnTo>
                    <a:pt x="14959" y="544797"/>
                  </a:lnTo>
                  <a:lnTo>
                    <a:pt x="27485" y="559213"/>
                  </a:lnTo>
                  <a:lnTo>
                    <a:pt x="43996" y="567421"/>
                  </a:lnTo>
                  <a:lnTo>
                    <a:pt x="62379" y="568840"/>
                  </a:lnTo>
                  <a:lnTo>
                    <a:pt x="80525" y="562886"/>
                  </a:lnTo>
                  <a:lnTo>
                    <a:pt x="124215" y="535240"/>
                  </a:lnTo>
                  <a:lnTo>
                    <a:pt x="163217" y="505090"/>
                  </a:lnTo>
                  <a:lnTo>
                    <a:pt x="197386" y="472838"/>
                  </a:lnTo>
                  <a:lnTo>
                    <a:pt x="226579" y="438885"/>
                  </a:lnTo>
                  <a:lnTo>
                    <a:pt x="250654" y="403634"/>
                  </a:lnTo>
                  <a:lnTo>
                    <a:pt x="270930" y="364207"/>
                  </a:lnTo>
                  <a:lnTo>
                    <a:pt x="284924" y="324085"/>
                  </a:lnTo>
                  <a:lnTo>
                    <a:pt x="292475" y="283736"/>
                  </a:lnTo>
                  <a:lnTo>
                    <a:pt x="293423" y="243629"/>
                  </a:lnTo>
                  <a:lnTo>
                    <a:pt x="287361" y="203111"/>
                  </a:lnTo>
                  <a:lnTo>
                    <a:pt x="274051" y="164178"/>
                  </a:lnTo>
                  <a:lnTo>
                    <a:pt x="253323" y="127321"/>
                  </a:lnTo>
                  <a:lnTo>
                    <a:pt x="225008" y="93033"/>
                  </a:lnTo>
                  <a:lnTo>
                    <a:pt x="193480" y="65337"/>
                  </a:lnTo>
                  <a:lnTo>
                    <a:pt x="155731" y="40601"/>
                  </a:lnTo>
                  <a:lnTo>
                    <a:pt x="111649" y="19217"/>
                  </a:lnTo>
                  <a:lnTo>
                    <a:pt x="61122" y="1578"/>
                  </a:lnTo>
                  <a:lnTo>
                    <a:pt x="42101" y="0"/>
                  </a:lnTo>
                  <a:close/>
                </a:path>
              </a:pathLst>
            </a:custGeom>
            <a:solidFill>
              <a:srgbClr val="E6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70832" y="2328481"/>
              <a:ext cx="294005" cy="568960"/>
            </a:xfrm>
            <a:custGeom>
              <a:avLst/>
              <a:gdLst/>
              <a:ahLst/>
              <a:cxnLst/>
              <a:rect l="l" t="t" r="r" b="b"/>
              <a:pathLst>
                <a:path w="294004" h="568960">
                  <a:moveTo>
                    <a:pt x="34363" y="93905"/>
                  </a:moveTo>
                  <a:lnTo>
                    <a:pt x="17448" y="85070"/>
                  </a:lnTo>
                  <a:lnTo>
                    <a:pt x="5641" y="70923"/>
                  </a:lnTo>
                  <a:lnTo>
                    <a:pt x="0" y="53381"/>
                  </a:lnTo>
                  <a:lnTo>
                    <a:pt x="1578" y="34361"/>
                  </a:lnTo>
                  <a:lnTo>
                    <a:pt x="10413" y="17445"/>
                  </a:lnTo>
                  <a:lnTo>
                    <a:pt x="24559" y="5640"/>
                  </a:lnTo>
                  <a:lnTo>
                    <a:pt x="42101" y="0"/>
                  </a:lnTo>
                  <a:lnTo>
                    <a:pt x="61122" y="1578"/>
                  </a:lnTo>
                  <a:lnTo>
                    <a:pt x="111649" y="19217"/>
                  </a:lnTo>
                  <a:lnTo>
                    <a:pt x="155731" y="40601"/>
                  </a:lnTo>
                  <a:lnTo>
                    <a:pt x="193480" y="65337"/>
                  </a:lnTo>
                  <a:lnTo>
                    <a:pt x="225008" y="93033"/>
                  </a:lnTo>
                  <a:lnTo>
                    <a:pt x="253323" y="127321"/>
                  </a:lnTo>
                  <a:lnTo>
                    <a:pt x="274051" y="164178"/>
                  </a:lnTo>
                  <a:lnTo>
                    <a:pt x="287361" y="203111"/>
                  </a:lnTo>
                  <a:lnTo>
                    <a:pt x="293423" y="243629"/>
                  </a:lnTo>
                  <a:lnTo>
                    <a:pt x="292475" y="283736"/>
                  </a:lnTo>
                  <a:lnTo>
                    <a:pt x="284924" y="324085"/>
                  </a:lnTo>
                  <a:lnTo>
                    <a:pt x="270930" y="364207"/>
                  </a:lnTo>
                  <a:lnTo>
                    <a:pt x="250654" y="403634"/>
                  </a:lnTo>
                  <a:lnTo>
                    <a:pt x="226579" y="438885"/>
                  </a:lnTo>
                  <a:lnTo>
                    <a:pt x="197386" y="472838"/>
                  </a:lnTo>
                  <a:lnTo>
                    <a:pt x="163217" y="505090"/>
                  </a:lnTo>
                  <a:lnTo>
                    <a:pt x="124215" y="535240"/>
                  </a:lnTo>
                  <a:lnTo>
                    <a:pt x="80525" y="562886"/>
                  </a:lnTo>
                  <a:lnTo>
                    <a:pt x="62379" y="568840"/>
                  </a:lnTo>
                  <a:lnTo>
                    <a:pt x="43996" y="567421"/>
                  </a:lnTo>
                  <a:lnTo>
                    <a:pt x="9005" y="526649"/>
                  </a:lnTo>
                  <a:lnTo>
                    <a:pt x="33045" y="479230"/>
                  </a:lnTo>
                  <a:lnTo>
                    <a:pt x="76334" y="451276"/>
                  </a:lnTo>
                  <a:lnTo>
                    <a:pt x="113414" y="420734"/>
                  </a:lnTo>
                  <a:lnTo>
                    <a:pt x="144080" y="388198"/>
                  </a:lnTo>
                  <a:lnTo>
                    <a:pt x="168125" y="354267"/>
                  </a:lnTo>
                  <a:lnTo>
                    <a:pt x="191410" y="301221"/>
                  </a:lnTo>
                  <a:lnTo>
                    <a:pt x="197328" y="249284"/>
                  </a:lnTo>
                  <a:lnTo>
                    <a:pt x="193733" y="225620"/>
                  </a:lnTo>
                  <a:lnTo>
                    <a:pt x="173382" y="180938"/>
                  </a:lnTo>
                  <a:lnTo>
                    <a:pt x="133707" y="140732"/>
                  </a:lnTo>
                  <a:lnTo>
                    <a:pt x="72793" y="107172"/>
                  </a:lnTo>
                  <a:lnTo>
                    <a:pt x="34363" y="9390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99411" y="4431205"/>
              <a:ext cx="568960" cy="191135"/>
            </a:xfrm>
            <a:custGeom>
              <a:avLst/>
              <a:gdLst/>
              <a:ahLst/>
              <a:cxnLst/>
              <a:rect l="l" t="t" r="r" b="b"/>
              <a:pathLst>
                <a:path w="568959" h="191135">
                  <a:moveTo>
                    <a:pt x="311873" y="0"/>
                  </a:moveTo>
                  <a:lnTo>
                    <a:pt x="267671" y="482"/>
                  </a:lnTo>
                  <a:lnTo>
                    <a:pt x="223719" y="6134"/>
                  </a:lnTo>
                  <a:lnTo>
                    <a:pt x="180744" y="16817"/>
                  </a:lnTo>
                  <a:lnTo>
                    <a:pt x="139472" y="32395"/>
                  </a:lnTo>
                  <a:lnTo>
                    <a:pt x="100630" y="52728"/>
                  </a:lnTo>
                  <a:lnTo>
                    <a:pt x="64945" y="77679"/>
                  </a:lnTo>
                  <a:lnTo>
                    <a:pt x="33143" y="107109"/>
                  </a:lnTo>
                  <a:lnTo>
                    <a:pt x="5951" y="140881"/>
                  </a:lnTo>
                  <a:lnTo>
                    <a:pt x="0" y="152190"/>
                  </a:lnTo>
                  <a:lnTo>
                    <a:pt x="1418" y="163648"/>
                  </a:lnTo>
                  <a:lnTo>
                    <a:pt x="9626" y="173939"/>
                  </a:lnTo>
                  <a:lnTo>
                    <a:pt x="24041" y="181748"/>
                  </a:lnTo>
                  <a:lnTo>
                    <a:pt x="42189" y="185455"/>
                  </a:lnTo>
                  <a:lnTo>
                    <a:pt x="60574" y="184569"/>
                  </a:lnTo>
                  <a:lnTo>
                    <a:pt x="77085" y="179453"/>
                  </a:lnTo>
                  <a:lnTo>
                    <a:pt x="89611" y="170469"/>
                  </a:lnTo>
                  <a:lnTo>
                    <a:pt x="122793" y="140278"/>
                  </a:lnTo>
                  <a:lnTo>
                    <a:pt x="160707" y="115253"/>
                  </a:lnTo>
                  <a:lnTo>
                    <a:pt x="202026" y="95966"/>
                  </a:lnTo>
                  <a:lnTo>
                    <a:pt x="245420" y="82988"/>
                  </a:lnTo>
                  <a:lnTo>
                    <a:pt x="289560" y="76892"/>
                  </a:lnTo>
                  <a:lnTo>
                    <a:pt x="333117" y="78250"/>
                  </a:lnTo>
                  <a:lnTo>
                    <a:pt x="374762" y="87632"/>
                  </a:lnTo>
                  <a:lnTo>
                    <a:pt x="413166" y="105612"/>
                  </a:lnTo>
                  <a:lnTo>
                    <a:pt x="447000" y="132760"/>
                  </a:lnTo>
                  <a:lnTo>
                    <a:pt x="474934" y="169649"/>
                  </a:lnTo>
                  <a:lnTo>
                    <a:pt x="483770" y="180193"/>
                  </a:lnTo>
                  <a:lnTo>
                    <a:pt x="497917" y="187551"/>
                  </a:lnTo>
                  <a:lnTo>
                    <a:pt x="515459" y="191066"/>
                  </a:lnTo>
                  <a:lnTo>
                    <a:pt x="534478" y="190082"/>
                  </a:lnTo>
                  <a:lnTo>
                    <a:pt x="551396" y="184576"/>
                  </a:lnTo>
                  <a:lnTo>
                    <a:pt x="563202" y="175760"/>
                  </a:lnTo>
                  <a:lnTo>
                    <a:pt x="568843" y="164830"/>
                  </a:lnTo>
                  <a:lnTo>
                    <a:pt x="567263" y="152977"/>
                  </a:lnTo>
                  <a:lnTo>
                    <a:pt x="541654" y="113405"/>
                  </a:lnTo>
                  <a:lnTo>
                    <a:pt x="511208" y="79968"/>
                  </a:lnTo>
                  <a:lnTo>
                    <a:pt x="476654" y="52530"/>
                  </a:lnTo>
                  <a:lnTo>
                    <a:pt x="438716" y="30953"/>
                  </a:lnTo>
                  <a:lnTo>
                    <a:pt x="398123" y="15097"/>
                  </a:lnTo>
                  <a:lnTo>
                    <a:pt x="355599" y="4825"/>
                  </a:lnTo>
                  <a:lnTo>
                    <a:pt x="311873" y="0"/>
                  </a:lnTo>
                  <a:close/>
                </a:path>
              </a:pathLst>
            </a:custGeom>
            <a:solidFill>
              <a:srgbClr val="E6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99411" y="4431205"/>
              <a:ext cx="568960" cy="191135"/>
            </a:xfrm>
            <a:custGeom>
              <a:avLst/>
              <a:gdLst/>
              <a:ahLst/>
              <a:cxnLst/>
              <a:rect l="l" t="t" r="r" b="b"/>
              <a:pathLst>
                <a:path w="568959" h="191135">
                  <a:moveTo>
                    <a:pt x="474934" y="169649"/>
                  </a:moveTo>
                  <a:lnTo>
                    <a:pt x="483770" y="180193"/>
                  </a:lnTo>
                  <a:lnTo>
                    <a:pt x="497917" y="187551"/>
                  </a:lnTo>
                  <a:lnTo>
                    <a:pt x="515459" y="191066"/>
                  </a:lnTo>
                  <a:lnTo>
                    <a:pt x="534478" y="190082"/>
                  </a:lnTo>
                  <a:lnTo>
                    <a:pt x="551396" y="184576"/>
                  </a:lnTo>
                  <a:lnTo>
                    <a:pt x="563202" y="175760"/>
                  </a:lnTo>
                  <a:lnTo>
                    <a:pt x="568843" y="164830"/>
                  </a:lnTo>
                  <a:lnTo>
                    <a:pt x="567263" y="152977"/>
                  </a:lnTo>
                  <a:lnTo>
                    <a:pt x="541654" y="113405"/>
                  </a:lnTo>
                  <a:lnTo>
                    <a:pt x="511208" y="79968"/>
                  </a:lnTo>
                  <a:lnTo>
                    <a:pt x="476654" y="52530"/>
                  </a:lnTo>
                  <a:lnTo>
                    <a:pt x="438716" y="30953"/>
                  </a:lnTo>
                  <a:lnTo>
                    <a:pt x="398123" y="15097"/>
                  </a:lnTo>
                  <a:lnTo>
                    <a:pt x="355599" y="4825"/>
                  </a:lnTo>
                  <a:lnTo>
                    <a:pt x="311873" y="0"/>
                  </a:lnTo>
                  <a:lnTo>
                    <a:pt x="267671" y="482"/>
                  </a:lnTo>
                  <a:lnTo>
                    <a:pt x="223719" y="6134"/>
                  </a:lnTo>
                  <a:lnTo>
                    <a:pt x="180744" y="16817"/>
                  </a:lnTo>
                  <a:lnTo>
                    <a:pt x="139472" y="32395"/>
                  </a:lnTo>
                  <a:lnTo>
                    <a:pt x="100630" y="52728"/>
                  </a:lnTo>
                  <a:lnTo>
                    <a:pt x="64945" y="77679"/>
                  </a:lnTo>
                  <a:lnTo>
                    <a:pt x="33143" y="107109"/>
                  </a:lnTo>
                  <a:lnTo>
                    <a:pt x="5951" y="140881"/>
                  </a:lnTo>
                  <a:lnTo>
                    <a:pt x="0" y="152190"/>
                  </a:lnTo>
                  <a:lnTo>
                    <a:pt x="1418" y="163648"/>
                  </a:lnTo>
                  <a:lnTo>
                    <a:pt x="42189" y="185455"/>
                  </a:lnTo>
                  <a:lnTo>
                    <a:pt x="89611" y="170469"/>
                  </a:lnTo>
                  <a:lnTo>
                    <a:pt x="122793" y="140278"/>
                  </a:lnTo>
                  <a:lnTo>
                    <a:pt x="160707" y="115253"/>
                  </a:lnTo>
                  <a:lnTo>
                    <a:pt x="202026" y="95966"/>
                  </a:lnTo>
                  <a:lnTo>
                    <a:pt x="245420" y="82988"/>
                  </a:lnTo>
                  <a:lnTo>
                    <a:pt x="289560" y="76892"/>
                  </a:lnTo>
                  <a:lnTo>
                    <a:pt x="333117" y="78250"/>
                  </a:lnTo>
                  <a:lnTo>
                    <a:pt x="374762" y="87632"/>
                  </a:lnTo>
                  <a:lnTo>
                    <a:pt x="413166" y="105612"/>
                  </a:lnTo>
                  <a:lnTo>
                    <a:pt x="447000" y="132760"/>
                  </a:lnTo>
                  <a:lnTo>
                    <a:pt x="474934" y="16964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7" name="Picture 56" descr="A diagram of a lamp&#10;&#10;Description automatically generated">
            <a:extLst>
              <a:ext uri="{FF2B5EF4-FFF2-40B4-BE49-F238E27FC236}">
                <a16:creationId xmlns:a16="http://schemas.microsoft.com/office/drawing/2014/main" id="{EE05D40B-45FA-83A6-83A0-6124841587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" y="108577"/>
            <a:ext cx="10515621" cy="73456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4598" y="95220"/>
            <a:ext cx="5356860" cy="414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17420" algn="l"/>
                <a:tab pos="4241165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900" spc="-15" baseline="9259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900" spc="104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aseline="925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spc="11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30" baseline="925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9259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379118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" name="object 4"/>
          <p:cNvGrpSpPr>
            <a:grpSpLocks noGrp="1" noUngrp="1" noRot="1" noMove="1" noResize="1"/>
          </p:cNvGrpSpPr>
          <p:nvPr/>
        </p:nvGrpSpPr>
        <p:grpSpPr>
          <a:xfrm>
            <a:off x="2783898" y="5298010"/>
            <a:ext cx="7660640" cy="1600200"/>
            <a:chOff x="2783898" y="5298010"/>
            <a:chExt cx="7660640" cy="1600200"/>
          </a:xfrm>
        </p:grpSpPr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33898" y="5301820"/>
              <a:ext cx="4020185" cy="1581785"/>
            </a:xfrm>
            <a:custGeom>
              <a:avLst/>
              <a:gdLst/>
              <a:ahLst/>
              <a:cxnLst/>
              <a:rect l="l" t="t" r="r" b="b"/>
              <a:pathLst>
                <a:path w="4020184" h="1581784">
                  <a:moveTo>
                    <a:pt x="0" y="1581368"/>
                  </a:moveTo>
                  <a:lnTo>
                    <a:pt x="4019576" y="1581368"/>
                  </a:lnTo>
                  <a:lnTo>
                    <a:pt x="4019576" y="0"/>
                  </a:lnTo>
                  <a:lnTo>
                    <a:pt x="0" y="0"/>
                  </a:lnTo>
                  <a:lnTo>
                    <a:pt x="0" y="1581368"/>
                  </a:lnTo>
                  <a:close/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90248" y="6891479"/>
              <a:ext cx="7647940" cy="0"/>
            </a:xfrm>
            <a:custGeom>
              <a:avLst/>
              <a:gdLst/>
              <a:ahLst/>
              <a:cxnLst/>
              <a:rect l="l" t="t" r="r" b="b"/>
              <a:pathLst>
                <a:path w="7647940">
                  <a:moveTo>
                    <a:pt x="0" y="0"/>
                  </a:moveTo>
                  <a:lnTo>
                    <a:pt x="7647807" y="0"/>
                  </a:lnTo>
                </a:path>
              </a:pathLst>
            </a:custGeom>
            <a:ln w="12701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64601" y="6898375"/>
            <a:ext cx="193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56687" y="6898375"/>
            <a:ext cx="160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01209" y="2035301"/>
            <a:ext cx="1685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2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2957794" y="2515451"/>
            <a:ext cx="7186295" cy="3717925"/>
            <a:chOff x="2957794" y="2515451"/>
            <a:chExt cx="7186295" cy="3717925"/>
          </a:xfrm>
        </p:grpSpPr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54381" y="2519261"/>
              <a:ext cx="2785745" cy="2785745"/>
            </a:xfrm>
            <a:custGeom>
              <a:avLst/>
              <a:gdLst/>
              <a:ahLst/>
              <a:cxnLst/>
              <a:rect l="l" t="t" r="r" b="b"/>
              <a:pathLst>
                <a:path w="2785745" h="2785745">
                  <a:moveTo>
                    <a:pt x="0" y="2785607"/>
                  </a:moveTo>
                  <a:lnTo>
                    <a:pt x="2785607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61604" y="2599966"/>
              <a:ext cx="7094220" cy="3629660"/>
            </a:xfrm>
            <a:custGeom>
              <a:avLst/>
              <a:gdLst/>
              <a:ahLst/>
              <a:cxnLst/>
              <a:rect l="l" t="t" r="r" b="b"/>
              <a:pathLst>
                <a:path w="7094220" h="3629660">
                  <a:moveTo>
                    <a:pt x="7093789" y="3629041"/>
                  </a:moveTo>
                  <a:lnTo>
                    <a:pt x="7093789" y="0"/>
                  </a:lnTo>
                  <a:lnTo>
                    <a:pt x="0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626" y="2723132"/>
            <a:ext cx="999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>
            <a:grpSpLocks noGrp="1" noUngrp="1" noRot="1" noMove="1" noResize="1"/>
          </p:cNvGrpSpPr>
          <p:nvPr/>
        </p:nvGrpSpPr>
        <p:grpSpPr>
          <a:xfrm>
            <a:off x="113092" y="96889"/>
            <a:ext cx="10473055" cy="7322820"/>
            <a:chOff x="113092" y="96889"/>
            <a:chExt cx="10473055" cy="7322820"/>
          </a:xfrm>
        </p:grpSpPr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61604" y="4479486"/>
              <a:ext cx="5231765" cy="1699260"/>
            </a:xfrm>
            <a:custGeom>
              <a:avLst/>
              <a:gdLst/>
              <a:ahLst/>
              <a:cxnLst/>
              <a:rect l="l" t="t" r="r" b="b"/>
              <a:pathLst>
                <a:path w="5231765" h="1699260">
                  <a:moveTo>
                    <a:pt x="5231725" y="1698732"/>
                  </a:moveTo>
                  <a:lnTo>
                    <a:pt x="5231725" y="0"/>
                  </a:lnTo>
                  <a:lnTo>
                    <a:pt x="0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902" y="100699"/>
              <a:ext cx="10465435" cy="7315200"/>
            </a:xfrm>
            <a:custGeom>
              <a:avLst/>
              <a:gdLst/>
              <a:ahLst/>
              <a:cxnLst/>
              <a:rect l="l" t="t" r="r" b="b"/>
              <a:pathLst>
                <a:path w="10465435" h="7315200">
                  <a:moveTo>
                    <a:pt x="4306062" y="3347434"/>
                  </a:moveTo>
                  <a:lnTo>
                    <a:pt x="4306062" y="3544285"/>
                  </a:lnTo>
                </a:path>
                <a:path w="10465435" h="7315200">
                  <a:moveTo>
                    <a:pt x="4207637" y="3445857"/>
                  </a:moveTo>
                  <a:lnTo>
                    <a:pt x="4404489" y="3445857"/>
                  </a:lnTo>
                </a:path>
                <a:path w="10465435" h="7315200">
                  <a:moveTo>
                    <a:pt x="0" y="0"/>
                  </a:moveTo>
                  <a:lnTo>
                    <a:pt x="10464807" y="0"/>
                  </a:lnTo>
                  <a:lnTo>
                    <a:pt x="10464807" y="7315203"/>
                  </a:lnTo>
                  <a:lnTo>
                    <a:pt x="0" y="73152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312" y="3154890"/>
              <a:ext cx="1728500" cy="1063236"/>
            </a:xfrm>
            <a:prstGeom prst="rect">
              <a:avLst/>
            </a:prstGeom>
          </p:spPr>
        </p:pic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2459" y="4000608"/>
              <a:ext cx="1727200" cy="345440"/>
            </a:xfrm>
            <a:custGeom>
              <a:avLst/>
              <a:gdLst/>
              <a:ahLst/>
              <a:cxnLst/>
              <a:rect l="l" t="t" r="r" b="b"/>
              <a:pathLst>
                <a:path w="1727200" h="345439">
                  <a:moveTo>
                    <a:pt x="302958" y="117398"/>
                  </a:moveTo>
                  <a:lnTo>
                    <a:pt x="234188" y="126898"/>
                  </a:lnTo>
                  <a:lnTo>
                    <a:pt x="250380" y="148640"/>
                  </a:lnTo>
                  <a:lnTo>
                    <a:pt x="0" y="335102"/>
                  </a:lnTo>
                  <a:lnTo>
                    <a:pt x="7581" y="345287"/>
                  </a:lnTo>
                  <a:lnTo>
                    <a:pt x="257962" y="158826"/>
                  </a:lnTo>
                  <a:lnTo>
                    <a:pt x="274154" y="180568"/>
                  </a:lnTo>
                  <a:lnTo>
                    <a:pt x="290156" y="145478"/>
                  </a:lnTo>
                  <a:lnTo>
                    <a:pt x="302958" y="117398"/>
                  </a:lnTo>
                  <a:close/>
                </a:path>
                <a:path w="1727200" h="345439">
                  <a:moveTo>
                    <a:pt x="1726946" y="117729"/>
                  </a:moveTo>
                  <a:lnTo>
                    <a:pt x="1403197" y="26085"/>
                  </a:lnTo>
                  <a:lnTo>
                    <a:pt x="1403604" y="24638"/>
                  </a:lnTo>
                  <a:lnTo>
                    <a:pt x="1410576" y="0"/>
                  </a:lnTo>
                  <a:lnTo>
                    <a:pt x="1342936" y="15621"/>
                  </a:lnTo>
                  <a:lnTo>
                    <a:pt x="1392351" y="64389"/>
                  </a:lnTo>
                  <a:lnTo>
                    <a:pt x="1399730" y="38303"/>
                  </a:lnTo>
                  <a:lnTo>
                    <a:pt x="1723491" y="129946"/>
                  </a:lnTo>
                  <a:lnTo>
                    <a:pt x="1726946" y="11772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63160" y="3983187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1456" y="4211357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>
            <a:grpSpLocks noGrp="1" noUngrp="1" noRot="1" noMove="1" noResize="1"/>
          </p:cNvGrpSpPr>
          <p:nvPr/>
        </p:nvGrpSpPr>
        <p:grpSpPr>
          <a:xfrm>
            <a:off x="3327630" y="2599248"/>
            <a:ext cx="6737350" cy="4287520"/>
            <a:chOff x="3327630" y="2599248"/>
            <a:chExt cx="6737350" cy="4287520"/>
          </a:xfrm>
        </p:grpSpPr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91530" y="5301302"/>
              <a:ext cx="1867535" cy="1577975"/>
            </a:xfrm>
            <a:custGeom>
              <a:avLst/>
              <a:gdLst/>
              <a:ahLst/>
              <a:cxnLst/>
              <a:rect l="l" t="t" r="r" b="b"/>
              <a:pathLst>
                <a:path w="1867534" h="1577975">
                  <a:moveTo>
                    <a:pt x="5017" y="0"/>
                  </a:moveTo>
                  <a:lnTo>
                    <a:pt x="1865663" y="0"/>
                  </a:lnTo>
                  <a:lnTo>
                    <a:pt x="1865663" y="1577883"/>
                  </a:lnTo>
                  <a:lnTo>
                    <a:pt x="5017" y="1577883"/>
                  </a:lnTo>
                  <a:lnTo>
                    <a:pt x="5017" y="0"/>
                  </a:lnTo>
                  <a:close/>
                </a:path>
                <a:path w="1867534" h="1577975">
                  <a:moveTo>
                    <a:pt x="0" y="681349"/>
                  </a:moveTo>
                  <a:lnTo>
                    <a:pt x="1867049" y="681349"/>
                  </a:lnTo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38374" y="5301302"/>
              <a:ext cx="5220335" cy="1567180"/>
            </a:xfrm>
            <a:custGeom>
              <a:avLst/>
              <a:gdLst/>
              <a:ahLst/>
              <a:cxnLst/>
              <a:rect l="l" t="t" r="r" b="b"/>
              <a:pathLst>
                <a:path w="5220334" h="1567179">
                  <a:moveTo>
                    <a:pt x="3353155" y="865000"/>
                  </a:moveTo>
                  <a:lnTo>
                    <a:pt x="5220205" y="865000"/>
                  </a:lnTo>
                </a:path>
                <a:path w="5220334" h="1567179">
                  <a:moveTo>
                    <a:pt x="0" y="0"/>
                  </a:moveTo>
                  <a:lnTo>
                    <a:pt x="0" y="1566983"/>
                  </a:lnTo>
                </a:path>
              </a:pathLst>
            </a:custGeom>
            <a:ln w="12701">
              <a:solidFill>
                <a:srgbClr val="15161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33894" y="2603058"/>
              <a:ext cx="4019550" cy="1873250"/>
            </a:xfrm>
            <a:custGeom>
              <a:avLst/>
              <a:gdLst/>
              <a:ahLst/>
              <a:cxnLst/>
              <a:rect l="l" t="t" r="r" b="b"/>
              <a:pathLst>
                <a:path w="4019550" h="1873250">
                  <a:moveTo>
                    <a:pt x="0" y="1873252"/>
                  </a:moveTo>
                  <a:lnTo>
                    <a:pt x="4019551" y="1873252"/>
                  </a:lnTo>
                  <a:lnTo>
                    <a:pt x="4019551" y="0"/>
                  </a:lnTo>
                  <a:lnTo>
                    <a:pt x="0" y="0"/>
                  </a:lnTo>
                  <a:lnTo>
                    <a:pt x="0" y="1873252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91530" y="6312351"/>
              <a:ext cx="1867535" cy="0"/>
            </a:xfrm>
            <a:custGeom>
              <a:avLst/>
              <a:gdLst/>
              <a:ahLst/>
              <a:cxnLst/>
              <a:rect l="l" t="t" r="r" b="b"/>
              <a:pathLst>
                <a:path w="1867534">
                  <a:moveTo>
                    <a:pt x="0" y="0"/>
                  </a:moveTo>
                  <a:lnTo>
                    <a:pt x="1867049" y="0"/>
                  </a:lnTo>
                </a:path>
              </a:pathLst>
            </a:custGeom>
            <a:ln w="12701">
              <a:solidFill>
                <a:srgbClr val="15161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33980" y="5299275"/>
              <a:ext cx="4019550" cy="1581150"/>
            </a:xfrm>
            <a:custGeom>
              <a:avLst/>
              <a:gdLst/>
              <a:ahLst/>
              <a:cxnLst/>
              <a:rect l="l" t="t" r="r" b="b"/>
              <a:pathLst>
                <a:path w="4019550" h="1581150">
                  <a:moveTo>
                    <a:pt x="0" y="1581113"/>
                  </a:moveTo>
                  <a:lnTo>
                    <a:pt x="4018852" y="1581113"/>
                  </a:lnTo>
                  <a:lnTo>
                    <a:pt x="4018857" y="1529477"/>
                  </a:lnTo>
                  <a:lnTo>
                    <a:pt x="4018861" y="1477840"/>
                  </a:lnTo>
                  <a:lnTo>
                    <a:pt x="4018866" y="1426204"/>
                  </a:lnTo>
                  <a:lnTo>
                    <a:pt x="4018870" y="1374567"/>
                  </a:lnTo>
                  <a:lnTo>
                    <a:pt x="4018875" y="1322930"/>
                  </a:lnTo>
                  <a:lnTo>
                    <a:pt x="4018879" y="1271293"/>
                  </a:lnTo>
                  <a:lnTo>
                    <a:pt x="4018883" y="1219656"/>
                  </a:lnTo>
                  <a:lnTo>
                    <a:pt x="4018888" y="1168019"/>
                  </a:lnTo>
                  <a:lnTo>
                    <a:pt x="4018892" y="1116382"/>
                  </a:lnTo>
                  <a:lnTo>
                    <a:pt x="4018896" y="1064745"/>
                  </a:lnTo>
                  <a:lnTo>
                    <a:pt x="4018901" y="1013108"/>
                  </a:lnTo>
                  <a:lnTo>
                    <a:pt x="4018905" y="961471"/>
                  </a:lnTo>
                  <a:lnTo>
                    <a:pt x="4018909" y="909834"/>
                  </a:lnTo>
                  <a:lnTo>
                    <a:pt x="4018913" y="858198"/>
                  </a:lnTo>
                  <a:lnTo>
                    <a:pt x="4018917" y="806561"/>
                  </a:lnTo>
                  <a:lnTo>
                    <a:pt x="4018921" y="754925"/>
                  </a:lnTo>
                  <a:lnTo>
                    <a:pt x="4018925" y="703289"/>
                  </a:lnTo>
                  <a:lnTo>
                    <a:pt x="3988279" y="744680"/>
                  </a:lnTo>
                  <a:lnTo>
                    <a:pt x="3956525" y="783229"/>
                  </a:lnTo>
                  <a:lnTo>
                    <a:pt x="3923737" y="818946"/>
                  </a:lnTo>
                  <a:lnTo>
                    <a:pt x="3889988" y="851839"/>
                  </a:lnTo>
                  <a:lnTo>
                    <a:pt x="3855354" y="881920"/>
                  </a:lnTo>
                  <a:lnTo>
                    <a:pt x="3819909" y="909198"/>
                  </a:lnTo>
                  <a:lnTo>
                    <a:pt x="3783728" y="933682"/>
                  </a:lnTo>
                  <a:lnTo>
                    <a:pt x="3746884" y="955383"/>
                  </a:lnTo>
                  <a:lnTo>
                    <a:pt x="3709453" y="974309"/>
                  </a:lnTo>
                  <a:lnTo>
                    <a:pt x="3671508" y="990472"/>
                  </a:lnTo>
                  <a:lnTo>
                    <a:pt x="3633124" y="1003880"/>
                  </a:lnTo>
                  <a:lnTo>
                    <a:pt x="3594376" y="1014543"/>
                  </a:lnTo>
                  <a:lnTo>
                    <a:pt x="3555339" y="1022472"/>
                  </a:lnTo>
                  <a:lnTo>
                    <a:pt x="3516085" y="1027676"/>
                  </a:lnTo>
                  <a:lnTo>
                    <a:pt x="3476691" y="1030164"/>
                  </a:lnTo>
                  <a:lnTo>
                    <a:pt x="3437230" y="1029947"/>
                  </a:lnTo>
                  <a:lnTo>
                    <a:pt x="3397776" y="1027034"/>
                  </a:lnTo>
                  <a:lnTo>
                    <a:pt x="3358405" y="1021435"/>
                  </a:lnTo>
                  <a:lnTo>
                    <a:pt x="3319191" y="1013160"/>
                  </a:lnTo>
                  <a:lnTo>
                    <a:pt x="3280208" y="1002218"/>
                  </a:lnTo>
                  <a:lnTo>
                    <a:pt x="3241530" y="988620"/>
                  </a:lnTo>
                  <a:lnTo>
                    <a:pt x="3203233" y="972375"/>
                  </a:lnTo>
                  <a:lnTo>
                    <a:pt x="3165390" y="953492"/>
                  </a:lnTo>
                  <a:lnTo>
                    <a:pt x="3128075" y="931983"/>
                  </a:lnTo>
                  <a:lnTo>
                    <a:pt x="3091364" y="907855"/>
                  </a:lnTo>
                  <a:lnTo>
                    <a:pt x="3055331" y="881120"/>
                  </a:lnTo>
                  <a:lnTo>
                    <a:pt x="3020050" y="851786"/>
                  </a:lnTo>
                  <a:lnTo>
                    <a:pt x="2985596" y="819865"/>
                  </a:lnTo>
                  <a:lnTo>
                    <a:pt x="2952043" y="785364"/>
                  </a:lnTo>
                  <a:lnTo>
                    <a:pt x="2919465" y="748295"/>
                  </a:lnTo>
                  <a:lnTo>
                    <a:pt x="2887938" y="708667"/>
                  </a:lnTo>
                  <a:lnTo>
                    <a:pt x="2884474" y="880635"/>
                  </a:lnTo>
                  <a:lnTo>
                    <a:pt x="2101435" y="879472"/>
                  </a:lnTo>
                  <a:lnTo>
                    <a:pt x="2101435" y="0"/>
                  </a:lnTo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2883" y="5750944"/>
            <a:ext cx="2200910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46685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PLEASE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ESTIMATE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37496" y="6649214"/>
            <a:ext cx="14947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AFB0B0"/>
                </a:solidFill>
                <a:latin typeface="Arial"/>
                <a:cs typeface="Arial"/>
              </a:rPr>
              <a:t>V.Ryan</a:t>
            </a:r>
            <a:r>
              <a:rPr sz="800" spc="-20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FB0B0"/>
                </a:solidFill>
                <a:latin typeface="Arial"/>
                <a:cs typeface="Arial"/>
              </a:rPr>
              <a:t>©</a:t>
            </a:r>
            <a:r>
              <a:rPr sz="800" spc="-15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AFB0B0"/>
                </a:solidFill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9690" y="611348"/>
            <a:ext cx="5537835" cy="3530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500"/>
              </a:spcBef>
              <a:tabLst>
                <a:tab pos="172529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https://technologystudent.com/despro_flsh/third9.html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77649" y="558132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00107" y="1139903"/>
            <a:ext cx="30480" cy="120014"/>
          </a:xfrm>
          <a:custGeom>
            <a:avLst/>
            <a:gdLst/>
            <a:ahLst/>
            <a:cxnLst/>
            <a:rect l="l" t="t" r="r" b="b"/>
            <a:pathLst>
              <a:path w="30479" h="120015">
                <a:moveTo>
                  <a:pt x="29984" y="0"/>
                </a:moveTo>
                <a:lnTo>
                  <a:pt x="0" y="0"/>
                </a:lnTo>
                <a:lnTo>
                  <a:pt x="0" y="119937"/>
                </a:lnTo>
                <a:lnTo>
                  <a:pt x="29984" y="119937"/>
                </a:lnTo>
                <a:lnTo>
                  <a:pt x="2998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>
            <a:grpSpLocks noGrp="1" noUngrp="1" noRot="1" noMove="1" noResize="1"/>
          </p:cNvGrpSpPr>
          <p:nvPr/>
        </p:nvGrpSpPr>
        <p:grpSpPr>
          <a:xfrm>
            <a:off x="9110310" y="840060"/>
            <a:ext cx="1229360" cy="1229995"/>
            <a:chOff x="9110310" y="840060"/>
            <a:chExt cx="1229360" cy="1229995"/>
          </a:xfrm>
        </p:grpSpPr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00261" y="840061"/>
              <a:ext cx="1109980" cy="450215"/>
            </a:xfrm>
            <a:custGeom>
              <a:avLst/>
              <a:gdLst/>
              <a:ahLst/>
              <a:cxnLst/>
              <a:rect l="l" t="t" r="r" b="b"/>
              <a:pathLst>
                <a:path w="1109979" h="450215">
                  <a:moveTo>
                    <a:pt x="59969" y="239877"/>
                  </a:moveTo>
                  <a:lnTo>
                    <a:pt x="29984" y="239877"/>
                  </a:lnTo>
                  <a:lnTo>
                    <a:pt x="0" y="239877"/>
                  </a:lnTo>
                  <a:lnTo>
                    <a:pt x="0" y="269862"/>
                  </a:lnTo>
                  <a:lnTo>
                    <a:pt x="29984" y="269862"/>
                  </a:lnTo>
                  <a:lnTo>
                    <a:pt x="59969" y="269862"/>
                  </a:lnTo>
                  <a:lnTo>
                    <a:pt x="59969" y="239877"/>
                  </a:lnTo>
                  <a:close/>
                </a:path>
                <a:path w="1109979" h="450215">
                  <a:moveTo>
                    <a:pt x="149923" y="239877"/>
                  </a:moveTo>
                  <a:lnTo>
                    <a:pt x="119938" y="239877"/>
                  </a:lnTo>
                  <a:lnTo>
                    <a:pt x="89954" y="239877"/>
                  </a:lnTo>
                  <a:lnTo>
                    <a:pt x="89954" y="269862"/>
                  </a:lnTo>
                  <a:lnTo>
                    <a:pt x="119938" y="269862"/>
                  </a:lnTo>
                  <a:lnTo>
                    <a:pt x="149923" y="269862"/>
                  </a:lnTo>
                  <a:lnTo>
                    <a:pt x="149923" y="239877"/>
                  </a:lnTo>
                  <a:close/>
                </a:path>
                <a:path w="1109979" h="450215">
                  <a:moveTo>
                    <a:pt x="179908" y="179908"/>
                  </a:moveTo>
                  <a:lnTo>
                    <a:pt x="149923" y="179908"/>
                  </a:lnTo>
                  <a:lnTo>
                    <a:pt x="149923" y="209892"/>
                  </a:lnTo>
                  <a:lnTo>
                    <a:pt x="179908" y="209892"/>
                  </a:lnTo>
                  <a:lnTo>
                    <a:pt x="179908" y="179908"/>
                  </a:lnTo>
                  <a:close/>
                </a:path>
                <a:path w="1109979" h="450215">
                  <a:moveTo>
                    <a:pt x="209892" y="419785"/>
                  </a:moveTo>
                  <a:lnTo>
                    <a:pt x="179908" y="419785"/>
                  </a:lnTo>
                  <a:lnTo>
                    <a:pt x="179908" y="299847"/>
                  </a:lnTo>
                  <a:lnTo>
                    <a:pt x="149923" y="299847"/>
                  </a:lnTo>
                  <a:lnTo>
                    <a:pt x="119938" y="299847"/>
                  </a:lnTo>
                  <a:lnTo>
                    <a:pt x="89954" y="299847"/>
                  </a:lnTo>
                  <a:lnTo>
                    <a:pt x="89954" y="329831"/>
                  </a:lnTo>
                  <a:lnTo>
                    <a:pt x="119938" y="329831"/>
                  </a:lnTo>
                  <a:lnTo>
                    <a:pt x="149923" y="329831"/>
                  </a:lnTo>
                  <a:lnTo>
                    <a:pt x="149923" y="449770"/>
                  </a:lnTo>
                  <a:lnTo>
                    <a:pt x="179908" y="449770"/>
                  </a:lnTo>
                  <a:lnTo>
                    <a:pt x="209892" y="449770"/>
                  </a:lnTo>
                  <a:lnTo>
                    <a:pt x="209892" y="419785"/>
                  </a:lnTo>
                  <a:close/>
                </a:path>
                <a:path w="1109979" h="450215">
                  <a:moveTo>
                    <a:pt x="239877" y="239877"/>
                  </a:moveTo>
                  <a:lnTo>
                    <a:pt x="209892" y="239877"/>
                  </a:lnTo>
                  <a:lnTo>
                    <a:pt x="179908" y="239877"/>
                  </a:lnTo>
                  <a:lnTo>
                    <a:pt x="179908" y="269862"/>
                  </a:lnTo>
                  <a:lnTo>
                    <a:pt x="209892" y="269862"/>
                  </a:lnTo>
                  <a:lnTo>
                    <a:pt x="239877" y="269862"/>
                  </a:lnTo>
                  <a:lnTo>
                    <a:pt x="239877" y="239877"/>
                  </a:lnTo>
                  <a:close/>
                </a:path>
                <a:path w="1109979" h="450215">
                  <a:moveTo>
                    <a:pt x="239877" y="179908"/>
                  </a:moveTo>
                  <a:lnTo>
                    <a:pt x="209892" y="179908"/>
                  </a:lnTo>
                  <a:lnTo>
                    <a:pt x="209892" y="209892"/>
                  </a:lnTo>
                  <a:lnTo>
                    <a:pt x="239877" y="209892"/>
                  </a:lnTo>
                  <a:lnTo>
                    <a:pt x="239877" y="179908"/>
                  </a:lnTo>
                  <a:close/>
                </a:path>
                <a:path w="1109979" h="450215">
                  <a:moveTo>
                    <a:pt x="269862" y="209892"/>
                  </a:moveTo>
                  <a:lnTo>
                    <a:pt x="239877" y="209892"/>
                  </a:lnTo>
                  <a:lnTo>
                    <a:pt x="239877" y="239877"/>
                  </a:lnTo>
                  <a:lnTo>
                    <a:pt x="269862" y="239877"/>
                  </a:lnTo>
                  <a:lnTo>
                    <a:pt x="269862" y="209892"/>
                  </a:lnTo>
                  <a:close/>
                </a:path>
                <a:path w="1109979" h="450215">
                  <a:moveTo>
                    <a:pt x="299847" y="269862"/>
                  </a:moveTo>
                  <a:lnTo>
                    <a:pt x="269862" y="269862"/>
                  </a:lnTo>
                  <a:lnTo>
                    <a:pt x="239877" y="269862"/>
                  </a:lnTo>
                  <a:lnTo>
                    <a:pt x="239877" y="299847"/>
                  </a:lnTo>
                  <a:lnTo>
                    <a:pt x="209892" y="299847"/>
                  </a:lnTo>
                  <a:lnTo>
                    <a:pt x="209892" y="329831"/>
                  </a:lnTo>
                  <a:lnTo>
                    <a:pt x="239877" y="329831"/>
                  </a:lnTo>
                  <a:lnTo>
                    <a:pt x="269862" y="329831"/>
                  </a:lnTo>
                  <a:lnTo>
                    <a:pt x="269862" y="299847"/>
                  </a:lnTo>
                  <a:lnTo>
                    <a:pt x="299847" y="299847"/>
                  </a:lnTo>
                  <a:lnTo>
                    <a:pt x="299847" y="269862"/>
                  </a:lnTo>
                  <a:close/>
                </a:path>
                <a:path w="1109979" h="450215">
                  <a:moveTo>
                    <a:pt x="299847" y="119938"/>
                  </a:moveTo>
                  <a:lnTo>
                    <a:pt x="269862" y="119938"/>
                  </a:lnTo>
                  <a:lnTo>
                    <a:pt x="239877" y="119938"/>
                  </a:lnTo>
                  <a:lnTo>
                    <a:pt x="239877" y="29984"/>
                  </a:lnTo>
                  <a:lnTo>
                    <a:pt x="209892" y="29984"/>
                  </a:lnTo>
                  <a:lnTo>
                    <a:pt x="209892" y="0"/>
                  </a:lnTo>
                  <a:lnTo>
                    <a:pt x="179908" y="0"/>
                  </a:lnTo>
                  <a:lnTo>
                    <a:pt x="179908" y="59969"/>
                  </a:lnTo>
                  <a:lnTo>
                    <a:pt x="209892" y="59969"/>
                  </a:lnTo>
                  <a:lnTo>
                    <a:pt x="209892" y="89954"/>
                  </a:lnTo>
                  <a:lnTo>
                    <a:pt x="179908" y="89954"/>
                  </a:lnTo>
                  <a:lnTo>
                    <a:pt x="179908" y="59969"/>
                  </a:lnTo>
                  <a:lnTo>
                    <a:pt x="149923" y="59969"/>
                  </a:lnTo>
                  <a:lnTo>
                    <a:pt x="149923" y="119938"/>
                  </a:lnTo>
                  <a:lnTo>
                    <a:pt x="179908" y="119938"/>
                  </a:lnTo>
                  <a:lnTo>
                    <a:pt x="179908" y="179908"/>
                  </a:lnTo>
                  <a:lnTo>
                    <a:pt x="209892" y="179908"/>
                  </a:lnTo>
                  <a:lnTo>
                    <a:pt x="209892" y="149923"/>
                  </a:lnTo>
                  <a:lnTo>
                    <a:pt x="239877" y="149923"/>
                  </a:lnTo>
                  <a:lnTo>
                    <a:pt x="269862" y="149923"/>
                  </a:lnTo>
                  <a:lnTo>
                    <a:pt x="269862" y="209892"/>
                  </a:lnTo>
                  <a:lnTo>
                    <a:pt x="299847" y="209892"/>
                  </a:lnTo>
                  <a:lnTo>
                    <a:pt x="299847" y="119938"/>
                  </a:lnTo>
                  <a:close/>
                </a:path>
                <a:path w="1109979" h="450215">
                  <a:moveTo>
                    <a:pt x="299847" y="0"/>
                  </a:moveTo>
                  <a:lnTo>
                    <a:pt x="269862" y="0"/>
                  </a:lnTo>
                  <a:lnTo>
                    <a:pt x="239877" y="0"/>
                  </a:lnTo>
                  <a:lnTo>
                    <a:pt x="239877" y="29984"/>
                  </a:lnTo>
                  <a:lnTo>
                    <a:pt x="269862" y="29984"/>
                  </a:lnTo>
                  <a:lnTo>
                    <a:pt x="299847" y="29984"/>
                  </a:lnTo>
                  <a:lnTo>
                    <a:pt x="299847" y="0"/>
                  </a:lnTo>
                  <a:close/>
                </a:path>
                <a:path w="1109979" h="450215">
                  <a:moveTo>
                    <a:pt x="329831" y="29984"/>
                  </a:moveTo>
                  <a:lnTo>
                    <a:pt x="299847" y="29984"/>
                  </a:lnTo>
                  <a:lnTo>
                    <a:pt x="299847" y="59969"/>
                  </a:lnTo>
                  <a:lnTo>
                    <a:pt x="329831" y="59969"/>
                  </a:lnTo>
                  <a:lnTo>
                    <a:pt x="329831" y="29984"/>
                  </a:lnTo>
                  <a:close/>
                </a:path>
                <a:path w="1109979" h="450215">
                  <a:moveTo>
                    <a:pt x="359816" y="179908"/>
                  </a:moveTo>
                  <a:lnTo>
                    <a:pt x="329831" y="179908"/>
                  </a:lnTo>
                  <a:lnTo>
                    <a:pt x="329831" y="209892"/>
                  </a:lnTo>
                  <a:lnTo>
                    <a:pt x="359816" y="209892"/>
                  </a:lnTo>
                  <a:lnTo>
                    <a:pt x="359816" y="179908"/>
                  </a:lnTo>
                  <a:close/>
                </a:path>
                <a:path w="1109979" h="450215">
                  <a:moveTo>
                    <a:pt x="449757" y="0"/>
                  </a:moveTo>
                  <a:lnTo>
                    <a:pt x="419773" y="0"/>
                  </a:lnTo>
                  <a:lnTo>
                    <a:pt x="389801" y="0"/>
                  </a:lnTo>
                  <a:lnTo>
                    <a:pt x="389801" y="29984"/>
                  </a:lnTo>
                  <a:lnTo>
                    <a:pt x="419773" y="29984"/>
                  </a:lnTo>
                  <a:lnTo>
                    <a:pt x="449757" y="29984"/>
                  </a:lnTo>
                  <a:lnTo>
                    <a:pt x="449757" y="0"/>
                  </a:lnTo>
                  <a:close/>
                </a:path>
                <a:path w="1109979" h="450215">
                  <a:moveTo>
                    <a:pt x="569696" y="89954"/>
                  </a:moveTo>
                  <a:lnTo>
                    <a:pt x="539711" y="89954"/>
                  </a:lnTo>
                  <a:lnTo>
                    <a:pt x="539711" y="0"/>
                  </a:lnTo>
                  <a:lnTo>
                    <a:pt x="509727" y="0"/>
                  </a:lnTo>
                  <a:lnTo>
                    <a:pt x="509727" y="59969"/>
                  </a:lnTo>
                  <a:lnTo>
                    <a:pt x="479742" y="59969"/>
                  </a:lnTo>
                  <a:lnTo>
                    <a:pt x="479742" y="89954"/>
                  </a:lnTo>
                  <a:lnTo>
                    <a:pt x="509727" y="89954"/>
                  </a:lnTo>
                  <a:lnTo>
                    <a:pt x="509727" y="119938"/>
                  </a:lnTo>
                  <a:lnTo>
                    <a:pt x="479742" y="119938"/>
                  </a:lnTo>
                  <a:lnTo>
                    <a:pt x="479742" y="89954"/>
                  </a:lnTo>
                  <a:lnTo>
                    <a:pt x="449757" y="89954"/>
                  </a:lnTo>
                  <a:lnTo>
                    <a:pt x="449757" y="119938"/>
                  </a:lnTo>
                  <a:lnTo>
                    <a:pt x="449757" y="149923"/>
                  </a:lnTo>
                  <a:lnTo>
                    <a:pt x="419773" y="149923"/>
                  </a:lnTo>
                  <a:lnTo>
                    <a:pt x="389801" y="149923"/>
                  </a:lnTo>
                  <a:lnTo>
                    <a:pt x="389801" y="119938"/>
                  </a:lnTo>
                  <a:lnTo>
                    <a:pt x="359816" y="119938"/>
                  </a:lnTo>
                  <a:lnTo>
                    <a:pt x="359816" y="89954"/>
                  </a:lnTo>
                  <a:lnTo>
                    <a:pt x="389801" y="89954"/>
                  </a:lnTo>
                  <a:lnTo>
                    <a:pt x="389801" y="119938"/>
                  </a:lnTo>
                  <a:lnTo>
                    <a:pt x="419773" y="119938"/>
                  </a:lnTo>
                  <a:lnTo>
                    <a:pt x="449757" y="119938"/>
                  </a:lnTo>
                  <a:lnTo>
                    <a:pt x="449757" y="89954"/>
                  </a:lnTo>
                  <a:lnTo>
                    <a:pt x="419773" y="89954"/>
                  </a:lnTo>
                  <a:lnTo>
                    <a:pt x="419773" y="59969"/>
                  </a:lnTo>
                  <a:lnTo>
                    <a:pt x="389801" y="59969"/>
                  </a:lnTo>
                  <a:lnTo>
                    <a:pt x="359816" y="59969"/>
                  </a:lnTo>
                  <a:lnTo>
                    <a:pt x="329831" y="59969"/>
                  </a:lnTo>
                  <a:lnTo>
                    <a:pt x="329831" y="89954"/>
                  </a:lnTo>
                  <a:lnTo>
                    <a:pt x="299847" y="89954"/>
                  </a:lnTo>
                  <a:lnTo>
                    <a:pt x="299847" y="119938"/>
                  </a:lnTo>
                  <a:lnTo>
                    <a:pt x="329831" y="119938"/>
                  </a:lnTo>
                  <a:lnTo>
                    <a:pt x="329831" y="149923"/>
                  </a:lnTo>
                  <a:lnTo>
                    <a:pt x="359816" y="149923"/>
                  </a:lnTo>
                  <a:lnTo>
                    <a:pt x="359816" y="179908"/>
                  </a:lnTo>
                  <a:lnTo>
                    <a:pt x="389801" y="179908"/>
                  </a:lnTo>
                  <a:lnTo>
                    <a:pt x="389801" y="239877"/>
                  </a:lnTo>
                  <a:lnTo>
                    <a:pt x="359816" y="239877"/>
                  </a:lnTo>
                  <a:lnTo>
                    <a:pt x="329831" y="239877"/>
                  </a:lnTo>
                  <a:lnTo>
                    <a:pt x="329831" y="269862"/>
                  </a:lnTo>
                  <a:lnTo>
                    <a:pt x="359816" y="269862"/>
                  </a:lnTo>
                  <a:lnTo>
                    <a:pt x="389801" y="269862"/>
                  </a:lnTo>
                  <a:lnTo>
                    <a:pt x="419773" y="269862"/>
                  </a:lnTo>
                  <a:lnTo>
                    <a:pt x="419773" y="239877"/>
                  </a:lnTo>
                  <a:lnTo>
                    <a:pt x="449757" y="239877"/>
                  </a:lnTo>
                  <a:lnTo>
                    <a:pt x="449757" y="209892"/>
                  </a:lnTo>
                  <a:lnTo>
                    <a:pt x="419773" y="209892"/>
                  </a:lnTo>
                  <a:lnTo>
                    <a:pt x="419773" y="179908"/>
                  </a:lnTo>
                  <a:lnTo>
                    <a:pt x="449757" y="179908"/>
                  </a:lnTo>
                  <a:lnTo>
                    <a:pt x="449757" y="209892"/>
                  </a:lnTo>
                  <a:lnTo>
                    <a:pt x="479742" y="209892"/>
                  </a:lnTo>
                  <a:lnTo>
                    <a:pt x="479742" y="179908"/>
                  </a:lnTo>
                  <a:lnTo>
                    <a:pt x="509727" y="179908"/>
                  </a:lnTo>
                  <a:lnTo>
                    <a:pt x="509727" y="209892"/>
                  </a:lnTo>
                  <a:lnTo>
                    <a:pt x="539711" y="209892"/>
                  </a:lnTo>
                  <a:lnTo>
                    <a:pt x="539711" y="119938"/>
                  </a:lnTo>
                  <a:lnTo>
                    <a:pt x="569696" y="119938"/>
                  </a:lnTo>
                  <a:lnTo>
                    <a:pt x="569696" y="89954"/>
                  </a:lnTo>
                  <a:close/>
                </a:path>
                <a:path w="1109979" h="450215">
                  <a:moveTo>
                    <a:pt x="659650" y="179908"/>
                  </a:moveTo>
                  <a:lnTo>
                    <a:pt x="629666" y="179908"/>
                  </a:lnTo>
                  <a:lnTo>
                    <a:pt x="629666" y="209892"/>
                  </a:lnTo>
                  <a:lnTo>
                    <a:pt x="659650" y="209892"/>
                  </a:lnTo>
                  <a:lnTo>
                    <a:pt x="659650" y="179908"/>
                  </a:lnTo>
                  <a:close/>
                </a:path>
                <a:path w="1109979" h="450215">
                  <a:moveTo>
                    <a:pt x="659650" y="119938"/>
                  </a:moveTo>
                  <a:lnTo>
                    <a:pt x="629666" y="119938"/>
                  </a:lnTo>
                  <a:lnTo>
                    <a:pt x="599681" y="119938"/>
                  </a:lnTo>
                  <a:lnTo>
                    <a:pt x="599681" y="149923"/>
                  </a:lnTo>
                  <a:lnTo>
                    <a:pt x="569696" y="149923"/>
                  </a:lnTo>
                  <a:lnTo>
                    <a:pt x="569696" y="209892"/>
                  </a:lnTo>
                  <a:lnTo>
                    <a:pt x="599681" y="209892"/>
                  </a:lnTo>
                  <a:lnTo>
                    <a:pt x="599681" y="179908"/>
                  </a:lnTo>
                  <a:lnTo>
                    <a:pt x="629666" y="179908"/>
                  </a:lnTo>
                  <a:lnTo>
                    <a:pt x="629666" y="149923"/>
                  </a:lnTo>
                  <a:lnTo>
                    <a:pt x="659650" y="149923"/>
                  </a:lnTo>
                  <a:lnTo>
                    <a:pt x="659650" y="119938"/>
                  </a:lnTo>
                  <a:close/>
                </a:path>
                <a:path w="1109979" h="450215">
                  <a:moveTo>
                    <a:pt x="659650" y="0"/>
                  </a:moveTo>
                  <a:lnTo>
                    <a:pt x="629666" y="0"/>
                  </a:lnTo>
                  <a:lnTo>
                    <a:pt x="599681" y="0"/>
                  </a:lnTo>
                  <a:lnTo>
                    <a:pt x="569696" y="0"/>
                  </a:lnTo>
                  <a:lnTo>
                    <a:pt x="569696" y="29984"/>
                  </a:lnTo>
                  <a:lnTo>
                    <a:pt x="599681" y="29984"/>
                  </a:lnTo>
                  <a:lnTo>
                    <a:pt x="599681" y="59969"/>
                  </a:lnTo>
                  <a:lnTo>
                    <a:pt x="569696" y="59969"/>
                  </a:lnTo>
                  <a:lnTo>
                    <a:pt x="569696" y="89954"/>
                  </a:lnTo>
                  <a:lnTo>
                    <a:pt x="599681" y="89954"/>
                  </a:lnTo>
                  <a:lnTo>
                    <a:pt x="629666" y="89954"/>
                  </a:lnTo>
                  <a:lnTo>
                    <a:pt x="659650" y="89954"/>
                  </a:lnTo>
                  <a:lnTo>
                    <a:pt x="659650" y="59969"/>
                  </a:lnTo>
                  <a:lnTo>
                    <a:pt x="629666" y="59969"/>
                  </a:lnTo>
                  <a:lnTo>
                    <a:pt x="629666" y="29984"/>
                  </a:lnTo>
                  <a:lnTo>
                    <a:pt x="659650" y="29984"/>
                  </a:lnTo>
                  <a:lnTo>
                    <a:pt x="659650" y="0"/>
                  </a:lnTo>
                  <a:close/>
                </a:path>
                <a:path w="1109979" h="450215">
                  <a:moveTo>
                    <a:pt x="719620" y="0"/>
                  </a:moveTo>
                  <a:lnTo>
                    <a:pt x="689635" y="0"/>
                  </a:lnTo>
                  <a:lnTo>
                    <a:pt x="689635" y="29984"/>
                  </a:lnTo>
                  <a:lnTo>
                    <a:pt x="719620" y="29984"/>
                  </a:lnTo>
                  <a:lnTo>
                    <a:pt x="719620" y="0"/>
                  </a:lnTo>
                  <a:close/>
                </a:path>
                <a:path w="1109979" h="450215">
                  <a:moveTo>
                    <a:pt x="749604" y="269862"/>
                  </a:moveTo>
                  <a:lnTo>
                    <a:pt x="719620" y="269862"/>
                  </a:lnTo>
                  <a:lnTo>
                    <a:pt x="719620" y="359816"/>
                  </a:lnTo>
                  <a:lnTo>
                    <a:pt x="749604" y="359816"/>
                  </a:lnTo>
                  <a:lnTo>
                    <a:pt x="749604" y="269862"/>
                  </a:lnTo>
                  <a:close/>
                </a:path>
                <a:path w="1109979" h="450215">
                  <a:moveTo>
                    <a:pt x="749604" y="59969"/>
                  </a:moveTo>
                  <a:lnTo>
                    <a:pt x="719620" y="59969"/>
                  </a:lnTo>
                  <a:lnTo>
                    <a:pt x="719620" y="89954"/>
                  </a:lnTo>
                  <a:lnTo>
                    <a:pt x="749604" y="89954"/>
                  </a:lnTo>
                  <a:lnTo>
                    <a:pt x="749604" y="59969"/>
                  </a:lnTo>
                  <a:close/>
                </a:path>
                <a:path w="1109979" h="450215">
                  <a:moveTo>
                    <a:pt x="839558" y="0"/>
                  </a:moveTo>
                  <a:lnTo>
                    <a:pt x="809574" y="0"/>
                  </a:lnTo>
                  <a:lnTo>
                    <a:pt x="809574" y="29984"/>
                  </a:lnTo>
                  <a:lnTo>
                    <a:pt x="839558" y="29984"/>
                  </a:lnTo>
                  <a:lnTo>
                    <a:pt x="839558" y="0"/>
                  </a:lnTo>
                  <a:close/>
                </a:path>
                <a:path w="1109979" h="450215">
                  <a:moveTo>
                    <a:pt x="869543" y="119938"/>
                  </a:moveTo>
                  <a:lnTo>
                    <a:pt x="839558" y="119938"/>
                  </a:lnTo>
                  <a:lnTo>
                    <a:pt x="839558" y="59969"/>
                  </a:lnTo>
                  <a:lnTo>
                    <a:pt x="809574" y="59969"/>
                  </a:lnTo>
                  <a:lnTo>
                    <a:pt x="809574" y="119938"/>
                  </a:lnTo>
                  <a:lnTo>
                    <a:pt x="779589" y="119938"/>
                  </a:lnTo>
                  <a:lnTo>
                    <a:pt x="779589" y="89954"/>
                  </a:lnTo>
                  <a:lnTo>
                    <a:pt x="749604" y="89954"/>
                  </a:lnTo>
                  <a:lnTo>
                    <a:pt x="749604" y="149923"/>
                  </a:lnTo>
                  <a:lnTo>
                    <a:pt x="779589" y="149923"/>
                  </a:lnTo>
                  <a:lnTo>
                    <a:pt x="779589" y="179908"/>
                  </a:lnTo>
                  <a:lnTo>
                    <a:pt x="809574" y="179908"/>
                  </a:lnTo>
                  <a:lnTo>
                    <a:pt x="809574" y="149923"/>
                  </a:lnTo>
                  <a:lnTo>
                    <a:pt x="839558" y="149923"/>
                  </a:lnTo>
                  <a:lnTo>
                    <a:pt x="869543" y="149923"/>
                  </a:lnTo>
                  <a:lnTo>
                    <a:pt x="869543" y="119938"/>
                  </a:lnTo>
                  <a:close/>
                </a:path>
                <a:path w="1109979" h="450215">
                  <a:moveTo>
                    <a:pt x="899528" y="239877"/>
                  </a:moveTo>
                  <a:lnTo>
                    <a:pt x="869543" y="239877"/>
                  </a:lnTo>
                  <a:lnTo>
                    <a:pt x="869543" y="209892"/>
                  </a:lnTo>
                  <a:lnTo>
                    <a:pt x="839558" y="209892"/>
                  </a:lnTo>
                  <a:lnTo>
                    <a:pt x="839558" y="179908"/>
                  </a:lnTo>
                  <a:lnTo>
                    <a:pt x="809574" y="179908"/>
                  </a:lnTo>
                  <a:lnTo>
                    <a:pt x="809574" y="239877"/>
                  </a:lnTo>
                  <a:lnTo>
                    <a:pt x="839558" y="239877"/>
                  </a:lnTo>
                  <a:lnTo>
                    <a:pt x="839558" y="269862"/>
                  </a:lnTo>
                  <a:lnTo>
                    <a:pt x="809574" y="269862"/>
                  </a:lnTo>
                  <a:lnTo>
                    <a:pt x="809574" y="239877"/>
                  </a:lnTo>
                  <a:lnTo>
                    <a:pt x="779589" y="239877"/>
                  </a:lnTo>
                  <a:lnTo>
                    <a:pt x="779589" y="179908"/>
                  </a:lnTo>
                  <a:lnTo>
                    <a:pt x="749604" y="179908"/>
                  </a:lnTo>
                  <a:lnTo>
                    <a:pt x="749604" y="209892"/>
                  </a:lnTo>
                  <a:lnTo>
                    <a:pt x="719620" y="209892"/>
                  </a:lnTo>
                  <a:lnTo>
                    <a:pt x="719620" y="119938"/>
                  </a:lnTo>
                  <a:lnTo>
                    <a:pt x="689635" y="119938"/>
                  </a:lnTo>
                  <a:lnTo>
                    <a:pt x="689635" y="149923"/>
                  </a:lnTo>
                  <a:lnTo>
                    <a:pt x="659650" y="149923"/>
                  </a:lnTo>
                  <a:lnTo>
                    <a:pt x="659650" y="179908"/>
                  </a:lnTo>
                  <a:lnTo>
                    <a:pt x="689635" y="179908"/>
                  </a:lnTo>
                  <a:lnTo>
                    <a:pt x="689635" y="269862"/>
                  </a:lnTo>
                  <a:lnTo>
                    <a:pt x="719620" y="269862"/>
                  </a:lnTo>
                  <a:lnTo>
                    <a:pt x="719620" y="239877"/>
                  </a:lnTo>
                  <a:lnTo>
                    <a:pt x="749604" y="239877"/>
                  </a:lnTo>
                  <a:lnTo>
                    <a:pt x="749604" y="269862"/>
                  </a:lnTo>
                  <a:lnTo>
                    <a:pt x="779589" y="269862"/>
                  </a:lnTo>
                  <a:lnTo>
                    <a:pt x="779589" y="299847"/>
                  </a:lnTo>
                  <a:lnTo>
                    <a:pt x="809574" y="299847"/>
                  </a:lnTo>
                  <a:lnTo>
                    <a:pt x="839558" y="299847"/>
                  </a:lnTo>
                  <a:lnTo>
                    <a:pt x="869543" y="299847"/>
                  </a:lnTo>
                  <a:lnTo>
                    <a:pt x="869543" y="269862"/>
                  </a:lnTo>
                  <a:lnTo>
                    <a:pt x="899528" y="269862"/>
                  </a:lnTo>
                  <a:lnTo>
                    <a:pt x="899528" y="239877"/>
                  </a:lnTo>
                  <a:close/>
                </a:path>
                <a:path w="1109979" h="450215">
                  <a:moveTo>
                    <a:pt x="899528" y="149923"/>
                  </a:moveTo>
                  <a:lnTo>
                    <a:pt x="869543" y="149923"/>
                  </a:lnTo>
                  <a:lnTo>
                    <a:pt x="869543" y="209892"/>
                  </a:lnTo>
                  <a:lnTo>
                    <a:pt x="899528" y="209892"/>
                  </a:lnTo>
                  <a:lnTo>
                    <a:pt x="899528" y="149923"/>
                  </a:lnTo>
                  <a:close/>
                </a:path>
                <a:path w="1109979" h="450215">
                  <a:moveTo>
                    <a:pt x="899528" y="29984"/>
                  </a:moveTo>
                  <a:lnTo>
                    <a:pt x="869543" y="29984"/>
                  </a:lnTo>
                  <a:lnTo>
                    <a:pt x="839558" y="29984"/>
                  </a:lnTo>
                  <a:lnTo>
                    <a:pt x="839558" y="59969"/>
                  </a:lnTo>
                  <a:lnTo>
                    <a:pt x="869543" y="59969"/>
                  </a:lnTo>
                  <a:lnTo>
                    <a:pt x="869543" y="119938"/>
                  </a:lnTo>
                  <a:lnTo>
                    <a:pt x="899528" y="119938"/>
                  </a:lnTo>
                  <a:lnTo>
                    <a:pt x="899528" y="29984"/>
                  </a:lnTo>
                  <a:close/>
                </a:path>
                <a:path w="1109979" h="450215">
                  <a:moveTo>
                    <a:pt x="929513" y="269862"/>
                  </a:moveTo>
                  <a:lnTo>
                    <a:pt x="899528" y="269862"/>
                  </a:lnTo>
                  <a:lnTo>
                    <a:pt x="899528" y="299847"/>
                  </a:lnTo>
                  <a:lnTo>
                    <a:pt x="929513" y="299847"/>
                  </a:lnTo>
                  <a:lnTo>
                    <a:pt x="929513" y="269862"/>
                  </a:lnTo>
                  <a:close/>
                </a:path>
                <a:path w="1109979" h="450215">
                  <a:moveTo>
                    <a:pt x="1079436" y="239877"/>
                  </a:moveTo>
                  <a:lnTo>
                    <a:pt x="1049451" y="239877"/>
                  </a:lnTo>
                  <a:lnTo>
                    <a:pt x="1019467" y="239877"/>
                  </a:lnTo>
                  <a:lnTo>
                    <a:pt x="1019467" y="269862"/>
                  </a:lnTo>
                  <a:lnTo>
                    <a:pt x="1049451" y="269862"/>
                  </a:lnTo>
                  <a:lnTo>
                    <a:pt x="1079436" y="269862"/>
                  </a:lnTo>
                  <a:lnTo>
                    <a:pt x="1079436" y="239877"/>
                  </a:lnTo>
                  <a:close/>
                </a:path>
                <a:path w="1109979" h="450215">
                  <a:moveTo>
                    <a:pt x="1109421" y="269862"/>
                  </a:moveTo>
                  <a:lnTo>
                    <a:pt x="1079436" y="269862"/>
                  </a:lnTo>
                  <a:lnTo>
                    <a:pt x="1079436" y="299847"/>
                  </a:lnTo>
                  <a:lnTo>
                    <a:pt x="1109421" y="299847"/>
                  </a:lnTo>
                  <a:lnTo>
                    <a:pt x="1109421" y="26986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10307" y="1049954"/>
              <a:ext cx="1229360" cy="360045"/>
            </a:xfrm>
            <a:custGeom>
              <a:avLst/>
              <a:gdLst/>
              <a:ahLst/>
              <a:cxnLst/>
              <a:rect l="l" t="t" r="r" b="b"/>
              <a:pathLst>
                <a:path w="1229359" h="360044">
                  <a:moveTo>
                    <a:pt x="29984" y="239877"/>
                  </a:moveTo>
                  <a:lnTo>
                    <a:pt x="0" y="239877"/>
                  </a:lnTo>
                  <a:lnTo>
                    <a:pt x="0" y="269862"/>
                  </a:lnTo>
                  <a:lnTo>
                    <a:pt x="29984" y="269862"/>
                  </a:lnTo>
                  <a:lnTo>
                    <a:pt x="29984" y="239877"/>
                  </a:lnTo>
                  <a:close/>
                </a:path>
                <a:path w="1229359" h="360044">
                  <a:moveTo>
                    <a:pt x="59969" y="269862"/>
                  </a:moveTo>
                  <a:lnTo>
                    <a:pt x="29984" y="269862"/>
                  </a:lnTo>
                  <a:lnTo>
                    <a:pt x="29984" y="299847"/>
                  </a:lnTo>
                  <a:lnTo>
                    <a:pt x="59969" y="299847"/>
                  </a:lnTo>
                  <a:lnTo>
                    <a:pt x="59969" y="269862"/>
                  </a:lnTo>
                  <a:close/>
                </a:path>
                <a:path w="1229359" h="360044">
                  <a:moveTo>
                    <a:pt x="179908" y="299847"/>
                  </a:moveTo>
                  <a:lnTo>
                    <a:pt x="149923" y="299847"/>
                  </a:lnTo>
                  <a:lnTo>
                    <a:pt x="149923" y="329831"/>
                  </a:lnTo>
                  <a:lnTo>
                    <a:pt x="179908" y="329831"/>
                  </a:lnTo>
                  <a:lnTo>
                    <a:pt x="179908" y="299847"/>
                  </a:lnTo>
                  <a:close/>
                </a:path>
                <a:path w="1229359" h="360044">
                  <a:moveTo>
                    <a:pt x="179908" y="239877"/>
                  </a:moveTo>
                  <a:lnTo>
                    <a:pt x="149923" y="239877"/>
                  </a:lnTo>
                  <a:lnTo>
                    <a:pt x="149923" y="149923"/>
                  </a:lnTo>
                  <a:lnTo>
                    <a:pt x="119938" y="149923"/>
                  </a:lnTo>
                  <a:lnTo>
                    <a:pt x="89954" y="149923"/>
                  </a:lnTo>
                  <a:lnTo>
                    <a:pt x="89954" y="119938"/>
                  </a:lnTo>
                  <a:lnTo>
                    <a:pt x="119938" y="119938"/>
                  </a:lnTo>
                  <a:lnTo>
                    <a:pt x="119938" y="89954"/>
                  </a:lnTo>
                  <a:lnTo>
                    <a:pt x="89954" y="89954"/>
                  </a:lnTo>
                  <a:lnTo>
                    <a:pt x="89954" y="59969"/>
                  </a:lnTo>
                  <a:lnTo>
                    <a:pt x="59969" y="59969"/>
                  </a:lnTo>
                  <a:lnTo>
                    <a:pt x="59969" y="89954"/>
                  </a:lnTo>
                  <a:lnTo>
                    <a:pt x="59969" y="119938"/>
                  </a:lnTo>
                  <a:lnTo>
                    <a:pt x="59969" y="149923"/>
                  </a:lnTo>
                  <a:lnTo>
                    <a:pt x="29984" y="149923"/>
                  </a:lnTo>
                  <a:lnTo>
                    <a:pt x="29984" y="119938"/>
                  </a:lnTo>
                  <a:lnTo>
                    <a:pt x="59969" y="119938"/>
                  </a:lnTo>
                  <a:lnTo>
                    <a:pt x="59969" y="89954"/>
                  </a:lnTo>
                  <a:lnTo>
                    <a:pt x="29984" y="89954"/>
                  </a:lnTo>
                  <a:lnTo>
                    <a:pt x="0" y="89954"/>
                  </a:lnTo>
                  <a:lnTo>
                    <a:pt x="0" y="179908"/>
                  </a:lnTo>
                  <a:lnTo>
                    <a:pt x="29984" y="179908"/>
                  </a:lnTo>
                  <a:lnTo>
                    <a:pt x="29984" y="209892"/>
                  </a:lnTo>
                  <a:lnTo>
                    <a:pt x="59969" y="209892"/>
                  </a:lnTo>
                  <a:lnTo>
                    <a:pt x="59969" y="179908"/>
                  </a:lnTo>
                  <a:lnTo>
                    <a:pt x="89954" y="179908"/>
                  </a:lnTo>
                  <a:lnTo>
                    <a:pt x="119938" y="179908"/>
                  </a:lnTo>
                  <a:lnTo>
                    <a:pt x="119938" y="239877"/>
                  </a:lnTo>
                  <a:lnTo>
                    <a:pt x="89954" y="239877"/>
                  </a:lnTo>
                  <a:lnTo>
                    <a:pt x="59969" y="239877"/>
                  </a:lnTo>
                  <a:lnTo>
                    <a:pt x="59969" y="269862"/>
                  </a:lnTo>
                  <a:lnTo>
                    <a:pt x="89954" y="269862"/>
                  </a:lnTo>
                  <a:lnTo>
                    <a:pt x="89954" y="299847"/>
                  </a:lnTo>
                  <a:lnTo>
                    <a:pt x="59969" y="299847"/>
                  </a:lnTo>
                  <a:lnTo>
                    <a:pt x="59969" y="329831"/>
                  </a:lnTo>
                  <a:lnTo>
                    <a:pt x="89954" y="329831"/>
                  </a:lnTo>
                  <a:lnTo>
                    <a:pt x="89954" y="359816"/>
                  </a:lnTo>
                  <a:lnTo>
                    <a:pt x="119938" y="359816"/>
                  </a:lnTo>
                  <a:lnTo>
                    <a:pt x="119938" y="299847"/>
                  </a:lnTo>
                  <a:lnTo>
                    <a:pt x="149923" y="299847"/>
                  </a:lnTo>
                  <a:lnTo>
                    <a:pt x="149923" y="269862"/>
                  </a:lnTo>
                  <a:lnTo>
                    <a:pt x="179908" y="269862"/>
                  </a:lnTo>
                  <a:lnTo>
                    <a:pt x="179908" y="239877"/>
                  </a:lnTo>
                  <a:close/>
                </a:path>
                <a:path w="1229359" h="360044">
                  <a:moveTo>
                    <a:pt x="209892" y="269862"/>
                  </a:moveTo>
                  <a:lnTo>
                    <a:pt x="179908" y="269862"/>
                  </a:lnTo>
                  <a:lnTo>
                    <a:pt x="179908" y="299847"/>
                  </a:lnTo>
                  <a:lnTo>
                    <a:pt x="209892" y="299847"/>
                  </a:lnTo>
                  <a:lnTo>
                    <a:pt x="209892" y="269862"/>
                  </a:lnTo>
                  <a:close/>
                </a:path>
                <a:path w="1229359" h="360044">
                  <a:moveTo>
                    <a:pt x="209892" y="209892"/>
                  </a:moveTo>
                  <a:lnTo>
                    <a:pt x="179908" y="209892"/>
                  </a:lnTo>
                  <a:lnTo>
                    <a:pt x="179908" y="239877"/>
                  </a:lnTo>
                  <a:lnTo>
                    <a:pt x="209892" y="239877"/>
                  </a:lnTo>
                  <a:lnTo>
                    <a:pt x="209892" y="209892"/>
                  </a:lnTo>
                  <a:close/>
                </a:path>
                <a:path w="1229359" h="360044">
                  <a:moveTo>
                    <a:pt x="209892" y="149923"/>
                  </a:moveTo>
                  <a:lnTo>
                    <a:pt x="179908" y="149923"/>
                  </a:lnTo>
                  <a:lnTo>
                    <a:pt x="179908" y="179908"/>
                  </a:lnTo>
                  <a:lnTo>
                    <a:pt x="209892" y="179908"/>
                  </a:lnTo>
                  <a:lnTo>
                    <a:pt x="209892" y="149923"/>
                  </a:lnTo>
                  <a:close/>
                </a:path>
                <a:path w="1229359" h="360044">
                  <a:moveTo>
                    <a:pt x="239877" y="239877"/>
                  </a:moveTo>
                  <a:lnTo>
                    <a:pt x="209892" y="239877"/>
                  </a:lnTo>
                  <a:lnTo>
                    <a:pt x="209892" y="269862"/>
                  </a:lnTo>
                  <a:lnTo>
                    <a:pt x="239877" y="269862"/>
                  </a:lnTo>
                  <a:lnTo>
                    <a:pt x="239877" y="239877"/>
                  </a:lnTo>
                  <a:close/>
                </a:path>
                <a:path w="1229359" h="360044">
                  <a:moveTo>
                    <a:pt x="299847" y="269862"/>
                  </a:moveTo>
                  <a:lnTo>
                    <a:pt x="269862" y="269862"/>
                  </a:lnTo>
                  <a:lnTo>
                    <a:pt x="269862" y="329831"/>
                  </a:lnTo>
                  <a:lnTo>
                    <a:pt x="299847" y="329831"/>
                  </a:lnTo>
                  <a:lnTo>
                    <a:pt x="299847" y="269862"/>
                  </a:lnTo>
                  <a:close/>
                </a:path>
                <a:path w="1229359" h="360044">
                  <a:moveTo>
                    <a:pt x="329831" y="179908"/>
                  </a:moveTo>
                  <a:lnTo>
                    <a:pt x="299847" y="179908"/>
                  </a:lnTo>
                  <a:lnTo>
                    <a:pt x="299847" y="209892"/>
                  </a:lnTo>
                  <a:lnTo>
                    <a:pt x="329831" y="209892"/>
                  </a:lnTo>
                  <a:lnTo>
                    <a:pt x="329831" y="179908"/>
                  </a:lnTo>
                  <a:close/>
                </a:path>
                <a:path w="1229359" h="360044">
                  <a:moveTo>
                    <a:pt x="359816" y="239877"/>
                  </a:moveTo>
                  <a:lnTo>
                    <a:pt x="329831" y="239877"/>
                  </a:lnTo>
                  <a:lnTo>
                    <a:pt x="299847" y="239877"/>
                  </a:lnTo>
                  <a:lnTo>
                    <a:pt x="299847" y="269862"/>
                  </a:lnTo>
                  <a:lnTo>
                    <a:pt x="329831" y="269862"/>
                  </a:lnTo>
                  <a:lnTo>
                    <a:pt x="359816" y="269862"/>
                  </a:lnTo>
                  <a:lnTo>
                    <a:pt x="359816" y="239877"/>
                  </a:lnTo>
                  <a:close/>
                </a:path>
                <a:path w="1229359" h="360044">
                  <a:moveTo>
                    <a:pt x="389801" y="209892"/>
                  </a:moveTo>
                  <a:lnTo>
                    <a:pt x="359816" y="209892"/>
                  </a:lnTo>
                  <a:lnTo>
                    <a:pt x="359816" y="239877"/>
                  </a:lnTo>
                  <a:lnTo>
                    <a:pt x="389801" y="239877"/>
                  </a:lnTo>
                  <a:lnTo>
                    <a:pt x="389801" y="209892"/>
                  </a:lnTo>
                  <a:close/>
                </a:path>
                <a:path w="1229359" h="360044">
                  <a:moveTo>
                    <a:pt x="389801" y="119938"/>
                  </a:moveTo>
                  <a:lnTo>
                    <a:pt x="359816" y="119938"/>
                  </a:lnTo>
                  <a:lnTo>
                    <a:pt x="359816" y="149923"/>
                  </a:lnTo>
                  <a:lnTo>
                    <a:pt x="329831" y="149923"/>
                  </a:lnTo>
                  <a:lnTo>
                    <a:pt x="329831" y="179908"/>
                  </a:lnTo>
                  <a:lnTo>
                    <a:pt x="359816" y="179908"/>
                  </a:lnTo>
                  <a:lnTo>
                    <a:pt x="389801" y="179908"/>
                  </a:lnTo>
                  <a:lnTo>
                    <a:pt x="389801" y="119938"/>
                  </a:lnTo>
                  <a:close/>
                </a:path>
                <a:path w="1229359" h="360044">
                  <a:moveTo>
                    <a:pt x="389801" y="59969"/>
                  </a:moveTo>
                  <a:lnTo>
                    <a:pt x="359816" y="59969"/>
                  </a:lnTo>
                  <a:lnTo>
                    <a:pt x="359816" y="89954"/>
                  </a:lnTo>
                  <a:lnTo>
                    <a:pt x="389801" y="89954"/>
                  </a:lnTo>
                  <a:lnTo>
                    <a:pt x="389801" y="59969"/>
                  </a:lnTo>
                  <a:close/>
                </a:path>
                <a:path w="1229359" h="360044">
                  <a:moveTo>
                    <a:pt x="449770" y="89954"/>
                  </a:moveTo>
                  <a:lnTo>
                    <a:pt x="419785" y="89954"/>
                  </a:lnTo>
                  <a:lnTo>
                    <a:pt x="419785" y="119938"/>
                  </a:lnTo>
                  <a:lnTo>
                    <a:pt x="449770" y="119938"/>
                  </a:lnTo>
                  <a:lnTo>
                    <a:pt x="449770" y="89954"/>
                  </a:lnTo>
                  <a:close/>
                </a:path>
                <a:path w="1229359" h="360044">
                  <a:moveTo>
                    <a:pt x="479755" y="119938"/>
                  </a:moveTo>
                  <a:lnTo>
                    <a:pt x="449770" y="119938"/>
                  </a:lnTo>
                  <a:lnTo>
                    <a:pt x="449770" y="149923"/>
                  </a:lnTo>
                  <a:lnTo>
                    <a:pt x="479755" y="149923"/>
                  </a:lnTo>
                  <a:lnTo>
                    <a:pt x="479755" y="119938"/>
                  </a:lnTo>
                  <a:close/>
                </a:path>
                <a:path w="1229359" h="360044">
                  <a:moveTo>
                    <a:pt x="659650" y="299847"/>
                  </a:moveTo>
                  <a:lnTo>
                    <a:pt x="629666" y="299847"/>
                  </a:lnTo>
                  <a:lnTo>
                    <a:pt x="629666" y="329831"/>
                  </a:lnTo>
                  <a:lnTo>
                    <a:pt x="659650" y="329831"/>
                  </a:lnTo>
                  <a:lnTo>
                    <a:pt x="659650" y="299847"/>
                  </a:lnTo>
                  <a:close/>
                </a:path>
                <a:path w="1229359" h="360044">
                  <a:moveTo>
                    <a:pt x="719620" y="59969"/>
                  </a:moveTo>
                  <a:lnTo>
                    <a:pt x="689635" y="59969"/>
                  </a:lnTo>
                  <a:lnTo>
                    <a:pt x="689635" y="29984"/>
                  </a:lnTo>
                  <a:lnTo>
                    <a:pt x="659650" y="29984"/>
                  </a:lnTo>
                  <a:lnTo>
                    <a:pt x="659650" y="59969"/>
                  </a:lnTo>
                  <a:lnTo>
                    <a:pt x="659650" y="119938"/>
                  </a:lnTo>
                  <a:lnTo>
                    <a:pt x="629666" y="119938"/>
                  </a:lnTo>
                  <a:lnTo>
                    <a:pt x="629666" y="59969"/>
                  </a:lnTo>
                  <a:lnTo>
                    <a:pt x="659650" y="59969"/>
                  </a:lnTo>
                  <a:lnTo>
                    <a:pt x="659650" y="29984"/>
                  </a:lnTo>
                  <a:lnTo>
                    <a:pt x="659650" y="0"/>
                  </a:lnTo>
                  <a:lnTo>
                    <a:pt x="629666" y="0"/>
                  </a:lnTo>
                  <a:lnTo>
                    <a:pt x="629666" y="29984"/>
                  </a:lnTo>
                  <a:lnTo>
                    <a:pt x="599681" y="29984"/>
                  </a:lnTo>
                  <a:lnTo>
                    <a:pt x="599681" y="0"/>
                  </a:lnTo>
                  <a:lnTo>
                    <a:pt x="569696" y="0"/>
                  </a:lnTo>
                  <a:lnTo>
                    <a:pt x="569696" y="59969"/>
                  </a:lnTo>
                  <a:lnTo>
                    <a:pt x="539711" y="59969"/>
                  </a:lnTo>
                  <a:lnTo>
                    <a:pt x="509727" y="59969"/>
                  </a:lnTo>
                  <a:lnTo>
                    <a:pt x="509727" y="89954"/>
                  </a:lnTo>
                  <a:lnTo>
                    <a:pt x="539711" y="89954"/>
                  </a:lnTo>
                  <a:lnTo>
                    <a:pt x="569696" y="89954"/>
                  </a:lnTo>
                  <a:lnTo>
                    <a:pt x="569696" y="119938"/>
                  </a:lnTo>
                  <a:lnTo>
                    <a:pt x="599681" y="119938"/>
                  </a:lnTo>
                  <a:lnTo>
                    <a:pt x="599681" y="149923"/>
                  </a:lnTo>
                  <a:lnTo>
                    <a:pt x="629666" y="149923"/>
                  </a:lnTo>
                  <a:lnTo>
                    <a:pt x="629666" y="179908"/>
                  </a:lnTo>
                  <a:lnTo>
                    <a:pt x="599681" y="179908"/>
                  </a:lnTo>
                  <a:lnTo>
                    <a:pt x="599681" y="209892"/>
                  </a:lnTo>
                  <a:lnTo>
                    <a:pt x="629666" y="209892"/>
                  </a:lnTo>
                  <a:lnTo>
                    <a:pt x="659650" y="209892"/>
                  </a:lnTo>
                  <a:lnTo>
                    <a:pt x="689635" y="209892"/>
                  </a:lnTo>
                  <a:lnTo>
                    <a:pt x="689635" y="179908"/>
                  </a:lnTo>
                  <a:lnTo>
                    <a:pt x="719620" y="179908"/>
                  </a:lnTo>
                  <a:lnTo>
                    <a:pt x="719620" y="149923"/>
                  </a:lnTo>
                  <a:lnTo>
                    <a:pt x="689635" y="149923"/>
                  </a:lnTo>
                  <a:lnTo>
                    <a:pt x="689635" y="89954"/>
                  </a:lnTo>
                  <a:lnTo>
                    <a:pt x="719620" y="89954"/>
                  </a:lnTo>
                  <a:lnTo>
                    <a:pt x="719620" y="59969"/>
                  </a:lnTo>
                  <a:close/>
                </a:path>
                <a:path w="1229359" h="360044">
                  <a:moveTo>
                    <a:pt x="749604" y="209892"/>
                  </a:moveTo>
                  <a:lnTo>
                    <a:pt x="719620" y="209892"/>
                  </a:lnTo>
                  <a:lnTo>
                    <a:pt x="689635" y="209892"/>
                  </a:lnTo>
                  <a:lnTo>
                    <a:pt x="689635" y="239877"/>
                  </a:lnTo>
                  <a:lnTo>
                    <a:pt x="659650" y="239877"/>
                  </a:lnTo>
                  <a:lnTo>
                    <a:pt x="659650" y="269862"/>
                  </a:lnTo>
                  <a:lnTo>
                    <a:pt x="689635" y="269862"/>
                  </a:lnTo>
                  <a:lnTo>
                    <a:pt x="719620" y="269862"/>
                  </a:lnTo>
                  <a:lnTo>
                    <a:pt x="719620" y="239877"/>
                  </a:lnTo>
                  <a:lnTo>
                    <a:pt x="749604" y="239877"/>
                  </a:lnTo>
                  <a:lnTo>
                    <a:pt x="749604" y="209892"/>
                  </a:lnTo>
                  <a:close/>
                </a:path>
                <a:path w="1229359" h="360044">
                  <a:moveTo>
                    <a:pt x="779589" y="269862"/>
                  </a:moveTo>
                  <a:lnTo>
                    <a:pt x="749604" y="269862"/>
                  </a:lnTo>
                  <a:lnTo>
                    <a:pt x="749604" y="299847"/>
                  </a:lnTo>
                  <a:lnTo>
                    <a:pt x="779589" y="299847"/>
                  </a:lnTo>
                  <a:lnTo>
                    <a:pt x="779589" y="269862"/>
                  </a:lnTo>
                  <a:close/>
                </a:path>
                <a:path w="1229359" h="360044">
                  <a:moveTo>
                    <a:pt x="779589" y="89954"/>
                  </a:moveTo>
                  <a:lnTo>
                    <a:pt x="749604" y="89954"/>
                  </a:lnTo>
                  <a:lnTo>
                    <a:pt x="719620" y="89954"/>
                  </a:lnTo>
                  <a:lnTo>
                    <a:pt x="719620" y="149923"/>
                  </a:lnTo>
                  <a:lnTo>
                    <a:pt x="749604" y="149923"/>
                  </a:lnTo>
                  <a:lnTo>
                    <a:pt x="749604" y="119938"/>
                  </a:lnTo>
                  <a:lnTo>
                    <a:pt x="779589" y="119938"/>
                  </a:lnTo>
                  <a:lnTo>
                    <a:pt x="779589" y="89954"/>
                  </a:lnTo>
                  <a:close/>
                </a:path>
                <a:path w="1229359" h="360044">
                  <a:moveTo>
                    <a:pt x="809574" y="149923"/>
                  </a:moveTo>
                  <a:lnTo>
                    <a:pt x="779589" y="149923"/>
                  </a:lnTo>
                  <a:lnTo>
                    <a:pt x="779589" y="179908"/>
                  </a:lnTo>
                  <a:lnTo>
                    <a:pt x="809574" y="179908"/>
                  </a:lnTo>
                  <a:lnTo>
                    <a:pt x="809574" y="149923"/>
                  </a:lnTo>
                  <a:close/>
                </a:path>
                <a:path w="1229359" h="360044">
                  <a:moveTo>
                    <a:pt x="839558" y="209892"/>
                  </a:moveTo>
                  <a:lnTo>
                    <a:pt x="809574" y="209892"/>
                  </a:lnTo>
                  <a:lnTo>
                    <a:pt x="779589" y="209892"/>
                  </a:lnTo>
                  <a:lnTo>
                    <a:pt x="779589" y="239877"/>
                  </a:lnTo>
                  <a:lnTo>
                    <a:pt x="809574" y="239877"/>
                  </a:lnTo>
                  <a:lnTo>
                    <a:pt x="839558" y="239877"/>
                  </a:lnTo>
                  <a:lnTo>
                    <a:pt x="839558" y="209892"/>
                  </a:lnTo>
                  <a:close/>
                </a:path>
                <a:path w="1229359" h="360044">
                  <a:moveTo>
                    <a:pt x="899528" y="179908"/>
                  </a:moveTo>
                  <a:lnTo>
                    <a:pt x="869543" y="179908"/>
                  </a:lnTo>
                  <a:lnTo>
                    <a:pt x="869543" y="209892"/>
                  </a:lnTo>
                  <a:lnTo>
                    <a:pt x="899528" y="209892"/>
                  </a:lnTo>
                  <a:lnTo>
                    <a:pt x="899528" y="179908"/>
                  </a:lnTo>
                  <a:close/>
                </a:path>
                <a:path w="1229359" h="360044">
                  <a:moveTo>
                    <a:pt x="929513" y="239877"/>
                  </a:moveTo>
                  <a:lnTo>
                    <a:pt x="899528" y="239877"/>
                  </a:lnTo>
                  <a:lnTo>
                    <a:pt x="899528" y="269862"/>
                  </a:lnTo>
                  <a:lnTo>
                    <a:pt x="929513" y="269862"/>
                  </a:lnTo>
                  <a:lnTo>
                    <a:pt x="929513" y="239877"/>
                  </a:lnTo>
                  <a:close/>
                </a:path>
                <a:path w="1229359" h="360044">
                  <a:moveTo>
                    <a:pt x="989482" y="119938"/>
                  </a:moveTo>
                  <a:lnTo>
                    <a:pt x="959497" y="119938"/>
                  </a:lnTo>
                  <a:lnTo>
                    <a:pt x="929513" y="119938"/>
                  </a:lnTo>
                  <a:lnTo>
                    <a:pt x="899528" y="119938"/>
                  </a:lnTo>
                  <a:lnTo>
                    <a:pt x="869543" y="119938"/>
                  </a:lnTo>
                  <a:lnTo>
                    <a:pt x="869543" y="149923"/>
                  </a:lnTo>
                  <a:lnTo>
                    <a:pt x="899528" y="149923"/>
                  </a:lnTo>
                  <a:lnTo>
                    <a:pt x="929513" y="149923"/>
                  </a:lnTo>
                  <a:lnTo>
                    <a:pt x="959497" y="149923"/>
                  </a:lnTo>
                  <a:lnTo>
                    <a:pt x="959497" y="179908"/>
                  </a:lnTo>
                  <a:lnTo>
                    <a:pt x="989482" y="179908"/>
                  </a:lnTo>
                  <a:lnTo>
                    <a:pt x="989482" y="119938"/>
                  </a:lnTo>
                  <a:close/>
                </a:path>
                <a:path w="1229359" h="360044">
                  <a:moveTo>
                    <a:pt x="1109421" y="179908"/>
                  </a:moveTo>
                  <a:lnTo>
                    <a:pt x="1079436" y="179908"/>
                  </a:lnTo>
                  <a:lnTo>
                    <a:pt x="1049451" y="179908"/>
                  </a:lnTo>
                  <a:lnTo>
                    <a:pt x="1049451" y="149923"/>
                  </a:lnTo>
                  <a:lnTo>
                    <a:pt x="1019467" y="149923"/>
                  </a:lnTo>
                  <a:lnTo>
                    <a:pt x="1019467" y="209892"/>
                  </a:lnTo>
                  <a:lnTo>
                    <a:pt x="989482" y="209892"/>
                  </a:lnTo>
                  <a:lnTo>
                    <a:pt x="959497" y="209892"/>
                  </a:lnTo>
                  <a:lnTo>
                    <a:pt x="929513" y="209892"/>
                  </a:lnTo>
                  <a:lnTo>
                    <a:pt x="929513" y="239877"/>
                  </a:lnTo>
                  <a:lnTo>
                    <a:pt x="959497" y="239877"/>
                  </a:lnTo>
                  <a:lnTo>
                    <a:pt x="989482" y="239877"/>
                  </a:lnTo>
                  <a:lnTo>
                    <a:pt x="989482" y="269862"/>
                  </a:lnTo>
                  <a:lnTo>
                    <a:pt x="959497" y="269862"/>
                  </a:lnTo>
                  <a:lnTo>
                    <a:pt x="929513" y="269862"/>
                  </a:lnTo>
                  <a:lnTo>
                    <a:pt x="929513" y="359816"/>
                  </a:lnTo>
                  <a:lnTo>
                    <a:pt x="959497" y="359816"/>
                  </a:lnTo>
                  <a:lnTo>
                    <a:pt x="959497" y="329831"/>
                  </a:lnTo>
                  <a:lnTo>
                    <a:pt x="989482" y="329831"/>
                  </a:lnTo>
                  <a:lnTo>
                    <a:pt x="1019467" y="329831"/>
                  </a:lnTo>
                  <a:lnTo>
                    <a:pt x="1019467" y="239877"/>
                  </a:lnTo>
                  <a:lnTo>
                    <a:pt x="1049451" y="239877"/>
                  </a:lnTo>
                  <a:lnTo>
                    <a:pt x="1079436" y="239877"/>
                  </a:lnTo>
                  <a:lnTo>
                    <a:pt x="1079436" y="209892"/>
                  </a:lnTo>
                  <a:lnTo>
                    <a:pt x="1109421" y="209892"/>
                  </a:lnTo>
                  <a:lnTo>
                    <a:pt x="1109421" y="179908"/>
                  </a:lnTo>
                  <a:close/>
                </a:path>
                <a:path w="1229359" h="360044">
                  <a:moveTo>
                    <a:pt x="1139405" y="119938"/>
                  </a:moveTo>
                  <a:lnTo>
                    <a:pt x="1109421" y="119938"/>
                  </a:lnTo>
                  <a:lnTo>
                    <a:pt x="1109421" y="59969"/>
                  </a:lnTo>
                  <a:lnTo>
                    <a:pt x="1079436" y="59969"/>
                  </a:lnTo>
                  <a:lnTo>
                    <a:pt x="1049451" y="59969"/>
                  </a:lnTo>
                  <a:lnTo>
                    <a:pt x="1049451" y="89954"/>
                  </a:lnTo>
                  <a:lnTo>
                    <a:pt x="1019467" y="89954"/>
                  </a:lnTo>
                  <a:lnTo>
                    <a:pt x="1019467" y="119938"/>
                  </a:lnTo>
                  <a:lnTo>
                    <a:pt x="1049451" y="119938"/>
                  </a:lnTo>
                  <a:lnTo>
                    <a:pt x="1049451" y="149923"/>
                  </a:lnTo>
                  <a:lnTo>
                    <a:pt x="1079436" y="149923"/>
                  </a:lnTo>
                  <a:lnTo>
                    <a:pt x="1109421" y="149923"/>
                  </a:lnTo>
                  <a:lnTo>
                    <a:pt x="1139405" y="149923"/>
                  </a:lnTo>
                  <a:lnTo>
                    <a:pt x="1139405" y="119938"/>
                  </a:lnTo>
                  <a:close/>
                </a:path>
                <a:path w="1229359" h="360044">
                  <a:moveTo>
                    <a:pt x="1169390" y="89954"/>
                  </a:moveTo>
                  <a:lnTo>
                    <a:pt x="1139405" y="89954"/>
                  </a:lnTo>
                  <a:lnTo>
                    <a:pt x="1139405" y="119938"/>
                  </a:lnTo>
                  <a:lnTo>
                    <a:pt x="1169390" y="119938"/>
                  </a:lnTo>
                  <a:lnTo>
                    <a:pt x="1169390" y="89954"/>
                  </a:lnTo>
                  <a:close/>
                </a:path>
                <a:path w="1229359" h="360044">
                  <a:moveTo>
                    <a:pt x="1199375" y="239877"/>
                  </a:moveTo>
                  <a:lnTo>
                    <a:pt x="1169390" y="239877"/>
                  </a:lnTo>
                  <a:lnTo>
                    <a:pt x="1169390" y="209892"/>
                  </a:lnTo>
                  <a:lnTo>
                    <a:pt x="1139405" y="209892"/>
                  </a:lnTo>
                  <a:lnTo>
                    <a:pt x="1139405" y="239877"/>
                  </a:lnTo>
                  <a:lnTo>
                    <a:pt x="1109421" y="239877"/>
                  </a:lnTo>
                  <a:lnTo>
                    <a:pt x="1079436" y="239877"/>
                  </a:lnTo>
                  <a:lnTo>
                    <a:pt x="1079436" y="269862"/>
                  </a:lnTo>
                  <a:lnTo>
                    <a:pt x="1109421" y="269862"/>
                  </a:lnTo>
                  <a:lnTo>
                    <a:pt x="1139405" y="269862"/>
                  </a:lnTo>
                  <a:lnTo>
                    <a:pt x="1169390" y="269862"/>
                  </a:lnTo>
                  <a:lnTo>
                    <a:pt x="1199375" y="269862"/>
                  </a:lnTo>
                  <a:lnTo>
                    <a:pt x="1199375" y="239877"/>
                  </a:lnTo>
                  <a:close/>
                </a:path>
                <a:path w="1229359" h="360044">
                  <a:moveTo>
                    <a:pt x="1229360" y="269862"/>
                  </a:moveTo>
                  <a:lnTo>
                    <a:pt x="1199375" y="269862"/>
                  </a:lnTo>
                  <a:lnTo>
                    <a:pt x="1199375" y="299847"/>
                  </a:lnTo>
                  <a:lnTo>
                    <a:pt x="1229360" y="299847"/>
                  </a:lnTo>
                  <a:lnTo>
                    <a:pt x="1229360" y="269862"/>
                  </a:lnTo>
                  <a:close/>
                </a:path>
                <a:path w="1229359" h="360044">
                  <a:moveTo>
                    <a:pt x="1229360" y="179908"/>
                  </a:moveTo>
                  <a:lnTo>
                    <a:pt x="1199375" y="179908"/>
                  </a:lnTo>
                  <a:lnTo>
                    <a:pt x="1199375" y="239877"/>
                  </a:lnTo>
                  <a:lnTo>
                    <a:pt x="1229360" y="239877"/>
                  </a:lnTo>
                  <a:lnTo>
                    <a:pt x="1229360" y="179908"/>
                  </a:lnTo>
                  <a:close/>
                </a:path>
                <a:path w="1229359" h="360044">
                  <a:moveTo>
                    <a:pt x="1229360" y="119938"/>
                  </a:moveTo>
                  <a:lnTo>
                    <a:pt x="1199375" y="119938"/>
                  </a:lnTo>
                  <a:lnTo>
                    <a:pt x="1169390" y="119938"/>
                  </a:lnTo>
                  <a:lnTo>
                    <a:pt x="1169390" y="179908"/>
                  </a:lnTo>
                  <a:lnTo>
                    <a:pt x="1199375" y="179908"/>
                  </a:lnTo>
                  <a:lnTo>
                    <a:pt x="1199375" y="149923"/>
                  </a:lnTo>
                  <a:lnTo>
                    <a:pt x="1229360" y="149923"/>
                  </a:lnTo>
                  <a:lnTo>
                    <a:pt x="1229360" y="11993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10307" y="1169892"/>
              <a:ext cx="1229360" cy="509905"/>
            </a:xfrm>
            <a:custGeom>
              <a:avLst/>
              <a:gdLst/>
              <a:ahLst/>
              <a:cxnLst/>
              <a:rect l="l" t="t" r="r" b="b"/>
              <a:pathLst>
                <a:path w="1229359" h="509905">
                  <a:moveTo>
                    <a:pt x="29984" y="299847"/>
                  </a:moveTo>
                  <a:lnTo>
                    <a:pt x="0" y="299847"/>
                  </a:lnTo>
                  <a:lnTo>
                    <a:pt x="0" y="329831"/>
                  </a:lnTo>
                  <a:lnTo>
                    <a:pt x="29984" y="329831"/>
                  </a:lnTo>
                  <a:lnTo>
                    <a:pt x="29984" y="299847"/>
                  </a:lnTo>
                  <a:close/>
                </a:path>
                <a:path w="1229359" h="509905">
                  <a:moveTo>
                    <a:pt x="29984" y="239877"/>
                  </a:moveTo>
                  <a:lnTo>
                    <a:pt x="0" y="239877"/>
                  </a:lnTo>
                  <a:lnTo>
                    <a:pt x="0" y="269862"/>
                  </a:lnTo>
                  <a:lnTo>
                    <a:pt x="29984" y="269862"/>
                  </a:lnTo>
                  <a:lnTo>
                    <a:pt x="29984" y="239877"/>
                  </a:lnTo>
                  <a:close/>
                </a:path>
                <a:path w="1229359" h="509905">
                  <a:moveTo>
                    <a:pt x="59969" y="389801"/>
                  </a:moveTo>
                  <a:lnTo>
                    <a:pt x="29984" y="389801"/>
                  </a:lnTo>
                  <a:lnTo>
                    <a:pt x="29984" y="359816"/>
                  </a:lnTo>
                  <a:lnTo>
                    <a:pt x="0" y="359816"/>
                  </a:lnTo>
                  <a:lnTo>
                    <a:pt x="0" y="419785"/>
                  </a:lnTo>
                  <a:lnTo>
                    <a:pt x="29984" y="419785"/>
                  </a:lnTo>
                  <a:lnTo>
                    <a:pt x="29984" y="449770"/>
                  </a:lnTo>
                  <a:lnTo>
                    <a:pt x="59969" y="449770"/>
                  </a:lnTo>
                  <a:lnTo>
                    <a:pt x="59969" y="389801"/>
                  </a:lnTo>
                  <a:close/>
                </a:path>
                <a:path w="1229359" h="509905">
                  <a:moveTo>
                    <a:pt x="89954" y="329831"/>
                  </a:moveTo>
                  <a:lnTo>
                    <a:pt x="59969" y="329831"/>
                  </a:lnTo>
                  <a:lnTo>
                    <a:pt x="29984" y="329831"/>
                  </a:lnTo>
                  <a:lnTo>
                    <a:pt x="29984" y="359816"/>
                  </a:lnTo>
                  <a:lnTo>
                    <a:pt x="59969" y="359816"/>
                  </a:lnTo>
                  <a:lnTo>
                    <a:pt x="89954" y="359816"/>
                  </a:lnTo>
                  <a:lnTo>
                    <a:pt x="89954" y="329831"/>
                  </a:lnTo>
                  <a:close/>
                </a:path>
                <a:path w="1229359" h="509905">
                  <a:moveTo>
                    <a:pt x="209892" y="389801"/>
                  </a:moveTo>
                  <a:lnTo>
                    <a:pt x="179908" y="389801"/>
                  </a:lnTo>
                  <a:lnTo>
                    <a:pt x="179908" y="359816"/>
                  </a:lnTo>
                  <a:lnTo>
                    <a:pt x="149923" y="359816"/>
                  </a:lnTo>
                  <a:lnTo>
                    <a:pt x="149923" y="389801"/>
                  </a:lnTo>
                  <a:lnTo>
                    <a:pt x="119938" y="389801"/>
                  </a:lnTo>
                  <a:lnTo>
                    <a:pt x="119938" y="419785"/>
                  </a:lnTo>
                  <a:lnTo>
                    <a:pt x="149923" y="419785"/>
                  </a:lnTo>
                  <a:lnTo>
                    <a:pt x="179908" y="419785"/>
                  </a:lnTo>
                  <a:lnTo>
                    <a:pt x="209892" y="419785"/>
                  </a:lnTo>
                  <a:lnTo>
                    <a:pt x="209892" y="389801"/>
                  </a:lnTo>
                  <a:close/>
                </a:path>
                <a:path w="1229359" h="509905">
                  <a:moveTo>
                    <a:pt x="239877" y="329831"/>
                  </a:moveTo>
                  <a:lnTo>
                    <a:pt x="209892" y="329831"/>
                  </a:lnTo>
                  <a:lnTo>
                    <a:pt x="179908" y="329831"/>
                  </a:lnTo>
                  <a:lnTo>
                    <a:pt x="179908" y="359816"/>
                  </a:lnTo>
                  <a:lnTo>
                    <a:pt x="209892" y="359816"/>
                  </a:lnTo>
                  <a:lnTo>
                    <a:pt x="239877" y="359816"/>
                  </a:lnTo>
                  <a:lnTo>
                    <a:pt x="239877" y="329831"/>
                  </a:lnTo>
                  <a:close/>
                </a:path>
                <a:path w="1229359" h="509905">
                  <a:moveTo>
                    <a:pt x="239877" y="179908"/>
                  </a:moveTo>
                  <a:lnTo>
                    <a:pt x="209892" y="179908"/>
                  </a:lnTo>
                  <a:lnTo>
                    <a:pt x="209892" y="209892"/>
                  </a:lnTo>
                  <a:lnTo>
                    <a:pt x="179908" y="209892"/>
                  </a:lnTo>
                  <a:lnTo>
                    <a:pt x="179908" y="239877"/>
                  </a:lnTo>
                  <a:lnTo>
                    <a:pt x="209892" y="239877"/>
                  </a:lnTo>
                  <a:lnTo>
                    <a:pt x="209892" y="269862"/>
                  </a:lnTo>
                  <a:lnTo>
                    <a:pt x="179908" y="269862"/>
                  </a:lnTo>
                  <a:lnTo>
                    <a:pt x="179908" y="239877"/>
                  </a:lnTo>
                  <a:lnTo>
                    <a:pt x="149923" y="239877"/>
                  </a:lnTo>
                  <a:lnTo>
                    <a:pt x="149923" y="269862"/>
                  </a:lnTo>
                  <a:lnTo>
                    <a:pt x="119938" y="269862"/>
                  </a:lnTo>
                  <a:lnTo>
                    <a:pt x="89954" y="269862"/>
                  </a:lnTo>
                  <a:lnTo>
                    <a:pt x="59969" y="269862"/>
                  </a:lnTo>
                  <a:lnTo>
                    <a:pt x="59969" y="299847"/>
                  </a:lnTo>
                  <a:lnTo>
                    <a:pt x="89954" y="299847"/>
                  </a:lnTo>
                  <a:lnTo>
                    <a:pt x="89954" y="329831"/>
                  </a:lnTo>
                  <a:lnTo>
                    <a:pt x="119938" y="329831"/>
                  </a:lnTo>
                  <a:lnTo>
                    <a:pt x="119938" y="359816"/>
                  </a:lnTo>
                  <a:lnTo>
                    <a:pt x="149923" y="359816"/>
                  </a:lnTo>
                  <a:lnTo>
                    <a:pt x="149923" y="299847"/>
                  </a:lnTo>
                  <a:lnTo>
                    <a:pt x="179908" y="299847"/>
                  </a:lnTo>
                  <a:lnTo>
                    <a:pt x="209892" y="299847"/>
                  </a:lnTo>
                  <a:lnTo>
                    <a:pt x="239877" y="299847"/>
                  </a:lnTo>
                  <a:lnTo>
                    <a:pt x="239877" y="179908"/>
                  </a:lnTo>
                  <a:close/>
                </a:path>
                <a:path w="1229359" h="509905">
                  <a:moveTo>
                    <a:pt x="389801" y="239877"/>
                  </a:moveTo>
                  <a:lnTo>
                    <a:pt x="359816" y="239877"/>
                  </a:lnTo>
                  <a:lnTo>
                    <a:pt x="359816" y="269862"/>
                  </a:lnTo>
                  <a:lnTo>
                    <a:pt x="389801" y="269862"/>
                  </a:lnTo>
                  <a:lnTo>
                    <a:pt x="389801" y="239877"/>
                  </a:lnTo>
                  <a:close/>
                </a:path>
                <a:path w="1229359" h="509905">
                  <a:moveTo>
                    <a:pt x="539711" y="389801"/>
                  </a:moveTo>
                  <a:lnTo>
                    <a:pt x="509727" y="389801"/>
                  </a:lnTo>
                  <a:lnTo>
                    <a:pt x="509727" y="419785"/>
                  </a:lnTo>
                  <a:lnTo>
                    <a:pt x="509727" y="449770"/>
                  </a:lnTo>
                  <a:lnTo>
                    <a:pt x="479755" y="449770"/>
                  </a:lnTo>
                  <a:lnTo>
                    <a:pt x="479755" y="419785"/>
                  </a:lnTo>
                  <a:lnTo>
                    <a:pt x="509727" y="419785"/>
                  </a:lnTo>
                  <a:lnTo>
                    <a:pt x="509727" y="389801"/>
                  </a:lnTo>
                  <a:lnTo>
                    <a:pt x="509727" y="359816"/>
                  </a:lnTo>
                  <a:lnTo>
                    <a:pt x="479755" y="359816"/>
                  </a:lnTo>
                  <a:lnTo>
                    <a:pt x="479755" y="389801"/>
                  </a:lnTo>
                  <a:lnTo>
                    <a:pt x="449770" y="389801"/>
                  </a:lnTo>
                  <a:lnTo>
                    <a:pt x="449770" y="509739"/>
                  </a:lnTo>
                  <a:lnTo>
                    <a:pt x="479755" y="509739"/>
                  </a:lnTo>
                  <a:lnTo>
                    <a:pt x="479755" y="479755"/>
                  </a:lnTo>
                  <a:lnTo>
                    <a:pt x="509727" y="479755"/>
                  </a:lnTo>
                  <a:lnTo>
                    <a:pt x="509727" y="509739"/>
                  </a:lnTo>
                  <a:lnTo>
                    <a:pt x="539711" y="509739"/>
                  </a:lnTo>
                  <a:lnTo>
                    <a:pt x="539711" y="389801"/>
                  </a:lnTo>
                  <a:close/>
                </a:path>
                <a:path w="1229359" h="509905">
                  <a:moveTo>
                    <a:pt x="569696" y="299847"/>
                  </a:moveTo>
                  <a:lnTo>
                    <a:pt x="539711" y="299847"/>
                  </a:lnTo>
                  <a:lnTo>
                    <a:pt x="509727" y="299847"/>
                  </a:lnTo>
                  <a:lnTo>
                    <a:pt x="509727" y="329831"/>
                  </a:lnTo>
                  <a:lnTo>
                    <a:pt x="539711" y="329831"/>
                  </a:lnTo>
                  <a:lnTo>
                    <a:pt x="569696" y="329831"/>
                  </a:lnTo>
                  <a:lnTo>
                    <a:pt x="569696" y="299847"/>
                  </a:lnTo>
                  <a:close/>
                </a:path>
                <a:path w="1229359" h="509905">
                  <a:moveTo>
                    <a:pt x="629666" y="299847"/>
                  </a:moveTo>
                  <a:lnTo>
                    <a:pt x="599681" y="299847"/>
                  </a:lnTo>
                  <a:lnTo>
                    <a:pt x="599681" y="329831"/>
                  </a:lnTo>
                  <a:lnTo>
                    <a:pt x="629666" y="329831"/>
                  </a:lnTo>
                  <a:lnTo>
                    <a:pt x="629666" y="299847"/>
                  </a:lnTo>
                  <a:close/>
                </a:path>
                <a:path w="1229359" h="509905">
                  <a:moveTo>
                    <a:pt x="629666" y="119938"/>
                  </a:moveTo>
                  <a:lnTo>
                    <a:pt x="599681" y="119938"/>
                  </a:lnTo>
                  <a:lnTo>
                    <a:pt x="599681" y="89954"/>
                  </a:lnTo>
                  <a:lnTo>
                    <a:pt x="569696" y="89954"/>
                  </a:lnTo>
                  <a:lnTo>
                    <a:pt x="569696" y="119938"/>
                  </a:lnTo>
                  <a:lnTo>
                    <a:pt x="569696" y="179908"/>
                  </a:lnTo>
                  <a:lnTo>
                    <a:pt x="569696" y="239877"/>
                  </a:lnTo>
                  <a:lnTo>
                    <a:pt x="539711" y="239877"/>
                  </a:lnTo>
                  <a:lnTo>
                    <a:pt x="539711" y="179908"/>
                  </a:lnTo>
                  <a:lnTo>
                    <a:pt x="509727" y="179908"/>
                  </a:lnTo>
                  <a:lnTo>
                    <a:pt x="509727" y="149923"/>
                  </a:lnTo>
                  <a:lnTo>
                    <a:pt x="539711" y="149923"/>
                  </a:lnTo>
                  <a:lnTo>
                    <a:pt x="539711" y="179908"/>
                  </a:lnTo>
                  <a:lnTo>
                    <a:pt x="569696" y="179908"/>
                  </a:lnTo>
                  <a:lnTo>
                    <a:pt x="569696" y="119938"/>
                  </a:lnTo>
                  <a:lnTo>
                    <a:pt x="539711" y="119938"/>
                  </a:lnTo>
                  <a:lnTo>
                    <a:pt x="509727" y="119938"/>
                  </a:lnTo>
                  <a:lnTo>
                    <a:pt x="509727" y="89954"/>
                  </a:lnTo>
                  <a:lnTo>
                    <a:pt x="539711" y="89954"/>
                  </a:lnTo>
                  <a:lnTo>
                    <a:pt x="569696" y="89954"/>
                  </a:lnTo>
                  <a:lnTo>
                    <a:pt x="569696" y="59969"/>
                  </a:lnTo>
                  <a:lnTo>
                    <a:pt x="599681" y="59969"/>
                  </a:lnTo>
                  <a:lnTo>
                    <a:pt x="599681" y="29984"/>
                  </a:lnTo>
                  <a:lnTo>
                    <a:pt x="569696" y="29984"/>
                  </a:lnTo>
                  <a:lnTo>
                    <a:pt x="569696" y="0"/>
                  </a:lnTo>
                  <a:lnTo>
                    <a:pt x="539711" y="0"/>
                  </a:lnTo>
                  <a:lnTo>
                    <a:pt x="509727" y="0"/>
                  </a:lnTo>
                  <a:lnTo>
                    <a:pt x="509727" y="29984"/>
                  </a:lnTo>
                  <a:lnTo>
                    <a:pt x="539711" y="29984"/>
                  </a:lnTo>
                  <a:lnTo>
                    <a:pt x="539711" y="59969"/>
                  </a:lnTo>
                  <a:lnTo>
                    <a:pt x="509727" y="59969"/>
                  </a:lnTo>
                  <a:lnTo>
                    <a:pt x="479755" y="59969"/>
                  </a:lnTo>
                  <a:lnTo>
                    <a:pt x="449770" y="59969"/>
                  </a:lnTo>
                  <a:lnTo>
                    <a:pt x="449770" y="89954"/>
                  </a:lnTo>
                  <a:lnTo>
                    <a:pt x="479755" y="89954"/>
                  </a:lnTo>
                  <a:lnTo>
                    <a:pt x="479755" y="179908"/>
                  </a:lnTo>
                  <a:lnTo>
                    <a:pt x="449770" y="179908"/>
                  </a:lnTo>
                  <a:lnTo>
                    <a:pt x="449770" y="89954"/>
                  </a:lnTo>
                  <a:lnTo>
                    <a:pt x="419785" y="89954"/>
                  </a:lnTo>
                  <a:lnTo>
                    <a:pt x="419785" y="119938"/>
                  </a:lnTo>
                  <a:lnTo>
                    <a:pt x="389801" y="119938"/>
                  </a:lnTo>
                  <a:lnTo>
                    <a:pt x="389801" y="179908"/>
                  </a:lnTo>
                  <a:lnTo>
                    <a:pt x="359816" y="179908"/>
                  </a:lnTo>
                  <a:lnTo>
                    <a:pt x="329831" y="179908"/>
                  </a:lnTo>
                  <a:lnTo>
                    <a:pt x="329831" y="209892"/>
                  </a:lnTo>
                  <a:lnTo>
                    <a:pt x="359816" y="209892"/>
                  </a:lnTo>
                  <a:lnTo>
                    <a:pt x="389801" y="209892"/>
                  </a:lnTo>
                  <a:lnTo>
                    <a:pt x="389801" y="239877"/>
                  </a:lnTo>
                  <a:lnTo>
                    <a:pt x="419785" y="239877"/>
                  </a:lnTo>
                  <a:lnTo>
                    <a:pt x="419785" y="299847"/>
                  </a:lnTo>
                  <a:lnTo>
                    <a:pt x="449770" y="299847"/>
                  </a:lnTo>
                  <a:lnTo>
                    <a:pt x="449770" y="329831"/>
                  </a:lnTo>
                  <a:lnTo>
                    <a:pt x="419785" y="329831"/>
                  </a:lnTo>
                  <a:lnTo>
                    <a:pt x="389801" y="329831"/>
                  </a:lnTo>
                  <a:lnTo>
                    <a:pt x="389801" y="359816"/>
                  </a:lnTo>
                  <a:lnTo>
                    <a:pt x="419785" y="359816"/>
                  </a:lnTo>
                  <a:lnTo>
                    <a:pt x="449770" y="359816"/>
                  </a:lnTo>
                  <a:lnTo>
                    <a:pt x="479755" y="359816"/>
                  </a:lnTo>
                  <a:lnTo>
                    <a:pt x="479755" y="299847"/>
                  </a:lnTo>
                  <a:lnTo>
                    <a:pt x="509727" y="299847"/>
                  </a:lnTo>
                  <a:lnTo>
                    <a:pt x="509727" y="269862"/>
                  </a:lnTo>
                  <a:lnTo>
                    <a:pt x="479755" y="269862"/>
                  </a:lnTo>
                  <a:lnTo>
                    <a:pt x="479755" y="239877"/>
                  </a:lnTo>
                  <a:lnTo>
                    <a:pt x="449770" y="239877"/>
                  </a:lnTo>
                  <a:lnTo>
                    <a:pt x="449770" y="209892"/>
                  </a:lnTo>
                  <a:lnTo>
                    <a:pt x="479755" y="209892"/>
                  </a:lnTo>
                  <a:lnTo>
                    <a:pt x="479755" y="239877"/>
                  </a:lnTo>
                  <a:lnTo>
                    <a:pt x="509727" y="239877"/>
                  </a:lnTo>
                  <a:lnTo>
                    <a:pt x="509727" y="269862"/>
                  </a:lnTo>
                  <a:lnTo>
                    <a:pt x="539711" y="269862"/>
                  </a:lnTo>
                  <a:lnTo>
                    <a:pt x="569696" y="269862"/>
                  </a:lnTo>
                  <a:lnTo>
                    <a:pt x="599681" y="269862"/>
                  </a:lnTo>
                  <a:lnTo>
                    <a:pt x="599681" y="239877"/>
                  </a:lnTo>
                  <a:lnTo>
                    <a:pt x="629666" y="239877"/>
                  </a:lnTo>
                  <a:lnTo>
                    <a:pt x="629666" y="209892"/>
                  </a:lnTo>
                  <a:lnTo>
                    <a:pt x="599681" y="209892"/>
                  </a:lnTo>
                  <a:lnTo>
                    <a:pt x="599681" y="179908"/>
                  </a:lnTo>
                  <a:lnTo>
                    <a:pt x="629666" y="179908"/>
                  </a:lnTo>
                  <a:lnTo>
                    <a:pt x="629666" y="119938"/>
                  </a:lnTo>
                  <a:close/>
                </a:path>
                <a:path w="1229359" h="509905">
                  <a:moveTo>
                    <a:pt x="659650" y="179908"/>
                  </a:moveTo>
                  <a:lnTo>
                    <a:pt x="629666" y="179908"/>
                  </a:lnTo>
                  <a:lnTo>
                    <a:pt x="629666" y="209892"/>
                  </a:lnTo>
                  <a:lnTo>
                    <a:pt x="659650" y="209892"/>
                  </a:lnTo>
                  <a:lnTo>
                    <a:pt x="659650" y="179908"/>
                  </a:lnTo>
                  <a:close/>
                </a:path>
                <a:path w="1229359" h="509905">
                  <a:moveTo>
                    <a:pt x="689635" y="209892"/>
                  </a:moveTo>
                  <a:lnTo>
                    <a:pt x="659650" y="209892"/>
                  </a:lnTo>
                  <a:lnTo>
                    <a:pt x="659650" y="239877"/>
                  </a:lnTo>
                  <a:lnTo>
                    <a:pt x="689635" y="239877"/>
                  </a:lnTo>
                  <a:lnTo>
                    <a:pt x="689635" y="209892"/>
                  </a:lnTo>
                  <a:close/>
                </a:path>
                <a:path w="1229359" h="509905">
                  <a:moveTo>
                    <a:pt x="719620" y="299847"/>
                  </a:moveTo>
                  <a:lnTo>
                    <a:pt x="689635" y="299847"/>
                  </a:lnTo>
                  <a:lnTo>
                    <a:pt x="659650" y="299847"/>
                  </a:lnTo>
                  <a:lnTo>
                    <a:pt x="659650" y="329831"/>
                  </a:lnTo>
                  <a:lnTo>
                    <a:pt x="629666" y="329831"/>
                  </a:lnTo>
                  <a:lnTo>
                    <a:pt x="629666" y="359816"/>
                  </a:lnTo>
                  <a:lnTo>
                    <a:pt x="659650" y="359816"/>
                  </a:lnTo>
                  <a:lnTo>
                    <a:pt x="659650" y="389801"/>
                  </a:lnTo>
                  <a:lnTo>
                    <a:pt x="689635" y="389801"/>
                  </a:lnTo>
                  <a:lnTo>
                    <a:pt x="689635" y="329831"/>
                  </a:lnTo>
                  <a:lnTo>
                    <a:pt x="719620" y="329831"/>
                  </a:lnTo>
                  <a:lnTo>
                    <a:pt x="719620" y="299847"/>
                  </a:lnTo>
                  <a:close/>
                </a:path>
                <a:path w="1229359" h="509905">
                  <a:moveTo>
                    <a:pt x="719620" y="239877"/>
                  </a:moveTo>
                  <a:lnTo>
                    <a:pt x="689635" y="239877"/>
                  </a:lnTo>
                  <a:lnTo>
                    <a:pt x="689635" y="269862"/>
                  </a:lnTo>
                  <a:lnTo>
                    <a:pt x="719620" y="269862"/>
                  </a:lnTo>
                  <a:lnTo>
                    <a:pt x="719620" y="239877"/>
                  </a:lnTo>
                  <a:close/>
                </a:path>
                <a:path w="1229359" h="509905">
                  <a:moveTo>
                    <a:pt x="749604" y="359816"/>
                  </a:moveTo>
                  <a:lnTo>
                    <a:pt x="719620" y="359816"/>
                  </a:lnTo>
                  <a:lnTo>
                    <a:pt x="719620" y="389801"/>
                  </a:lnTo>
                  <a:lnTo>
                    <a:pt x="749604" y="389801"/>
                  </a:lnTo>
                  <a:lnTo>
                    <a:pt x="749604" y="359816"/>
                  </a:lnTo>
                  <a:close/>
                </a:path>
                <a:path w="1229359" h="509905">
                  <a:moveTo>
                    <a:pt x="749604" y="179908"/>
                  </a:moveTo>
                  <a:lnTo>
                    <a:pt x="719620" y="179908"/>
                  </a:lnTo>
                  <a:lnTo>
                    <a:pt x="689635" y="179908"/>
                  </a:lnTo>
                  <a:lnTo>
                    <a:pt x="689635" y="209892"/>
                  </a:lnTo>
                  <a:lnTo>
                    <a:pt x="719620" y="209892"/>
                  </a:lnTo>
                  <a:lnTo>
                    <a:pt x="719620" y="239877"/>
                  </a:lnTo>
                  <a:lnTo>
                    <a:pt x="749604" y="239877"/>
                  </a:lnTo>
                  <a:lnTo>
                    <a:pt x="749604" y="179908"/>
                  </a:lnTo>
                  <a:close/>
                </a:path>
                <a:path w="1229359" h="509905">
                  <a:moveTo>
                    <a:pt x="929513" y="239877"/>
                  </a:moveTo>
                  <a:lnTo>
                    <a:pt x="899528" y="239877"/>
                  </a:lnTo>
                  <a:lnTo>
                    <a:pt x="869543" y="239877"/>
                  </a:lnTo>
                  <a:lnTo>
                    <a:pt x="839558" y="239877"/>
                  </a:lnTo>
                  <a:lnTo>
                    <a:pt x="839558" y="179908"/>
                  </a:lnTo>
                  <a:lnTo>
                    <a:pt x="869543" y="179908"/>
                  </a:lnTo>
                  <a:lnTo>
                    <a:pt x="869543" y="119938"/>
                  </a:lnTo>
                  <a:lnTo>
                    <a:pt x="839558" y="119938"/>
                  </a:lnTo>
                  <a:lnTo>
                    <a:pt x="839558" y="149923"/>
                  </a:lnTo>
                  <a:lnTo>
                    <a:pt x="809574" y="149923"/>
                  </a:lnTo>
                  <a:lnTo>
                    <a:pt x="809574" y="209892"/>
                  </a:lnTo>
                  <a:lnTo>
                    <a:pt x="779589" y="209892"/>
                  </a:lnTo>
                  <a:lnTo>
                    <a:pt x="779589" y="239877"/>
                  </a:lnTo>
                  <a:lnTo>
                    <a:pt x="809574" y="239877"/>
                  </a:lnTo>
                  <a:lnTo>
                    <a:pt x="809574" y="269862"/>
                  </a:lnTo>
                  <a:lnTo>
                    <a:pt x="839558" y="269862"/>
                  </a:lnTo>
                  <a:lnTo>
                    <a:pt x="839558" y="299847"/>
                  </a:lnTo>
                  <a:lnTo>
                    <a:pt x="869543" y="299847"/>
                  </a:lnTo>
                  <a:lnTo>
                    <a:pt x="869543" y="269862"/>
                  </a:lnTo>
                  <a:lnTo>
                    <a:pt x="899528" y="269862"/>
                  </a:lnTo>
                  <a:lnTo>
                    <a:pt x="929513" y="269862"/>
                  </a:lnTo>
                  <a:lnTo>
                    <a:pt x="929513" y="239877"/>
                  </a:lnTo>
                  <a:close/>
                </a:path>
                <a:path w="1229359" h="509905">
                  <a:moveTo>
                    <a:pt x="959497" y="299847"/>
                  </a:moveTo>
                  <a:lnTo>
                    <a:pt x="929513" y="299847"/>
                  </a:lnTo>
                  <a:lnTo>
                    <a:pt x="899528" y="299847"/>
                  </a:lnTo>
                  <a:lnTo>
                    <a:pt x="899528" y="329831"/>
                  </a:lnTo>
                  <a:lnTo>
                    <a:pt x="929513" y="329831"/>
                  </a:lnTo>
                  <a:lnTo>
                    <a:pt x="959497" y="329831"/>
                  </a:lnTo>
                  <a:lnTo>
                    <a:pt x="959497" y="299847"/>
                  </a:lnTo>
                  <a:close/>
                </a:path>
                <a:path w="1229359" h="509905">
                  <a:moveTo>
                    <a:pt x="1049451" y="269862"/>
                  </a:moveTo>
                  <a:lnTo>
                    <a:pt x="1019467" y="269862"/>
                  </a:lnTo>
                  <a:lnTo>
                    <a:pt x="1019467" y="299847"/>
                  </a:lnTo>
                  <a:lnTo>
                    <a:pt x="1049451" y="299847"/>
                  </a:lnTo>
                  <a:lnTo>
                    <a:pt x="1049451" y="269862"/>
                  </a:lnTo>
                  <a:close/>
                </a:path>
                <a:path w="1229359" h="509905">
                  <a:moveTo>
                    <a:pt x="1079436" y="359816"/>
                  </a:moveTo>
                  <a:lnTo>
                    <a:pt x="1049451" y="359816"/>
                  </a:lnTo>
                  <a:lnTo>
                    <a:pt x="1049451" y="389801"/>
                  </a:lnTo>
                  <a:lnTo>
                    <a:pt x="1079436" y="389801"/>
                  </a:lnTo>
                  <a:lnTo>
                    <a:pt x="1079436" y="359816"/>
                  </a:lnTo>
                  <a:close/>
                </a:path>
                <a:path w="1229359" h="509905">
                  <a:moveTo>
                    <a:pt x="1109421" y="299847"/>
                  </a:moveTo>
                  <a:lnTo>
                    <a:pt x="1079436" y="299847"/>
                  </a:lnTo>
                  <a:lnTo>
                    <a:pt x="1079436" y="359816"/>
                  </a:lnTo>
                  <a:lnTo>
                    <a:pt x="1109421" y="359816"/>
                  </a:lnTo>
                  <a:lnTo>
                    <a:pt x="1109421" y="299847"/>
                  </a:lnTo>
                  <a:close/>
                </a:path>
                <a:path w="1229359" h="509905">
                  <a:moveTo>
                    <a:pt x="1139405" y="359816"/>
                  </a:moveTo>
                  <a:lnTo>
                    <a:pt x="1109421" y="359816"/>
                  </a:lnTo>
                  <a:lnTo>
                    <a:pt x="1109421" y="419785"/>
                  </a:lnTo>
                  <a:lnTo>
                    <a:pt x="1139405" y="419785"/>
                  </a:lnTo>
                  <a:lnTo>
                    <a:pt x="1139405" y="359816"/>
                  </a:lnTo>
                  <a:close/>
                </a:path>
                <a:path w="1229359" h="509905">
                  <a:moveTo>
                    <a:pt x="1169390" y="209892"/>
                  </a:moveTo>
                  <a:lnTo>
                    <a:pt x="1139405" y="209892"/>
                  </a:lnTo>
                  <a:lnTo>
                    <a:pt x="1139405" y="179908"/>
                  </a:lnTo>
                  <a:lnTo>
                    <a:pt x="1109421" y="179908"/>
                  </a:lnTo>
                  <a:lnTo>
                    <a:pt x="1079436" y="179908"/>
                  </a:lnTo>
                  <a:lnTo>
                    <a:pt x="1079436" y="209892"/>
                  </a:lnTo>
                  <a:lnTo>
                    <a:pt x="1049451" y="209892"/>
                  </a:lnTo>
                  <a:lnTo>
                    <a:pt x="1019467" y="209892"/>
                  </a:lnTo>
                  <a:lnTo>
                    <a:pt x="1019467" y="239877"/>
                  </a:lnTo>
                  <a:lnTo>
                    <a:pt x="1049451" y="239877"/>
                  </a:lnTo>
                  <a:lnTo>
                    <a:pt x="1079436" y="239877"/>
                  </a:lnTo>
                  <a:lnTo>
                    <a:pt x="1079436" y="269862"/>
                  </a:lnTo>
                  <a:lnTo>
                    <a:pt x="1109421" y="269862"/>
                  </a:lnTo>
                  <a:lnTo>
                    <a:pt x="1109421" y="239877"/>
                  </a:lnTo>
                  <a:lnTo>
                    <a:pt x="1139405" y="239877"/>
                  </a:lnTo>
                  <a:lnTo>
                    <a:pt x="1139405" y="269862"/>
                  </a:lnTo>
                  <a:lnTo>
                    <a:pt x="1109421" y="269862"/>
                  </a:lnTo>
                  <a:lnTo>
                    <a:pt x="1109421" y="299847"/>
                  </a:lnTo>
                  <a:lnTo>
                    <a:pt x="1139405" y="299847"/>
                  </a:lnTo>
                  <a:lnTo>
                    <a:pt x="1139405" y="329831"/>
                  </a:lnTo>
                  <a:lnTo>
                    <a:pt x="1169390" y="329831"/>
                  </a:lnTo>
                  <a:lnTo>
                    <a:pt x="1169390" y="209892"/>
                  </a:lnTo>
                  <a:close/>
                </a:path>
                <a:path w="1229359" h="509905">
                  <a:moveTo>
                    <a:pt x="1229360" y="209892"/>
                  </a:moveTo>
                  <a:lnTo>
                    <a:pt x="1199375" y="209892"/>
                  </a:lnTo>
                  <a:lnTo>
                    <a:pt x="1199375" y="239877"/>
                  </a:lnTo>
                  <a:lnTo>
                    <a:pt x="1229360" y="239877"/>
                  </a:lnTo>
                  <a:lnTo>
                    <a:pt x="1229360" y="20989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10307" y="1439755"/>
              <a:ext cx="1229360" cy="450215"/>
            </a:xfrm>
            <a:custGeom>
              <a:avLst/>
              <a:gdLst/>
              <a:ahLst/>
              <a:cxnLst/>
              <a:rect l="l" t="t" r="r" b="b"/>
              <a:pathLst>
                <a:path w="1229359" h="450214">
                  <a:moveTo>
                    <a:pt x="29984" y="209892"/>
                  </a:moveTo>
                  <a:lnTo>
                    <a:pt x="0" y="209892"/>
                  </a:lnTo>
                  <a:lnTo>
                    <a:pt x="0" y="239877"/>
                  </a:lnTo>
                  <a:lnTo>
                    <a:pt x="29984" y="239877"/>
                  </a:lnTo>
                  <a:lnTo>
                    <a:pt x="29984" y="209892"/>
                  </a:lnTo>
                  <a:close/>
                </a:path>
                <a:path w="1229359" h="450214">
                  <a:moveTo>
                    <a:pt x="59969" y="239877"/>
                  </a:moveTo>
                  <a:lnTo>
                    <a:pt x="29984" y="239877"/>
                  </a:lnTo>
                  <a:lnTo>
                    <a:pt x="29984" y="269862"/>
                  </a:lnTo>
                  <a:lnTo>
                    <a:pt x="59969" y="269862"/>
                  </a:lnTo>
                  <a:lnTo>
                    <a:pt x="59969" y="239877"/>
                  </a:lnTo>
                  <a:close/>
                </a:path>
                <a:path w="1229359" h="450214">
                  <a:moveTo>
                    <a:pt x="119938" y="179908"/>
                  </a:moveTo>
                  <a:lnTo>
                    <a:pt x="89954" y="179908"/>
                  </a:lnTo>
                  <a:lnTo>
                    <a:pt x="59969" y="179908"/>
                  </a:lnTo>
                  <a:lnTo>
                    <a:pt x="59969" y="239877"/>
                  </a:lnTo>
                  <a:lnTo>
                    <a:pt x="89954" y="239877"/>
                  </a:lnTo>
                  <a:lnTo>
                    <a:pt x="119938" y="239877"/>
                  </a:lnTo>
                  <a:lnTo>
                    <a:pt x="119938" y="179908"/>
                  </a:lnTo>
                  <a:close/>
                </a:path>
                <a:path w="1229359" h="450214">
                  <a:moveTo>
                    <a:pt x="209892" y="299847"/>
                  </a:moveTo>
                  <a:lnTo>
                    <a:pt x="179908" y="299847"/>
                  </a:lnTo>
                  <a:lnTo>
                    <a:pt x="179908" y="269862"/>
                  </a:lnTo>
                  <a:lnTo>
                    <a:pt x="149923" y="269862"/>
                  </a:lnTo>
                  <a:lnTo>
                    <a:pt x="149923" y="239877"/>
                  </a:lnTo>
                  <a:lnTo>
                    <a:pt x="119938" y="239877"/>
                  </a:lnTo>
                  <a:lnTo>
                    <a:pt x="119938" y="299847"/>
                  </a:lnTo>
                  <a:lnTo>
                    <a:pt x="89954" y="299847"/>
                  </a:lnTo>
                  <a:lnTo>
                    <a:pt x="89954" y="269862"/>
                  </a:lnTo>
                  <a:lnTo>
                    <a:pt x="59969" y="269862"/>
                  </a:lnTo>
                  <a:lnTo>
                    <a:pt x="59969" y="299847"/>
                  </a:lnTo>
                  <a:lnTo>
                    <a:pt x="29984" y="299847"/>
                  </a:lnTo>
                  <a:lnTo>
                    <a:pt x="29984" y="269862"/>
                  </a:lnTo>
                  <a:lnTo>
                    <a:pt x="0" y="269862"/>
                  </a:lnTo>
                  <a:lnTo>
                    <a:pt x="0" y="389801"/>
                  </a:lnTo>
                  <a:lnTo>
                    <a:pt x="29984" y="389801"/>
                  </a:lnTo>
                  <a:lnTo>
                    <a:pt x="59969" y="389801"/>
                  </a:lnTo>
                  <a:lnTo>
                    <a:pt x="59969" y="359816"/>
                  </a:lnTo>
                  <a:lnTo>
                    <a:pt x="89954" y="359816"/>
                  </a:lnTo>
                  <a:lnTo>
                    <a:pt x="89954" y="389801"/>
                  </a:lnTo>
                  <a:lnTo>
                    <a:pt x="119938" y="389801"/>
                  </a:lnTo>
                  <a:lnTo>
                    <a:pt x="119938" y="329831"/>
                  </a:lnTo>
                  <a:lnTo>
                    <a:pt x="149923" y="329831"/>
                  </a:lnTo>
                  <a:lnTo>
                    <a:pt x="149923" y="359816"/>
                  </a:lnTo>
                  <a:lnTo>
                    <a:pt x="179908" y="359816"/>
                  </a:lnTo>
                  <a:lnTo>
                    <a:pt x="179908" y="329831"/>
                  </a:lnTo>
                  <a:lnTo>
                    <a:pt x="209892" y="329831"/>
                  </a:lnTo>
                  <a:lnTo>
                    <a:pt x="209892" y="299847"/>
                  </a:lnTo>
                  <a:close/>
                </a:path>
                <a:path w="1229359" h="450214">
                  <a:moveTo>
                    <a:pt x="239877" y="239877"/>
                  </a:moveTo>
                  <a:lnTo>
                    <a:pt x="209892" y="239877"/>
                  </a:lnTo>
                  <a:lnTo>
                    <a:pt x="179908" y="239877"/>
                  </a:lnTo>
                  <a:lnTo>
                    <a:pt x="179908" y="269862"/>
                  </a:lnTo>
                  <a:lnTo>
                    <a:pt x="209892" y="269862"/>
                  </a:lnTo>
                  <a:lnTo>
                    <a:pt x="209892" y="299847"/>
                  </a:lnTo>
                  <a:lnTo>
                    <a:pt x="239877" y="299847"/>
                  </a:lnTo>
                  <a:lnTo>
                    <a:pt x="239877" y="239877"/>
                  </a:lnTo>
                  <a:close/>
                </a:path>
                <a:path w="1229359" h="450214">
                  <a:moveTo>
                    <a:pt x="239877" y="149923"/>
                  </a:moveTo>
                  <a:lnTo>
                    <a:pt x="209892" y="149923"/>
                  </a:lnTo>
                  <a:lnTo>
                    <a:pt x="209892" y="179908"/>
                  </a:lnTo>
                  <a:lnTo>
                    <a:pt x="179908" y="179908"/>
                  </a:lnTo>
                  <a:lnTo>
                    <a:pt x="149923" y="179908"/>
                  </a:lnTo>
                  <a:lnTo>
                    <a:pt x="149923" y="239877"/>
                  </a:lnTo>
                  <a:lnTo>
                    <a:pt x="179908" y="239877"/>
                  </a:lnTo>
                  <a:lnTo>
                    <a:pt x="179908" y="209892"/>
                  </a:lnTo>
                  <a:lnTo>
                    <a:pt x="209892" y="209892"/>
                  </a:lnTo>
                  <a:lnTo>
                    <a:pt x="239877" y="209892"/>
                  </a:lnTo>
                  <a:lnTo>
                    <a:pt x="239877" y="149923"/>
                  </a:lnTo>
                  <a:close/>
                </a:path>
                <a:path w="1229359" h="450214">
                  <a:moveTo>
                    <a:pt x="269862" y="299847"/>
                  </a:moveTo>
                  <a:lnTo>
                    <a:pt x="239877" y="299847"/>
                  </a:lnTo>
                  <a:lnTo>
                    <a:pt x="239877" y="329831"/>
                  </a:lnTo>
                  <a:lnTo>
                    <a:pt x="269862" y="329831"/>
                  </a:lnTo>
                  <a:lnTo>
                    <a:pt x="269862" y="299847"/>
                  </a:lnTo>
                  <a:close/>
                </a:path>
                <a:path w="1229359" h="450214">
                  <a:moveTo>
                    <a:pt x="299847" y="239877"/>
                  </a:moveTo>
                  <a:lnTo>
                    <a:pt x="269862" y="239877"/>
                  </a:lnTo>
                  <a:lnTo>
                    <a:pt x="269862" y="269862"/>
                  </a:lnTo>
                  <a:lnTo>
                    <a:pt x="299847" y="269862"/>
                  </a:lnTo>
                  <a:lnTo>
                    <a:pt x="299847" y="239877"/>
                  </a:lnTo>
                  <a:close/>
                </a:path>
                <a:path w="1229359" h="450214">
                  <a:moveTo>
                    <a:pt x="299847" y="179908"/>
                  </a:moveTo>
                  <a:lnTo>
                    <a:pt x="269862" y="179908"/>
                  </a:lnTo>
                  <a:lnTo>
                    <a:pt x="269862" y="209892"/>
                  </a:lnTo>
                  <a:lnTo>
                    <a:pt x="299847" y="209892"/>
                  </a:lnTo>
                  <a:lnTo>
                    <a:pt x="299847" y="179908"/>
                  </a:lnTo>
                  <a:close/>
                </a:path>
                <a:path w="1229359" h="450214">
                  <a:moveTo>
                    <a:pt x="419785" y="209892"/>
                  </a:moveTo>
                  <a:lnTo>
                    <a:pt x="389801" y="209892"/>
                  </a:lnTo>
                  <a:lnTo>
                    <a:pt x="389801" y="239877"/>
                  </a:lnTo>
                  <a:lnTo>
                    <a:pt x="419785" y="239877"/>
                  </a:lnTo>
                  <a:lnTo>
                    <a:pt x="419785" y="209892"/>
                  </a:lnTo>
                  <a:close/>
                </a:path>
                <a:path w="1229359" h="450214">
                  <a:moveTo>
                    <a:pt x="419785" y="119938"/>
                  </a:moveTo>
                  <a:lnTo>
                    <a:pt x="389801" y="119938"/>
                  </a:lnTo>
                  <a:lnTo>
                    <a:pt x="389801" y="89954"/>
                  </a:lnTo>
                  <a:lnTo>
                    <a:pt x="359816" y="89954"/>
                  </a:lnTo>
                  <a:lnTo>
                    <a:pt x="359816" y="29984"/>
                  </a:lnTo>
                  <a:lnTo>
                    <a:pt x="329831" y="29984"/>
                  </a:lnTo>
                  <a:lnTo>
                    <a:pt x="329831" y="59969"/>
                  </a:lnTo>
                  <a:lnTo>
                    <a:pt x="329831" y="89954"/>
                  </a:lnTo>
                  <a:lnTo>
                    <a:pt x="299847" y="89954"/>
                  </a:lnTo>
                  <a:lnTo>
                    <a:pt x="299847" y="59969"/>
                  </a:lnTo>
                  <a:lnTo>
                    <a:pt x="329831" y="59969"/>
                  </a:lnTo>
                  <a:lnTo>
                    <a:pt x="329831" y="29984"/>
                  </a:lnTo>
                  <a:lnTo>
                    <a:pt x="329831" y="0"/>
                  </a:lnTo>
                  <a:lnTo>
                    <a:pt x="299847" y="0"/>
                  </a:lnTo>
                  <a:lnTo>
                    <a:pt x="269862" y="0"/>
                  </a:lnTo>
                  <a:lnTo>
                    <a:pt x="269862" y="29984"/>
                  </a:lnTo>
                  <a:lnTo>
                    <a:pt x="239877" y="29984"/>
                  </a:lnTo>
                  <a:lnTo>
                    <a:pt x="239877" y="59969"/>
                  </a:lnTo>
                  <a:lnTo>
                    <a:pt x="269862" y="59969"/>
                  </a:lnTo>
                  <a:lnTo>
                    <a:pt x="269862" y="89954"/>
                  </a:lnTo>
                  <a:lnTo>
                    <a:pt x="239877" y="89954"/>
                  </a:lnTo>
                  <a:lnTo>
                    <a:pt x="239877" y="119938"/>
                  </a:lnTo>
                  <a:lnTo>
                    <a:pt x="269862" y="119938"/>
                  </a:lnTo>
                  <a:lnTo>
                    <a:pt x="299847" y="119938"/>
                  </a:lnTo>
                  <a:lnTo>
                    <a:pt x="329831" y="119938"/>
                  </a:lnTo>
                  <a:lnTo>
                    <a:pt x="329831" y="149923"/>
                  </a:lnTo>
                  <a:lnTo>
                    <a:pt x="299847" y="149923"/>
                  </a:lnTo>
                  <a:lnTo>
                    <a:pt x="299847" y="179908"/>
                  </a:lnTo>
                  <a:lnTo>
                    <a:pt x="329831" y="179908"/>
                  </a:lnTo>
                  <a:lnTo>
                    <a:pt x="359816" y="179908"/>
                  </a:lnTo>
                  <a:lnTo>
                    <a:pt x="359816" y="209892"/>
                  </a:lnTo>
                  <a:lnTo>
                    <a:pt x="389801" y="209892"/>
                  </a:lnTo>
                  <a:lnTo>
                    <a:pt x="389801" y="149923"/>
                  </a:lnTo>
                  <a:lnTo>
                    <a:pt x="419785" y="149923"/>
                  </a:lnTo>
                  <a:lnTo>
                    <a:pt x="419785" y="119938"/>
                  </a:lnTo>
                  <a:close/>
                </a:path>
                <a:path w="1229359" h="450214">
                  <a:moveTo>
                    <a:pt x="479755" y="299847"/>
                  </a:moveTo>
                  <a:lnTo>
                    <a:pt x="449770" y="299847"/>
                  </a:lnTo>
                  <a:lnTo>
                    <a:pt x="449770" y="239877"/>
                  </a:lnTo>
                  <a:lnTo>
                    <a:pt x="419785" y="239877"/>
                  </a:lnTo>
                  <a:lnTo>
                    <a:pt x="419785" y="269862"/>
                  </a:lnTo>
                  <a:lnTo>
                    <a:pt x="389801" y="269862"/>
                  </a:lnTo>
                  <a:lnTo>
                    <a:pt x="389801" y="329831"/>
                  </a:lnTo>
                  <a:lnTo>
                    <a:pt x="419785" y="329831"/>
                  </a:lnTo>
                  <a:lnTo>
                    <a:pt x="449770" y="329831"/>
                  </a:lnTo>
                  <a:lnTo>
                    <a:pt x="479755" y="329831"/>
                  </a:lnTo>
                  <a:lnTo>
                    <a:pt x="479755" y="299847"/>
                  </a:lnTo>
                  <a:close/>
                </a:path>
                <a:path w="1229359" h="450214">
                  <a:moveTo>
                    <a:pt x="509727" y="329831"/>
                  </a:moveTo>
                  <a:lnTo>
                    <a:pt x="479755" y="329831"/>
                  </a:lnTo>
                  <a:lnTo>
                    <a:pt x="479755" y="359816"/>
                  </a:lnTo>
                  <a:lnTo>
                    <a:pt x="509727" y="359816"/>
                  </a:lnTo>
                  <a:lnTo>
                    <a:pt x="509727" y="329831"/>
                  </a:lnTo>
                  <a:close/>
                </a:path>
                <a:path w="1229359" h="450214">
                  <a:moveTo>
                    <a:pt x="509727" y="89954"/>
                  </a:moveTo>
                  <a:lnTo>
                    <a:pt x="479755" y="89954"/>
                  </a:lnTo>
                  <a:lnTo>
                    <a:pt x="479755" y="149923"/>
                  </a:lnTo>
                  <a:lnTo>
                    <a:pt x="509727" y="149923"/>
                  </a:lnTo>
                  <a:lnTo>
                    <a:pt x="509727" y="89954"/>
                  </a:lnTo>
                  <a:close/>
                </a:path>
                <a:path w="1229359" h="450214">
                  <a:moveTo>
                    <a:pt x="539711" y="269862"/>
                  </a:moveTo>
                  <a:lnTo>
                    <a:pt x="509727" y="269862"/>
                  </a:lnTo>
                  <a:lnTo>
                    <a:pt x="509727" y="239877"/>
                  </a:lnTo>
                  <a:lnTo>
                    <a:pt x="479755" y="239877"/>
                  </a:lnTo>
                  <a:lnTo>
                    <a:pt x="479755" y="299847"/>
                  </a:lnTo>
                  <a:lnTo>
                    <a:pt x="509727" y="299847"/>
                  </a:lnTo>
                  <a:lnTo>
                    <a:pt x="539711" y="299847"/>
                  </a:lnTo>
                  <a:lnTo>
                    <a:pt x="539711" y="269862"/>
                  </a:lnTo>
                  <a:close/>
                </a:path>
                <a:path w="1229359" h="450214">
                  <a:moveTo>
                    <a:pt x="569696" y="239877"/>
                  </a:moveTo>
                  <a:lnTo>
                    <a:pt x="539711" y="239877"/>
                  </a:lnTo>
                  <a:lnTo>
                    <a:pt x="539711" y="269862"/>
                  </a:lnTo>
                  <a:lnTo>
                    <a:pt x="569696" y="269862"/>
                  </a:lnTo>
                  <a:lnTo>
                    <a:pt x="569696" y="239877"/>
                  </a:lnTo>
                  <a:close/>
                </a:path>
                <a:path w="1229359" h="450214">
                  <a:moveTo>
                    <a:pt x="599681" y="89954"/>
                  </a:moveTo>
                  <a:lnTo>
                    <a:pt x="569696" y="89954"/>
                  </a:lnTo>
                  <a:lnTo>
                    <a:pt x="539711" y="89954"/>
                  </a:lnTo>
                  <a:lnTo>
                    <a:pt x="539711" y="149923"/>
                  </a:lnTo>
                  <a:lnTo>
                    <a:pt x="569696" y="149923"/>
                  </a:lnTo>
                  <a:lnTo>
                    <a:pt x="569696" y="119938"/>
                  </a:lnTo>
                  <a:lnTo>
                    <a:pt x="599681" y="119938"/>
                  </a:lnTo>
                  <a:lnTo>
                    <a:pt x="599681" y="89954"/>
                  </a:lnTo>
                  <a:close/>
                </a:path>
                <a:path w="1229359" h="450214">
                  <a:moveTo>
                    <a:pt x="659650" y="119938"/>
                  </a:moveTo>
                  <a:lnTo>
                    <a:pt x="629666" y="119938"/>
                  </a:lnTo>
                  <a:lnTo>
                    <a:pt x="599681" y="119938"/>
                  </a:lnTo>
                  <a:lnTo>
                    <a:pt x="599681" y="179908"/>
                  </a:lnTo>
                  <a:lnTo>
                    <a:pt x="629666" y="179908"/>
                  </a:lnTo>
                  <a:lnTo>
                    <a:pt x="659650" y="179908"/>
                  </a:lnTo>
                  <a:lnTo>
                    <a:pt x="659650" y="119938"/>
                  </a:lnTo>
                  <a:close/>
                </a:path>
                <a:path w="1229359" h="450214">
                  <a:moveTo>
                    <a:pt x="719620" y="119938"/>
                  </a:moveTo>
                  <a:lnTo>
                    <a:pt x="689635" y="119938"/>
                  </a:lnTo>
                  <a:lnTo>
                    <a:pt x="689635" y="149923"/>
                  </a:lnTo>
                  <a:lnTo>
                    <a:pt x="719620" y="149923"/>
                  </a:lnTo>
                  <a:lnTo>
                    <a:pt x="719620" y="119938"/>
                  </a:lnTo>
                  <a:close/>
                </a:path>
                <a:path w="1229359" h="450214">
                  <a:moveTo>
                    <a:pt x="899528" y="360857"/>
                  </a:moveTo>
                  <a:lnTo>
                    <a:pt x="869543" y="360857"/>
                  </a:lnTo>
                  <a:lnTo>
                    <a:pt x="869543" y="299897"/>
                  </a:lnTo>
                  <a:lnTo>
                    <a:pt x="839558" y="299897"/>
                  </a:lnTo>
                  <a:lnTo>
                    <a:pt x="839558" y="330377"/>
                  </a:lnTo>
                  <a:lnTo>
                    <a:pt x="809574" y="330377"/>
                  </a:lnTo>
                  <a:lnTo>
                    <a:pt x="809574" y="360857"/>
                  </a:lnTo>
                  <a:lnTo>
                    <a:pt x="839558" y="360857"/>
                  </a:lnTo>
                  <a:lnTo>
                    <a:pt x="839558" y="390067"/>
                  </a:lnTo>
                  <a:lnTo>
                    <a:pt x="809574" y="390067"/>
                  </a:lnTo>
                  <a:lnTo>
                    <a:pt x="809574" y="360857"/>
                  </a:lnTo>
                  <a:lnTo>
                    <a:pt x="779589" y="360857"/>
                  </a:lnTo>
                  <a:lnTo>
                    <a:pt x="779589" y="299897"/>
                  </a:lnTo>
                  <a:lnTo>
                    <a:pt x="809574" y="299897"/>
                  </a:lnTo>
                  <a:lnTo>
                    <a:pt x="809574" y="270687"/>
                  </a:lnTo>
                  <a:lnTo>
                    <a:pt x="779589" y="270687"/>
                  </a:lnTo>
                  <a:lnTo>
                    <a:pt x="779589" y="240207"/>
                  </a:lnTo>
                  <a:lnTo>
                    <a:pt x="809574" y="240207"/>
                  </a:lnTo>
                  <a:lnTo>
                    <a:pt x="809574" y="210997"/>
                  </a:lnTo>
                  <a:lnTo>
                    <a:pt x="839558" y="210997"/>
                  </a:lnTo>
                  <a:lnTo>
                    <a:pt x="839558" y="240207"/>
                  </a:lnTo>
                  <a:lnTo>
                    <a:pt x="869543" y="240207"/>
                  </a:lnTo>
                  <a:lnTo>
                    <a:pt x="869543" y="61137"/>
                  </a:lnTo>
                  <a:lnTo>
                    <a:pt x="839558" y="61137"/>
                  </a:lnTo>
                  <a:lnTo>
                    <a:pt x="839558" y="30657"/>
                  </a:lnTo>
                  <a:lnTo>
                    <a:pt x="809574" y="30657"/>
                  </a:lnTo>
                  <a:lnTo>
                    <a:pt x="809574" y="180517"/>
                  </a:lnTo>
                  <a:lnTo>
                    <a:pt x="779589" y="180517"/>
                  </a:lnTo>
                  <a:lnTo>
                    <a:pt x="779589" y="150037"/>
                  </a:lnTo>
                  <a:lnTo>
                    <a:pt x="749604" y="150037"/>
                  </a:lnTo>
                  <a:lnTo>
                    <a:pt x="719620" y="150037"/>
                  </a:lnTo>
                  <a:lnTo>
                    <a:pt x="719620" y="210997"/>
                  </a:lnTo>
                  <a:lnTo>
                    <a:pt x="749604" y="210997"/>
                  </a:lnTo>
                  <a:lnTo>
                    <a:pt x="749604" y="240207"/>
                  </a:lnTo>
                  <a:lnTo>
                    <a:pt x="719620" y="240207"/>
                  </a:lnTo>
                  <a:lnTo>
                    <a:pt x="719620" y="210997"/>
                  </a:lnTo>
                  <a:lnTo>
                    <a:pt x="689635" y="210997"/>
                  </a:lnTo>
                  <a:lnTo>
                    <a:pt x="659650" y="210997"/>
                  </a:lnTo>
                  <a:lnTo>
                    <a:pt x="659650" y="240207"/>
                  </a:lnTo>
                  <a:lnTo>
                    <a:pt x="659650" y="270687"/>
                  </a:lnTo>
                  <a:lnTo>
                    <a:pt x="629666" y="270687"/>
                  </a:lnTo>
                  <a:lnTo>
                    <a:pt x="629666" y="240207"/>
                  </a:lnTo>
                  <a:lnTo>
                    <a:pt x="659650" y="240207"/>
                  </a:lnTo>
                  <a:lnTo>
                    <a:pt x="659650" y="210997"/>
                  </a:lnTo>
                  <a:lnTo>
                    <a:pt x="629666" y="210997"/>
                  </a:lnTo>
                  <a:lnTo>
                    <a:pt x="599681" y="210997"/>
                  </a:lnTo>
                  <a:lnTo>
                    <a:pt x="599681" y="270687"/>
                  </a:lnTo>
                  <a:lnTo>
                    <a:pt x="569696" y="270687"/>
                  </a:lnTo>
                  <a:lnTo>
                    <a:pt x="569696" y="299897"/>
                  </a:lnTo>
                  <a:lnTo>
                    <a:pt x="599681" y="299897"/>
                  </a:lnTo>
                  <a:lnTo>
                    <a:pt x="629666" y="299897"/>
                  </a:lnTo>
                  <a:lnTo>
                    <a:pt x="629666" y="330377"/>
                  </a:lnTo>
                  <a:lnTo>
                    <a:pt x="659650" y="330377"/>
                  </a:lnTo>
                  <a:lnTo>
                    <a:pt x="659650" y="299897"/>
                  </a:lnTo>
                  <a:lnTo>
                    <a:pt x="689635" y="299897"/>
                  </a:lnTo>
                  <a:lnTo>
                    <a:pt x="689635" y="270687"/>
                  </a:lnTo>
                  <a:lnTo>
                    <a:pt x="719620" y="270687"/>
                  </a:lnTo>
                  <a:lnTo>
                    <a:pt x="719620" y="330377"/>
                  </a:lnTo>
                  <a:lnTo>
                    <a:pt x="689635" y="330377"/>
                  </a:lnTo>
                  <a:lnTo>
                    <a:pt x="659650" y="330377"/>
                  </a:lnTo>
                  <a:lnTo>
                    <a:pt x="659650" y="360857"/>
                  </a:lnTo>
                  <a:lnTo>
                    <a:pt x="689635" y="360857"/>
                  </a:lnTo>
                  <a:lnTo>
                    <a:pt x="689635" y="390067"/>
                  </a:lnTo>
                  <a:lnTo>
                    <a:pt x="719620" y="390067"/>
                  </a:lnTo>
                  <a:lnTo>
                    <a:pt x="719620" y="420547"/>
                  </a:lnTo>
                  <a:lnTo>
                    <a:pt x="749604" y="420547"/>
                  </a:lnTo>
                  <a:lnTo>
                    <a:pt x="779589" y="420547"/>
                  </a:lnTo>
                  <a:lnTo>
                    <a:pt x="809574" y="420547"/>
                  </a:lnTo>
                  <a:lnTo>
                    <a:pt x="809574" y="449757"/>
                  </a:lnTo>
                  <a:lnTo>
                    <a:pt x="839558" y="449757"/>
                  </a:lnTo>
                  <a:lnTo>
                    <a:pt x="839558" y="420547"/>
                  </a:lnTo>
                  <a:lnTo>
                    <a:pt x="869543" y="420547"/>
                  </a:lnTo>
                  <a:lnTo>
                    <a:pt x="869543" y="390067"/>
                  </a:lnTo>
                  <a:lnTo>
                    <a:pt x="899528" y="390067"/>
                  </a:lnTo>
                  <a:lnTo>
                    <a:pt x="899528" y="360857"/>
                  </a:lnTo>
                  <a:close/>
                </a:path>
                <a:path w="1229359" h="450214">
                  <a:moveTo>
                    <a:pt x="929513" y="149923"/>
                  </a:moveTo>
                  <a:lnTo>
                    <a:pt x="899528" y="149923"/>
                  </a:lnTo>
                  <a:lnTo>
                    <a:pt x="899528" y="179908"/>
                  </a:lnTo>
                  <a:lnTo>
                    <a:pt x="929513" y="179908"/>
                  </a:lnTo>
                  <a:lnTo>
                    <a:pt x="929513" y="149923"/>
                  </a:lnTo>
                  <a:close/>
                </a:path>
                <a:path w="1229359" h="450214">
                  <a:moveTo>
                    <a:pt x="1049451" y="209892"/>
                  </a:moveTo>
                  <a:lnTo>
                    <a:pt x="1019467" y="209892"/>
                  </a:lnTo>
                  <a:lnTo>
                    <a:pt x="1019467" y="239877"/>
                  </a:lnTo>
                  <a:lnTo>
                    <a:pt x="1049451" y="239877"/>
                  </a:lnTo>
                  <a:lnTo>
                    <a:pt x="1049451" y="209892"/>
                  </a:lnTo>
                  <a:close/>
                </a:path>
                <a:path w="1229359" h="450214">
                  <a:moveTo>
                    <a:pt x="1109421" y="149923"/>
                  </a:moveTo>
                  <a:lnTo>
                    <a:pt x="1079436" y="149923"/>
                  </a:lnTo>
                  <a:lnTo>
                    <a:pt x="1049451" y="149923"/>
                  </a:lnTo>
                  <a:lnTo>
                    <a:pt x="1049451" y="119938"/>
                  </a:lnTo>
                  <a:lnTo>
                    <a:pt x="1019467" y="119938"/>
                  </a:lnTo>
                  <a:lnTo>
                    <a:pt x="1019467" y="179908"/>
                  </a:lnTo>
                  <a:lnTo>
                    <a:pt x="1049451" y="179908"/>
                  </a:lnTo>
                  <a:lnTo>
                    <a:pt x="1049451" y="209892"/>
                  </a:lnTo>
                  <a:lnTo>
                    <a:pt x="1079436" y="209892"/>
                  </a:lnTo>
                  <a:lnTo>
                    <a:pt x="1079436" y="179908"/>
                  </a:lnTo>
                  <a:lnTo>
                    <a:pt x="1109421" y="179908"/>
                  </a:lnTo>
                  <a:lnTo>
                    <a:pt x="1109421" y="149923"/>
                  </a:lnTo>
                  <a:close/>
                </a:path>
                <a:path w="1229359" h="450214">
                  <a:moveTo>
                    <a:pt x="1169390" y="209892"/>
                  </a:moveTo>
                  <a:lnTo>
                    <a:pt x="1139405" y="209892"/>
                  </a:lnTo>
                  <a:lnTo>
                    <a:pt x="1139405" y="179908"/>
                  </a:lnTo>
                  <a:lnTo>
                    <a:pt x="1109421" y="179908"/>
                  </a:lnTo>
                  <a:lnTo>
                    <a:pt x="1109421" y="209892"/>
                  </a:lnTo>
                  <a:lnTo>
                    <a:pt x="1079436" y="209892"/>
                  </a:lnTo>
                  <a:lnTo>
                    <a:pt x="1079436" y="239877"/>
                  </a:lnTo>
                  <a:lnTo>
                    <a:pt x="1109421" y="239877"/>
                  </a:lnTo>
                  <a:lnTo>
                    <a:pt x="1109421" y="269862"/>
                  </a:lnTo>
                  <a:lnTo>
                    <a:pt x="1079436" y="269862"/>
                  </a:lnTo>
                  <a:lnTo>
                    <a:pt x="1079436" y="329831"/>
                  </a:lnTo>
                  <a:lnTo>
                    <a:pt x="1109421" y="329831"/>
                  </a:lnTo>
                  <a:lnTo>
                    <a:pt x="1109421" y="299847"/>
                  </a:lnTo>
                  <a:lnTo>
                    <a:pt x="1139405" y="299847"/>
                  </a:lnTo>
                  <a:lnTo>
                    <a:pt x="1139405" y="239877"/>
                  </a:lnTo>
                  <a:lnTo>
                    <a:pt x="1169390" y="239877"/>
                  </a:lnTo>
                  <a:lnTo>
                    <a:pt x="1169390" y="209892"/>
                  </a:lnTo>
                  <a:close/>
                </a:path>
                <a:path w="1229359" h="450214">
                  <a:moveTo>
                    <a:pt x="1169390" y="149923"/>
                  </a:moveTo>
                  <a:lnTo>
                    <a:pt x="1139405" y="149923"/>
                  </a:lnTo>
                  <a:lnTo>
                    <a:pt x="1139405" y="179908"/>
                  </a:lnTo>
                  <a:lnTo>
                    <a:pt x="1169390" y="179908"/>
                  </a:lnTo>
                  <a:lnTo>
                    <a:pt x="1169390" y="149923"/>
                  </a:lnTo>
                  <a:close/>
                </a:path>
                <a:path w="1229359" h="450214">
                  <a:moveTo>
                    <a:pt x="1229360" y="89954"/>
                  </a:moveTo>
                  <a:lnTo>
                    <a:pt x="1199375" y="89954"/>
                  </a:lnTo>
                  <a:lnTo>
                    <a:pt x="1169390" y="89954"/>
                  </a:lnTo>
                  <a:lnTo>
                    <a:pt x="1169390" y="119938"/>
                  </a:lnTo>
                  <a:lnTo>
                    <a:pt x="1199375" y="119938"/>
                  </a:lnTo>
                  <a:lnTo>
                    <a:pt x="1199375" y="239877"/>
                  </a:lnTo>
                  <a:lnTo>
                    <a:pt x="1169390" y="239877"/>
                  </a:lnTo>
                  <a:lnTo>
                    <a:pt x="1169390" y="269862"/>
                  </a:lnTo>
                  <a:lnTo>
                    <a:pt x="1199375" y="269862"/>
                  </a:lnTo>
                  <a:lnTo>
                    <a:pt x="1229360" y="269862"/>
                  </a:lnTo>
                  <a:lnTo>
                    <a:pt x="1229360" y="8995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90215" y="1439933"/>
              <a:ext cx="1049655" cy="629920"/>
            </a:xfrm>
            <a:custGeom>
              <a:avLst/>
              <a:gdLst/>
              <a:ahLst/>
              <a:cxnLst/>
              <a:rect l="l" t="t" r="r" b="b"/>
              <a:pathLst>
                <a:path w="1049654" h="629919">
                  <a:moveTo>
                    <a:pt x="29984" y="359638"/>
                  </a:moveTo>
                  <a:lnTo>
                    <a:pt x="0" y="359638"/>
                  </a:lnTo>
                  <a:lnTo>
                    <a:pt x="0" y="389623"/>
                  </a:lnTo>
                  <a:lnTo>
                    <a:pt x="29984" y="389623"/>
                  </a:lnTo>
                  <a:lnTo>
                    <a:pt x="29984" y="359638"/>
                  </a:lnTo>
                  <a:close/>
                </a:path>
                <a:path w="1049654" h="629919">
                  <a:moveTo>
                    <a:pt x="119938" y="419608"/>
                  </a:moveTo>
                  <a:lnTo>
                    <a:pt x="89954" y="419608"/>
                  </a:lnTo>
                  <a:lnTo>
                    <a:pt x="89954" y="389623"/>
                  </a:lnTo>
                  <a:lnTo>
                    <a:pt x="59969" y="389623"/>
                  </a:lnTo>
                  <a:lnTo>
                    <a:pt x="59969" y="449580"/>
                  </a:lnTo>
                  <a:lnTo>
                    <a:pt x="89954" y="449580"/>
                  </a:lnTo>
                  <a:lnTo>
                    <a:pt x="89954" y="479564"/>
                  </a:lnTo>
                  <a:lnTo>
                    <a:pt x="59969" y="479564"/>
                  </a:lnTo>
                  <a:lnTo>
                    <a:pt x="59969" y="539534"/>
                  </a:lnTo>
                  <a:lnTo>
                    <a:pt x="89954" y="539534"/>
                  </a:lnTo>
                  <a:lnTo>
                    <a:pt x="89954" y="509549"/>
                  </a:lnTo>
                  <a:lnTo>
                    <a:pt x="119938" y="509549"/>
                  </a:lnTo>
                  <a:lnTo>
                    <a:pt x="119938" y="419608"/>
                  </a:lnTo>
                  <a:close/>
                </a:path>
                <a:path w="1049654" h="629919">
                  <a:moveTo>
                    <a:pt x="179908" y="449580"/>
                  </a:moveTo>
                  <a:lnTo>
                    <a:pt x="149923" y="449580"/>
                  </a:lnTo>
                  <a:lnTo>
                    <a:pt x="149923" y="509549"/>
                  </a:lnTo>
                  <a:lnTo>
                    <a:pt x="179908" y="509549"/>
                  </a:lnTo>
                  <a:lnTo>
                    <a:pt x="179908" y="449580"/>
                  </a:lnTo>
                  <a:close/>
                </a:path>
                <a:path w="1049654" h="629919">
                  <a:moveTo>
                    <a:pt x="209892" y="509549"/>
                  </a:moveTo>
                  <a:lnTo>
                    <a:pt x="179908" y="509549"/>
                  </a:lnTo>
                  <a:lnTo>
                    <a:pt x="179908" y="539534"/>
                  </a:lnTo>
                  <a:lnTo>
                    <a:pt x="209892" y="539534"/>
                  </a:lnTo>
                  <a:lnTo>
                    <a:pt x="209892" y="509549"/>
                  </a:lnTo>
                  <a:close/>
                </a:path>
                <a:path w="1049654" h="629919">
                  <a:moveTo>
                    <a:pt x="209892" y="389623"/>
                  </a:moveTo>
                  <a:lnTo>
                    <a:pt x="179908" y="389623"/>
                  </a:lnTo>
                  <a:lnTo>
                    <a:pt x="179908" y="359638"/>
                  </a:lnTo>
                  <a:lnTo>
                    <a:pt x="149923" y="359638"/>
                  </a:lnTo>
                  <a:lnTo>
                    <a:pt x="149923" y="299669"/>
                  </a:lnTo>
                  <a:lnTo>
                    <a:pt x="179908" y="299669"/>
                  </a:lnTo>
                  <a:lnTo>
                    <a:pt x="179908" y="209715"/>
                  </a:lnTo>
                  <a:lnTo>
                    <a:pt x="149923" y="209715"/>
                  </a:lnTo>
                  <a:lnTo>
                    <a:pt x="119938" y="209715"/>
                  </a:lnTo>
                  <a:lnTo>
                    <a:pt x="119938" y="239699"/>
                  </a:lnTo>
                  <a:lnTo>
                    <a:pt x="149923" y="239699"/>
                  </a:lnTo>
                  <a:lnTo>
                    <a:pt x="149923" y="269684"/>
                  </a:lnTo>
                  <a:lnTo>
                    <a:pt x="119938" y="269684"/>
                  </a:lnTo>
                  <a:lnTo>
                    <a:pt x="119938" y="359638"/>
                  </a:lnTo>
                  <a:lnTo>
                    <a:pt x="89954" y="359638"/>
                  </a:lnTo>
                  <a:lnTo>
                    <a:pt x="89954" y="389623"/>
                  </a:lnTo>
                  <a:lnTo>
                    <a:pt x="119938" y="389623"/>
                  </a:lnTo>
                  <a:lnTo>
                    <a:pt x="149923" y="389623"/>
                  </a:lnTo>
                  <a:lnTo>
                    <a:pt x="149923" y="419608"/>
                  </a:lnTo>
                  <a:lnTo>
                    <a:pt x="179908" y="419608"/>
                  </a:lnTo>
                  <a:lnTo>
                    <a:pt x="179908" y="449580"/>
                  </a:lnTo>
                  <a:lnTo>
                    <a:pt x="209892" y="449580"/>
                  </a:lnTo>
                  <a:lnTo>
                    <a:pt x="209892" y="389623"/>
                  </a:lnTo>
                  <a:close/>
                </a:path>
                <a:path w="1049654" h="629919">
                  <a:moveTo>
                    <a:pt x="239877" y="449580"/>
                  </a:moveTo>
                  <a:lnTo>
                    <a:pt x="209892" y="449580"/>
                  </a:lnTo>
                  <a:lnTo>
                    <a:pt x="209892" y="479564"/>
                  </a:lnTo>
                  <a:lnTo>
                    <a:pt x="239877" y="479564"/>
                  </a:lnTo>
                  <a:lnTo>
                    <a:pt x="239877" y="449580"/>
                  </a:lnTo>
                  <a:close/>
                </a:path>
                <a:path w="1049654" h="629919">
                  <a:moveTo>
                    <a:pt x="269862" y="569518"/>
                  </a:moveTo>
                  <a:lnTo>
                    <a:pt x="239877" y="569518"/>
                  </a:lnTo>
                  <a:lnTo>
                    <a:pt x="239877" y="599503"/>
                  </a:lnTo>
                  <a:lnTo>
                    <a:pt x="269862" y="599503"/>
                  </a:lnTo>
                  <a:lnTo>
                    <a:pt x="269862" y="569518"/>
                  </a:lnTo>
                  <a:close/>
                </a:path>
                <a:path w="1049654" h="629919">
                  <a:moveTo>
                    <a:pt x="299847" y="539534"/>
                  </a:moveTo>
                  <a:lnTo>
                    <a:pt x="269862" y="539534"/>
                  </a:lnTo>
                  <a:lnTo>
                    <a:pt x="269862" y="569518"/>
                  </a:lnTo>
                  <a:lnTo>
                    <a:pt x="299847" y="569518"/>
                  </a:lnTo>
                  <a:lnTo>
                    <a:pt x="299847" y="539534"/>
                  </a:lnTo>
                  <a:close/>
                </a:path>
                <a:path w="1049654" h="629919">
                  <a:moveTo>
                    <a:pt x="299847" y="479564"/>
                  </a:moveTo>
                  <a:lnTo>
                    <a:pt x="269862" y="479564"/>
                  </a:lnTo>
                  <a:lnTo>
                    <a:pt x="269862" y="509549"/>
                  </a:lnTo>
                  <a:lnTo>
                    <a:pt x="299847" y="509549"/>
                  </a:lnTo>
                  <a:lnTo>
                    <a:pt x="299847" y="479564"/>
                  </a:lnTo>
                  <a:close/>
                </a:path>
                <a:path w="1049654" h="629919">
                  <a:moveTo>
                    <a:pt x="329819" y="569518"/>
                  </a:moveTo>
                  <a:lnTo>
                    <a:pt x="299847" y="569518"/>
                  </a:lnTo>
                  <a:lnTo>
                    <a:pt x="299847" y="629488"/>
                  </a:lnTo>
                  <a:lnTo>
                    <a:pt x="329819" y="629488"/>
                  </a:lnTo>
                  <a:lnTo>
                    <a:pt x="329819" y="569518"/>
                  </a:lnTo>
                  <a:close/>
                </a:path>
                <a:path w="1049654" h="629919">
                  <a:moveTo>
                    <a:pt x="359803" y="539534"/>
                  </a:moveTo>
                  <a:lnTo>
                    <a:pt x="329819" y="539534"/>
                  </a:lnTo>
                  <a:lnTo>
                    <a:pt x="329819" y="569518"/>
                  </a:lnTo>
                  <a:lnTo>
                    <a:pt x="359803" y="569518"/>
                  </a:lnTo>
                  <a:lnTo>
                    <a:pt x="359803" y="539534"/>
                  </a:lnTo>
                  <a:close/>
                </a:path>
                <a:path w="1049654" h="629919">
                  <a:moveTo>
                    <a:pt x="449757" y="539534"/>
                  </a:moveTo>
                  <a:lnTo>
                    <a:pt x="419773" y="539534"/>
                  </a:lnTo>
                  <a:lnTo>
                    <a:pt x="419773" y="479564"/>
                  </a:lnTo>
                  <a:lnTo>
                    <a:pt x="389788" y="479564"/>
                  </a:lnTo>
                  <a:lnTo>
                    <a:pt x="389788" y="509549"/>
                  </a:lnTo>
                  <a:lnTo>
                    <a:pt x="359803" y="509549"/>
                  </a:lnTo>
                  <a:lnTo>
                    <a:pt x="359803" y="539534"/>
                  </a:lnTo>
                  <a:lnTo>
                    <a:pt x="389788" y="539534"/>
                  </a:lnTo>
                  <a:lnTo>
                    <a:pt x="389788" y="569518"/>
                  </a:lnTo>
                  <a:lnTo>
                    <a:pt x="419773" y="569518"/>
                  </a:lnTo>
                  <a:lnTo>
                    <a:pt x="449757" y="569518"/>
                  </a:lnTo>
                  <a:lnTo>
                    <a:pt x="449757" y="539534"/>
                  </a:lnTo>
                  <a:close/>
                </a:path>
                <a:path w="1049654" h="629919">
                  <a:moveTo>
                    <a:pt x="479742" y="509549"/>
                  </a:moveTo>
                  <a:lnTo>
                    <a:pt x="449757" y="509549"/>
                  </a:lnTo>
                  <a:lnTo>
                    <a:pt x="449757" y="539534"/>
                  </a:lnTo>
                  <a:lnTo>
                    <a:pt x="479742" y="539534"/>
                  </a:lnTo>
                  <a:lnTo>
                    <a:pt x="479742" y="509549"/>
                  </a:lnTo>
                  <a:close/>
                </a:path>
                <a:path w="1049654" h="629919">
                  <a:moveTo>
                    <a:pt x="509727" y="389623"/>
                  </a:moveTo>
                  <a:lnTo>
                    <a:pt x="479742" y="389623"/>
                  </a:lnTo>
                  <a:lnTo>
                    <a:pt x="479742" y="359638"/>
                  </a:lnTo>
                  <a:lnTo>
                    <a:pt x="449757" y="359638"/>
                  </a:lnTo>
                  <a:lnTo>
                    <a:pt x="419773" y="359638"/>
                  </a:lnTo>
                  <a:lnTo>
                    <a:pt x="389788" y="359638"/>
                  </a:lnTo>
                  <a:lnTo>
                    <a:pt x="389788" y="299669"/>
                  </a:lnTo>
                  <a:lnTo>
                    <a:pt x="359803" y="299669"/>
                  </a:lnTo>
                  <a:lnTo>
                    <a:pt x="359803" y="359638"/>
                  </a:lnTo>
                  <a:lnTo>
                    <a:pt x="329819" y="359638"/>
                  </a:lnTo>
                  <a:lnTo>
                    <a:pt x="329819" y="389623"/>
                  </a:lnTo>
                  <a:lnTo>
                    <a:pt x="299847" y="389623"/>
                  </a:lnTo>
                  <a:lnTo>
                    <a:pt x="269862" y="389623"/>
                  </a:lnTo>
                  <a:lnTo>
                    <a:pt x="239877" y="389623"/>
                  </a:lnTo>
                  <a:lnTo>
                    <a:pt x="239877" y="419608"/>
                  </a:lnTo>
                  <a:lnTo>
                    <a:pt x="269862" y="419608"/>
                  </a:lnTo>
                  <a:lnTo>
                    <a:pt x="299847" y="419608"/>
                  </a:lnTo>
                  <a:lnTo>
                    <a:pt x="329819" y="419608"/>
                  </a:lnTo>
                  <a:lnTo>
                    <a:pt x="329819" y="449580"/>
                  </a:lnTo>
                  <a:lnTo>
                    <a:pt x="299847" y="449580"/>
                  </a:lnTo>
                  <a:lnTo>
                    <a:pt x="299847" y="479564"/>
                  </a:lnTo>
                  <a:lnTo>
                    <a:pt x="329819" y="479564"/>
                  </a:lnTo>
                  <a:lnTo>
                    <a:pt x="329819" y="509549"/>
                  </a:lnTo>
                  <a:lnTo>
                    <a:pt x="359803" y="509549"/>
                  </a:lnTo>
                  <a:lnTo>
                    <a:pt x="359803" y="449580"/>
                  </a:lnTo>
                  <a:lnTo>
                    <a:pt x="389788" y="449580"/>
                  </a:lnTo>
                  <a:lnTo>
                    <a:pt x="389788" y="419608"/>
                  </a:lnTo>
                  <a:lnTo>
                    <a:pt x="419773" y="419608"/>
                  </a:lnTo>
                  <a:lnTo>
                    <a:pt x="449757" y="419608"/>
                  </a:lnTo>
                  <a:lnTo>
                    <a:pt x="449757" y="449580"/>
                  </a:lnTo>
                  <a:lnTo>
                    <a:pt x="419773" y="449580"/>
                  </a:lnTo>
                  <a:lnTo>
                    <a:pt x="419773" y="479564"/>
                  </a:lnTo>
                  <a:lnTo>
                    <a:pt x="449757" y="479564"/>
                  </a:lnTo>
                  <a:lnTo>
                    <a:pt x="479742" y="479564"/>
                  </a:lnTo>
                  <a:lnTo>
                    <a:pt x="479742" y="509549"/>
                  </a:lnTo>
                  <a:lnTo>
                    <a:pt x="509727" y="509549"/>
                  </a:lnTo>
                  <a:lnTo>
                    <a:pt x="509727" y="389623"/>
                  </a:lnTo>
                  <a:close/>
                </a:path>
                <a:path w="1049654" h="629919">
                  <a:moveTo>
                    <a:pt x="569696" y="449580"/>
                  </a:moveTo>
                  <a:lnTo>
                    <a:pt x="539711" y="449580"/>
                  </a:lnTo>
                  <a:lnTo>
                    <a:pt x="539711" y="479564"/>
                  </a:lnTo>
                  <a:lnTo>
                    <a:pt x="569696" y="479564"/>
                  </a:lnTo>
                  <a:lnTo>
                    <a:pt x="569696" y="449580"/>
                  </a:lnTo>
                  <a:close/>
                </a:path>
                <a:path w="1049654" h="629919">
                  <a:moveTo>
                    <a:pt x="659650" y="30480"/>
                  </a:moveTo>
                  <a:lnTo>
                    <a:pt x="629666" y="30480"/>
                  </a:lnTo>
                  <a:lnTo>
                    <a:pt x="599681" y="30480"/>
                  </a:lnTo>
                  <a:lnTo>
                    <a:pt x="599681" y="0"/>
                  </a:lnTo>
                  <a:lnTo>
                    <a:pt x="569696" y="0"/>
                  </a:lnTo>
                  <a:lnTo>
                    <a:pt x="569696" y="90170"/>
                  </a:lnTo>
                  <a:lnTo>
                    <a:pt x="599681" y="90170"/>
                  </a:lnTo>
                  <a:lnTo>
                    <a:pt x="599681" y="149860"/>
                  </a:lnTo>
                  <a:lnTo>
                    <a:pt x="629666" y="149860"/>
                  </a:lnTo>
                  <a:lnTo>
                    <a:pt x="629666" y="210820"/>
                  </a:lnTo>
                  <a:lnTo>
                    <a:pt x="659650" y="210820"/>
                  </a:lnTo>
                  <a:lnTo>
                    <a:pt x="659650" y="30480"/>
                  </a:lnTo>
                  <a:close/>
                </a:path>
                <a:path w="1049654" h="629919">
                  <a:moveTo>
                    <a:pt x="719620" y="60960"/>
                  </a:moveTo>
                  <a:lnTo>
                    <a:pt x="689635" y="60960"/>
                  </a:lnTo>
                  <a:lnTo>
                    <a:pt x="689635" y="120650"/>
                  </a:lnTo>
                  <a:lnTo>
                    <a:pt x="719620" y="120650"/>
                  </a:lnTo>
                  <a:lnTo>
                    <a:pt x="719620" y="60960"/>
                  </a:lnTo>
                  <a:close/>
                </a:path>
                <a:path w="1049654" h="629919">
                  <a:moveTo>
                    <a:pt x="839558" y="29806"/>
                  </a:moveTo>
                  <a:lnTo>
                    <a:pt x="809574" y="29806"/>
                  </a:lnTo>
                  <a:lnTo>
                    <a:pt x="809574" y="59791"/>
                  </a:lnTo>
                  <a:lnTo>
                    <a:pt x="779589" y="59791"/>
                  </a:lnTo>
                  <a:lnTo>
                    <a:pt x="779589" y="119761"/>
                  </a:lnTo>
                  <a:lnTo>
                    <a:pt x="749604" y="119761"/>
                  </a:lnTo>
                  <a:lnTo>
                    <a:pt x="749604" y="149745"/>
                  </a:lnTo>
                  <a:lnTo>
                    <a:pt x="779589" y="149745"/>
                  </a:lnTo>
                  <a:lnTo>
                    <a:pt x="779589" y="179730"/>
                  </a:lnTo>
                  <a:lnTo>
                    <a:pt x="749604" y="179730"/>
                  </a:lnTo>
                  <a:lnTo>
                    <a:pt x="749604" y="209715"/>
                  </a:lnTo>
                  <a:lnTo>
                    <a:pt x="719620" y="209715"/>
                  </a:lnTo>
                  <a:lnTo>
                    <a:pt x="719620" y="269684"/>
                  </a:lnTo>
                  <a:lnTo>
                    <a:pt x="689635" y="269684"/>
                  </a:lnTo>
                  <a:lnTo>
                    <a:pt x="689635" y="299669"/>
                  </a:lnTo>
                  <a:lnTo>
                    <a:pt x="719620" y="299669"/>
                  </a:lnTo>
                  <a:lnTo>
                    <a:pt x="719620" y="329653"/>
                  </a:lnTo>
                  <a:lnTo>
                    <a:pt x="749604" y="329653"/>
                  </a:lnTo>
                  <a:lnTo>
                    <a:pt x="749604" y="389623"/>
                  </a:lnTo>
                  <a:lnTo>
                    <a:pt x="719620" y="389623"/>
                  </a:lnTo>
                  <a:lnTo>
                    <a:pt x="719620" y="419608"/>
                  </a:lnTo>
                  <a:lnTo>
                    <a:pt x="689635" y="419608"/>
                  </a:lnTo>
                  <a:lnTo>
                    <a:pt x="689635" y="449580"/>
                  </a:lnTo>
                  <a:lnTo>
                    <a:pt x="659650" y="449580"/>
                  </a:lnTo>
                  <a:lnTo>
                    <a:pt x="659650" y="509549"/>
                  </a:lnTo>
                  <a:lnTo>
                    <a:pt x="629666" y="509549"/>
                  </a:lnTo>
                  <a:lnTo>
                    <a:pt x="629666" y="599503"/>
                  </a:lnTo>
                  <a:lnTo>
                    <a:pt x="659650" y="599503"/>
                  </a:lnTo>
                  <a:lnTo>
                    <a:pt x="659650" y="569518"/>
                  </a:lnTo>
                  <a:lnTo>
                    <a:pt x="689635" y="569518"/>
                  </a:lnTo>
                  <a:lnTo>
                    <a:pt x="719620" y="569518"/>
                  </a:lnTo>
                  <a:lnTo>
                    <a:pt x="749604" y="569518"/>
                  </a:lnTo>
                  <a:lnTo>
                    <a:pt x="749604" y="539534"/>
                  </a:lnTo>
                  <a:lnTo>
                    <a:pt x="719620" y="539534"/>
                  </a:lnTo>
                  <a:lnTo>
                    <a:pt x="689635" y="539534"/>
                  </a:lnTo>
                  <a:lnTo>
                    <a:pt x="689635" y="509549"/>
                  </a:lnTo>
                  <a:lnTo>
                    <a:pt x="719620" y="509549"/>
                  </a:lnTo>
                  <a:lnTo>
                    <a:pt x="749604" y="509549"/>
                  </a:lnTo>
                  <a:lnTo>
                    <a:pt x="779589" y="509549"/>
                  </a:lnTo>
                  <a:lnTo>
                    <a:pt x="779589" y="449580"/>
                  </a:lnTo>
                  <a:lnTo>
                    <a:pt x="749604" y="449580"/>
                  </a:lnTo>
                  <a:lnTo>
                    <a:pt x="749604" y="479564"/>
                  </a:lnTo>
                  <a:lnTo>
                    <a:pt x="719620" y="479564"/>
                  </a:lnTo>
                  <a:lnTo>
                    <a:pt x="719620" y="449580"/>
                  </a:lnTo>
                  <a:lnTo>
                    <a:pt x="749604" y="449580"/>
                  </a:lnTo>
                  <a:lnTo>
                    <a:pt x="749604" y="419608"/>
                  </a:lnTo>
                  <a:lnTo>
                    <a:pt x="779589" y="419608"/>
                  </a:lnTo>
                  <a:lnTo>
                    <a:pt x="779589" y="329653"/>
                  </a:lnTo>
                  <a:lnTo>
                    <a:pt x="809574" y="329653"/>
                  </a:lnTo>
                  <a:lnTo>
                    <a:pt x="839558" y="329653"/>
                  </a:lnTo>
                  <a:lnTo>
                    <a:pt x="839558" y="269684"/>
                  </a:lnTo>
                  <a:lnTo>
                    <a:pt x="809574" y="269684"/>
                  </a:lnTo>
                  <a:lnTo>
                    <a:pt x="809574" y="239699"/>
                  </a:lnTo>
                  <a:lnTo>
                    <a:pt x="779589" y="239699"/>
                  </a:lnTo>
                  <a:lnTo>
                    <a:pt x="779589" y="209715"/>
                  </a:lnTo>
                  <a:lnTo>
                    <a:pt x="809574" y="209715"/>
                  </a:lnTo>
                  <a:lnTo>
                    <a:pt x="839558" y="209715"/>
                  </a:lnTo>
                  <a:lnTo>
                    <a:pt x="839558" y="179730"/>
                  </a:lnTo>
                  <a:lnTo>
                    <a:pt x="809574" y="179730"/>
                  </a:lnTo>
                  <a:lnTo>
                    <a:pt x="809574" y="89776"/>
                  </a:lnTo>
                  <a:lnTo>
                    <a:pt x="839558" y="89776"/>
                  </a:lnTo>
                  <a:lnTo>
                    <a:pt x="839558" y="29806"/>
                  </a:lnTo>
                  <a:close/>
                </a:path>
                <a:path w="1049654" h="629919">
                  <a:moveTo>
                    <a:pt x="869543" y="569518"/>
                  </a:moveTo>
                  <a:lnTo>
                    <a:pt x="839558" y="569518"/>
                  </a:lnTo>
                  <a:lnTo>
                    <a:pt x="839558" y="539534"/>
                  </a:lnTo>
                  <a:lnTo>
                    <a:pt x="809574" y="539534"/>
                  </a:lnTo>
                  <a:lnTo>
                    <a:pt x="779589" y="539534"/>
                  </a:lnTo>
                  <a:lnTo>
                    <a:pt x="779589" y="569518"/>
                  </a:lnTo>
                  <a:lnTo>
                    <a:pt x="809574" y="569518"/>
                  </a:lnTo>
                  <a:lnTo>
                    <a:pt x="809574" y="599503"/>
                  </a:lnTo>
                  <a:lnTo>
                    <a:pt x="839558" y="599503"/>
                  </a:lnTo>
                  <a:lnTo>
                    <a:pt x="869543" y="599503"/>
                  </a:lnTo>
                  <a:lnTo>
                    <a:pt x="869543" y="569518"/>
                  </a:lnTo>
                  <a:close/>
                </a:path>
                <a:path w="1049654" h="629919">
                  <a:moveTo>
                    <a:pt x="869543" y="329653"/>
                  </a:moveTo>
                  <a:lnTo>
                    <a:pt x="839558" y="329653"/>
                  </a:lnTo>
                  <a:lnTo>
                    <a:pt x="839558" y="359638"/>
                  </a:lnTo>
                  <a:lnTo>
                    <a:pt x="869543" y="359638"/>
                  </a:lnTo>
                  <a:lnTo>
                    <a:pt x="869543" y="329653"/>
                  </a:lnTo>
                  <a:close/>
                </a:path>
                <a:path w="1049654" h="629919">
                  <a:moveTo>
                    <a:pt x="959497" y="539534"/>
                  </a:moveTo>
                  <a:lnTo>
                    <a:pt x="929513" y="539534"/>
                  </a:lnTo>
                  <a:lnTo>
                    <a:pt x="899528" y="539534"/>
                  </a:lnTo>
                  <a:lnTo>
                    <a:pt x="899528" y="509549"/>
                  </a:lnTo>
                  <a:lnTo>
                    <a:pt x="869543" y="509549"/>
                  </a:lnTo>
                  <a:lnTo>
                    <a:pt x="869543" y="569518"/>
                  </a:lnTo>
                  <a:lnTo>
                    <a:pt x="899528" y="569518"/>
                  </a:lnTo>
                  <a:lnTo>
                    <a:pt x="899528" y="629488"/>
                  </a:lnTo>
                  <a:lnTo>
                    <a:pt x="929513" y="629488"/>
                  </a:lnTo>
                  <a:lnTo>
                    <a:pt x="959497" y="629488"/>
                  </a:lnTo>
                  <a:lnTo>
                    <a:pt x="959497" y="599503"/>
                  </a:lnTo>
                  <a:lnTo>
                    <a:pt x="929513" y="599503"/>
                  </a:lnTo>
                  <a:lnTo>
                    <a:pt x="929513" y="569518"/>
                  </a:lnTo>
                  <a:lnTo>
                    <a:pt x="959497" y="569518"/>
                  </a:lnTo>
                  <a:lnTo>
                    <a:pt x="959497" y="539534"/>
                  </a:lnTo>
                  <a:close/>
                </a:path>
                <a:path w="1049654" h="629919">
                  <a:moveTo>
                    <a:pt x="1019467" y="449580"/>
                  </a:moveTo>
                  <a:lnTo>
                    <a:pt x="989482" y="449580"/>
                  </a:lnTo>
                  <a:lnTo>
                    <a:pt x="989482" y="479564"/>
                  </a:lnTo>
                  <a:lnTo>
                    <a:pt x="1019467" y="479564"/>
                  </a:lnTo>
                  <a:lnTo>
                    <a:pt x="1019467" y="449580"/>
                  </a:lnTo>
                  <a:close/>
                </a:path>
                <a:path w="1049654" h="629919">
                  <a:moveTo>
                    <a:pt x="1049451" y="509549"/>
                  </a:moveTo>
                  <a:lnTo>
                    <a:pt x="1019467" y="509549"/>
                  </a:lnTo>
                  <a:lnTo>
                    <a:pt x="989482" y="509549"/>
                  </a:lnTo>
                  <a:lnTo>
                    <a:pt x="959497" y="509549"/>
                  </a:lnTo>
                  <a:lnTo>
                    <a:pt x="959497" y="539534"/>
                  </a:lnTo>
                  <a:lnTo>
                    <a:pt x="989482" y="539534"/>
                  </a:lnTo>
                  <a:lnTo>
                    <a:pt x="989482" y="569518"/>
                  </a:lnTo>
                  <a:lnTo>
                    <a:pt x="1019467" y="569518"/>
                  </a:lnTo>
                  <a:lnTo>
                    <a:pt x="1019467" y="599503"/>
                  </a:lnTo>
                  <a:lnTo>
                    <a:pt x="1049451" y="599503"/>
                  </a:lnTo>
                  <a:lnTo>
                    <a:pt x="1049451" y="509549"/>
                  </a:lnTo>
                  <a:close/>
                </a:path>
                <a:path w="1049654" h="629919">
                  <a:moveTo>
                    <a:pt x="1049451" y="299669"/>
                  </a:moveTo>
                  <a:lnTo>
                    <a:pt x="1019467" y="299669"/>
                  </a:lnTo>
                  <a:lnTo>
                    <a:pt x="989482" y="299669"/>
                  </a:lnTo>
                  <a:lnTo>
                    <a:pt x="989482" y="329653"/>
                  </a:lnTo>
                  <a:lnTo>
                    <a:pt x="959497" y="329653"/>
                  </a:lnTo>
                  <a:lnTo>
                    <a:pt x="959497" y="389623"/>
                  </a:lnTo>
                  <a:lnTo>
                    <a:pt x="929513" y="389623"/>
                  </a:lnTo>
                  <a:lnTo>
                    <a:pt x="929513" y="479564"/>
                  </a:lnTo>
                  <a:lnTo>
                    <a:pt x="959497" y="479564"/>
                  </a:lnTo>
                  <a:lnTo>
                    <a:pt x="959497" y="449580"/>
                  </a:lnTo>
                  <a:lnTo>
                    <a:pt x="989482" y="449580"/>
                  </a:lnTo>
                  <a:lnTo>
                    <a:pt x="989482" y="359638"/>
                  </a:lnTo>
                  <a:lnTo>
                    <a:pt x="1019467" y="359638"/>
                  </a:lnTo>
                  <a:lnTo>
                    <a:pt x="1019467" y="329653"/>
                  </a:lnTo>
                  <a:lnTo>
                    <a:pt x="1049451" y="329653"/>
                  </a:lnTo>
                  <a:lnTo>
                    <a:pt x="1049451" y="29966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10307" y="840429"/>
              <a:ext cx="1229360" cy="1229360"/>
            </a:xfrm>
            <a:custGeom>
              <a:avLst/>
              <a:gdLst/>
              <a:ahLst/>
              <a:cxnLst/>
              <a:rect l="l" t="t" r="r" b="b"/>
              <a:pathLst>
                <a:path w="1229359" h="1229360">
                  <a:moveTo>
                    <a:pt x="149923" y="1079068"/>
                  </a:moveTo>
                  <a:lnTo>
                    <a:pt x="59969" y="1079068"/>
                  </a:lnTo>
                  <a:lnTo>
                    <a:pt x="59969" y="1169022"/>
                  </a:lnTo>
                  <a:lnTo>
                    <a:pt x="149923" y="1169022"/>
                  </a:lnTo>
                  <a:lnTo>
                    <a:pt x="149923" y="1079068"/>
                  </a:lnTo>
                  <a:close/>
                </a:path>
                <a:path w="1229359" h="1229360">
                  <a:moveTo>
                    <a:pt x="149923" y="59601"/>
                  </a:moveTo>
                  <a:lnTo>
                    <a:pt x="59969" y="59601"/>
                  </a:lnTo>
                  <a:lnTo>
                    <a:pt x="59969" y="149555"/>
                  </a:lnTo>
                  <a:lnTo>
                    <a:pt x="149923" y="149555"/>
                  </a:lnTo>
                  <a:lnTo>
                    <a:pt x="149923" y="59601"/>
                  </a:lnTo>
                  <a:close/>
                </a:path>
                <a:path w="1229359" h="1229360">
                  <a:moveTo>
                    <a:pt x="209892" y="1018540"/>
                  </a:moveTo>
                  <a:lnTo>
                    <a:pt x="0" y="1018540"/>
                  </a:lnTo>
                  <a:lnTo>
                    <a:pt x="0" y="1049020"/>
                  </a:lnTo>
                  <a:lnTo>
                    <a:pt x="0" y="1198880"/>
                  </a:lnTo>
                  <a:lnTo>
                    <a:pt x="0" y="1229360"/>
                  </a:lnTo>
                  <a:lnTo>
                    <a:pt x="209892" y="1229360"/>
                  </a:lnTo>
                  <a:lnTo>
                    <a:pt x="209892" y="1199007"/>
                  </a:lnTo>
                  <a:lnTo>
                    <a:pt x="209892" y="1198880"/>
                  </a:lnTo>
                  <a:lnTo>
                    <a:pt x="209892" y="1049083"/>
                  </a:lnTo>
                  <a:lnTo>
                    <a:pt x="179908" y="1049083"/>
                  </a:lnTo>
                  <a:lnTo>
                    <a:pt x="179908" y="1198880"/>
                  </a:lnTo>
                  <a:lnTo>
                    <a:pt x="29984" y="1198880"/>
                  </a:lnTo>
                  <a:lnTo>
                    <a:pt x="29984" y="1049020"/>
                  </a:lnTo>
                  <a:lnTo>
                    <a:pt x="209892" y="1049020"/>
                  </a:lnTo>
                  <a:lnTo>
                    <a:pt x="209892" y="1018540"/>
                  </a:lnTo>
                  <a:close/>
                </a:path>
                <a:path w="1229359" h="1229360">
                  <a:moveTo>
                    <a:pt x="209892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179070"/>
                  </a:lnTo>
                  <a:lnTo>
                    <a:pt x="0" y="209550"/>
                  </a:lnTo>
                  <a:lnTo>
                    <a:pt x="209892" y="209550"/>
                  </a:lnTo>
                  <a:lnTo>
                    <a:pt x="209892" y="179539"/>
                  </a:lnTo>
                  <a:lnTo>
                    <a:pt x="209892" y="179070"/>
                  </a:lnTo>
                  <a:lnTo>
                    <a:pt x="209892" y="29616"/>
                  </a:lnTo>
                  <a:lnTo>
                    <a:pt x="179908" y="29616"/>
                  </a:lnTo>
                  <a:lnTo>
                    <a:pt x="179908" y="179070"/>
                  </a:lnTo>
                  <a:lnTo>
                    <a:pt x="29984" y="179070"/>
                  </a:lnTo>
                  <a:lnTo>
                    <a:pt x="29984" y="29210"/>
                  </a:lnTo>
                  <a:lnTo>
                    <a:pt x="209892" y="29210"/>
                  </a:lnTo>
                  <a:lnTo>
                    <a:pt x="209892" y="0"/>
                  </a:lnTo>
                  <a:close/>
                </a:path>
                <a:path w="1229359" h="1229360">
                  <a:moveTo>
                    <a:pt x="419785" y="1199007"/>
                  </a:moveTo>
                  <a:lnTo>
                    <a:pt x="389801" y="1199007"/>
                  </a:lnTo>
                  <a:lnTo>
                    <a:pt x="389801" y="1169022"/>
                  </a:lnTo>
                  <a:lnTo>
                    <a:pt x="359816" y="1169022"/>
                  </a:lnTo>
                  <a:lnTo>
                    <a:pt x="359816" y="1139037"/>
                  </a:lnTo>
                  <a:lnTo>
                    <a:pt x="329831" y="1139037"/>
                  </a:lnTo>
                  <a:lnTo>
                    <a:pt x="329831" y="1199007"/>
                  </a:lnTo>
                  <a:lnTo>
                    <a:pt x="299847" y="1199007"/>
                  </a:lnTo>
                  <a:lnTo>
                    <a:pt x="299847" y="1228991"/>
                  </a:lnTo>
                  <a:lnTo>
                    <a:pt x="329831" y="1228991"/>
                  </a:lnTo>
                  <a:lnTo>
                    <a:pt x="359816" y="1228991"/>
                  </a:lnTo>
                  <a:lnTo>
                    <a:pt x="389801" y="1228991"/>
                  </a:lnTo>
                  <a:lnTo>
                    <a:pt x="419785" y="1228991"/>
                  </a:lnTo>
                  <a:lnTo>
                    <a:pt x="419785" y="1199007"/>
                  </a:lnTo>
                  <a:close/>
                </a:path>
                <a:path w="1229359" h="1229360">
                  <a:moveTo>
                    <a:pt x="509727" y="1169022"/>
                  </a:moveTo>
                  <a:lnTo>
                    <a:pt x="479755" y="1169022"/>
                  </a:lnTo>
                  <a:lnTo>
                    <a:pt x="479755" y="1228991"/>
                  </a:lnTo>
                  <a:lnTo>
                    <a:pt x="509727" y="1228991"/>
                  </a:lnTo>
                  <a:lnTo>
                    <a:pt x="509727" y="1169022"/>
                  </a:lnTo>
                  <a:close/>
                </a:path>
                <a:path w="1229359" h="1229360">
                  <a:moveTo>
                    <a:pt x="569696" y="1199007"/>
                  </a:moveTo>
                  <a:lnTo>
                    <a:pt x="539711" y="1199007"/>
                  </a:lnTo>
                  <a:lnTo>
                    <a:pt x="539711" y="1228991"/>
                  </a:lnTo>
                  <a:lnTo>
                    <a:pt x="569696" y="1228991"/>
                  </a:lnTo>
                  <a:lnTo>
                    <a:pt x="569696" y="1199007"/>
                  </a:lnTo>
                  <a:close/>
                </a:path>
                <a:path w="1229359" h="1229360">
                  <a:moveTo>
                    <a:pt x="809574" y="1199007"/>
                  </a:moveTo>
                  <a:lnTo>
                    <a:pt x="779589" y="1199007"/>
                  </a:lnTo>
                  <a:lnTo>
                    <a:pt x="749604" y="1199007"/>
                  </a:lnTo>
                  <a:lnTo>
                    <a:pt x="719620" y="1199007"/>
                  </a:lnTo>
                  <a:lnTo>
                    <a:pt x="719620" y="1228991"/>
                  </a:lnTo>
                  <a:lnTo>
                    <a:pt x="749604" y="1228991"/>
                  </a:lnTo>
                  <a:lnTo>
                    <a:pt x="779589" y="1228991"/>
                  </a:lnTo>
                  <a:lnTo>
                    <a:pt x="809574" y="1228991"/>
                  </a:lnTo>
                  <a:lnTo>
                    <a:pt x="809574" y="1199007"/>
                  </a:lnTo>
                  <a:close/>
                </a:path>
                <a:path w="1229359" h="1229360">
                  <a:moveTo>
                    <a:pt x="809574" y="1049083"/>
                  </a:moveTo>
                  <a:lnTo>
                    <a:pt x="779589" y="1049083"/>
                  </a:lnTo>
                  <a:lnTo>
                    <a:pt x="779589" y="1079068"/>
                  </a:lnTo>
                  <a:lnTo>
                    <a:pt x="749604" y="1079068"/>
                  </a:lnTo>
                  <a:lnTo>
                    <a:pt x="749604" y="1109052"/>
                  </a:lnTo>
                  <a:lnTo>
                    <a:pt x="719620" y="1109052"/>
                  </a:lnTo>
                  <a:lnTo>
                    <a:pt x="719620" y="1139037"/>
                  </a:lnTo>
                  <a:lnTo>
                    <a:pt x="689635" y="1139037"/>
                  </a:lnTo>
                  <a:lnTo>
                    <a:pt x="659650" y="1139037"/>
                  </a:lnTo>
                  <a:lnTo>
                    <a:pt x="659650" y="1169022"/>
                  </a:lnTo>
                  <a:lnTo>
                    <a:pt x="629666" y="1169022"/>
                  </a:lnTo>
                  <a:lnTo>
                    <a:pt x="629666" y="1199007"/>
                  </a:lnTo>
                  <a:lnTo>
                    <a:pt x="599681" y="1199007"/>
                  </a:lnTo>
                  <a:lnTo>
                    <a:pt x="599681" y="1228991"/>
                  </a:lnTo>
                  <a:lnTo>
                    <a:pt x="629666" y="1228991"/>
                  </a:lnTo>
                  <a:lnTo>
                    <a:pt x="659650" y="1228991"/>
                  </a:lnTo>
                  <a:lnTo>
                    <a:pt x="659650" y="1199007"/>
                  </a:lnTo>
                  <a:lnTo>
                    <a:pt x="689635" y="1199007"/>
                  </a:lnTo>
                  <a:lnTo>
                    <a:pt x="689635" y="1169022"/>
                  </a:lnTo>
                  <a:lnTo>
                    <a:pt x="719620" y="1169022"/>
                  </a:lnTo>
                  <a:lnTo>
                    <a:pt x="749604" y="1169022"/>
                  </a:lnTo>
                  <a:lnTo>
                    <a:pt x="749604" y="1139037"/>
                  </a:lnTo>
                  <a:lnTo>
                    <a:pt x="779589" y="1139037"/>
                  </a:lnTo>
                  <a:lnTo>
                    <a:pt x="779589" y="1109052"/>
                  </a:lnTo>
                  <a:lnTo>
                    <a:pt x="809574" y="1109052"/>
                  </a:lnTo>
                  <a:lnTo>
                    <a:pt x="809574" y="1049083"/>
                  </a:lnTo>
                  <a:close/>
                </a:path>
                <a:path w="1229359" h="1229360">
                  <a:moveTo>
                    <a:pt x="989482" y="1199007"/>
                  </a:moveTo>
                  <a:lnTo>
                    <a:pt x="959497" y="1199007"/>
                  </a:lnTo>
                  <a:lnTo>
                    <a:pt x="929513" y="1199007"/>
                  </a:lnTo>
                  <a:lnTo>
                    <a:pt x="929513" y="1228991"/>
                  </a:lnTo>
                  <a:lnTo>
                    <a:pt x="959497" y="1228991"/>
                  </a:lnTo>
                  <a:lnTo>
                    <a:pt x="989482" y="1228991"/>
                  </a:lnTo>
                  <a:lnTo>
                    <a:pt x="989482" y="1199007"/>
                  </a:lnTo>
                  <a:close/>
                </a:path>
                <a:path w="1229359" h="1229360">
                  <a:moveTo>
                    <a:pt x="1049451" y="1019111"/>
                  </a:moveTo>
                  <a:lnTo>
                    <a:pt x="1019467" y="1019111"/>
                  </a:lnTo>
                  <a:lnTo>
                    <a:pt x="1019467" y="1049083"/>
                  </a:lnTo>
                  <a:lnTo>
                    <a:pt x="1049451" y="1049083"/>
                  </a:lnTo>
                  <a:lnTo>
                    <a:pt x="1049451" y="1019111"/>
                  </a:lnTo>
                  <a:close/>
                </a:path>
                <a:path w="1229359" h="1229360">
                  <a:moveTo>
                    <a:pt x="1109421" y="958850"/>
                  </a:moveTo>
                  <a:lnTo>
                    <a:pt x="959497" y="958850"/>
                  </a:lnTo>
                  <a:lnTo>
                    <a:pt x="959497" y="989330"/>
                  </a:lnTo>
                  <a:lnTo>
                    <a:pt x="959497" y="1079500"/>
                  </a:lnTo>
                  <a:lnTo>
                    <a:pt x="959497" y="1108710"/>
                  </a:lnTo>
                  <a:lnTo>
                    <a:pt x="1109421" y="1108710"/>
                  </a:lnTo>
                  <a:lnTo>
                    <a:pt x="1109421" y="1079500"/>
                  </a:lnTo>
                  <a:lnTo>
                    <a:pt x="989482" y="1079500"/>
                  </a:lnTo>
                  <a:lnTo>
                    <a:pt x="989482" y="989330"/>
                  </a:lnTo>
                  <a:lnTo>
                    <a:pt x="1079436" y="989330"/>
                  </a:lnTo>
                  <a:lnTo>
                    <a:pt x="1079436" y="1079068"/>
                  </a:lnTo>
                  <a:lnTo>
                    <a:pt x="1109421" y="1079068"/>
                  </a:lnTo>
                  <a:lnTo>
                    <a:pt x="1109421" y="989330"/>
                  </a:lnTo>
                  <a:lnTo>
                    <a:pt x="1109421" y="989126"/>
                  </a:lnTo>
                  <a:lnTo>
                    <a:pt x="1109421" y="958850"/>
                  </a:lnTo>
                  <a:close/>
                </a:path>
                <a:path w="1229359" h="1229360">
                  <a:moveTo>
                    <a:pt x="1169390" y="1169022"/>
                  </a:moveTo>
                  <a:lnTo>
                    <a:pt x="1139405" y="1169022"/>
                  </a:lnTo>
                  <a:lnTo>
                    <a:pt x="1139405" y="1199007"/>
                  </a:lnTo>
                  <a:lnTo>
                    <a:pt x="1169390" y="1199007"/>
                  </a:lnTo>
                  <a:lnTo>
                    <a:pt x="1169390" y="1169022"/>
                  </a:lnTo>
                  <a:close/>
                </a:path>
                <a:path w="1229359" h="1229360">
                  <a:moveTo>
                    <a:pt x="1169390" y="59601"/>
                  </a:moveTo>
                  <a:lnTo>
                    <a:pt x="1079436" y="59601"/>
                  </a:lnTo>
                  <a:lnTo>
                    <a:pt x="1079436" y="149555"/>
                  </a:lnTo>
                  <a:lnTo>
                    <a:pt x="1169390" y="149555"/>
                  </a:lnTo>
                  <a:lnTo>
                    <a:pt x="1169390" y="59601"/>
                  </a:lnTo>
                  <a:close/>
                </a:path>
                <a:path w="1229359" h="1229360">
                  <a:moveTo>
                    <a:pt x="1229360" y="0"/>
                  </a:moveTo>
                  <a:lnTo>
                    <a:pt x="1019467" y="0"/>
                  </a:lnTo>
                  <a:lnTo>
                    <a:pt x="1019467" y="29210"/>
                  </a:lnTo>
                  <a:lnTo>
                    <a:pt x="1019467" y="179070"/>
                  </a:lnTo>
                  <a:lnTo>
                    <a:pt x="1019467" y="209550"/>
                  </a:lnTo>
                  <a:lnTo>
                    <a:pt x="1229360" y="209550"/>
                  </a:lnTo>
                  <a:lnTo>
                    <a:pt x="1229360" y="179539"/>
                  </a:lnTo>
                  <a:lnTo>
                    <a:pt x="1229360" y="179070"/>
                  </a:lnTo>
                  <a:lnTo>
                    <a:pt x="1229360" y="29616"/>
                  </a:lnTo>
                  <a:lnTo>
                    <a:pt x="1199375" y="29616"/>
                  </a:lnTo>
                  <a:lnTo>
                    <a:pt x="1199375" y="179070"/>
                  </a:lnTo>
                  <a:lnTo>
                    <a:pt x="1049451" y="179070"/>
                  </a:lnTo>
                  <a:lnTo>
                    <a:pt x="1049451" y="29210"/>
                  </a:lnTo>
                  <a:lnTo>
                    <a:pt x="1229360" y="29210"/>
                  </a:lnTo>
                  <a:lnTo>
                    <a:pt x="122936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31904" y="2150353"/>
            <a:ext cx="3110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DD2B1C"/>
                </a:solidFill>
                <a:latin typeface="Arial"/>
                <a:cs typeface="Arial"/>
              </a:rPr>
              <a:t>REMEMBER</a:t>
            </a:r>
            <a:r>
              <a:rPr sz="1400" b="1" spc="-3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D2B1C"/>
                </a:solidFill>
                <a:latin typeface="Arial"/>
                <a:cs typeface="Arial"/>
              </a:rPr>
              <a:t>-</a:t>
            </a:r>
            <a:r>
              <a:rPr sz="1400" b="1" spc="-8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D2B1C"/>
                </a:solidFill>
                <a:latin typeface="Arial"/>
                <a:cs typeface="Arial"/>
              </a:rPr>
              <a:t>ADD</a:t>
            </a:r>
            <a:r>
              <a:rPr sz="1400" b="1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D2B1C"/>
                </a:solidFill>
                <a:latin typeface="Arial"/>
                <a:cs typeface="Arial"/>
              </a:rPr>
              <a:t>SIX</a:t>
            </a:r>
            <a:r>
              <a:rPr sz="1400" b="1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DD2B1C"/>
                </a:solidFill>
                <a:latin typeface="Arial"/>
                <a:cs typeface="Arial"/>
              </a:rPr>
              <a:t>DIMENSIONS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0971" y="1094860"/>
            <a:ext cx="8734425" cy="7232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indent="-8890" algn="ctr">
              <a:lnSpc>
                <a:spcPts val="1789"/>
              </a:lnSpc>
              <a:spcBef>
                <a:spcPts val="265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drawings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objects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missing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lines.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Remember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hidden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detail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represented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dotted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line.</a:t>
            </a:r>
            <a:r>
              <a:rPr sz="16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arrow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‘X’</a:t>
            </a:r>
            <a:r>
              <a:rPr sz="1600" spc="3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indicates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view.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Arrow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‘Y’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indicates</a:t>
            </a:r>
            <a:r>
              <a:rPr sz="16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view.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six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dimensions.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(Use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ruler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measure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completed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views)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1445" y="5360212"/>
            <a:ext cx="0" cy="831215"/>
          </a:xfrm>
          <a:custGeom>
            <a:avLst/>
            <a:gdLst/>
            <a:ahLst/>
            <a:cxnLst/>
            <a:rect l="l" t="t" r="r" b="b"/>
            <a:pathLst>
              <a:path h="831214">
                <a:moveTo>
                  <a:pt x="0" y="830588"/>
                </a:moveTo>
                <a:lnTo>
                  <a:pt x="0" y="0"/>
                </a:lnTo>
              </a:path>
            </a:pathLst>
          </a:custGeom>
          <a:ln w="7199">
            <a:solidFill>
              <a:srgbClr val="C4C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>
            <a:grpSpLocks noGrp="1" noUngrp="1" noRot="1" noMove="1" noResize="1"/>
          </p:cNvGrpSpPr>
          <p:nvPr/>
        </p:nvGrpSpPr>
        <p:grpSpPr>
          <a:xfrm>
            <a:off x="737452" y="1882718"/>
            <a:ext cx="6581775" cy="5153660"/>
            <a:chOff x="737452" y="1882718"/>
            <a:chExt cx="6581775" cy="5153660"/>
          </a:xfrm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5891" y="2527210"/>
              <a:ext cx="6569075" cy="4487545"/>
            </a:xfrm>
            <a:custGeom>
              <a:avLst/>
              <a:gdLst/>
              <a:ahLst/>
              <a:cxnLst/>
              <a:rect l="l" t="t" r="r" b="b"/>
              <a:pathLst>
                <a:path w="6569075" h="4487545">
                  <a:moveTo>
                    <a:pt x="3144052" y="3663590"/>
                  </a:moveTo>
                  <a:lnTo>
                    <a:pt x="3144052" y="2833001"/>
                  </a:lnTo>
                </a:path>
                <a:path w="6569075" h="4487545">
                  <a:moveTo>
                    <a:pt x="2313467" y="0"/>
                  </a:moveTo>
                  <a:lnTo>
                    <a:pt x="6569010" y="0"/>
                  </a:lnTo>
                  <a:lnTo>
                    <a:pt x="6569010" y="3515504"/>
                  </a:lnTo>
                </a:path>
                <a:path w="6569075" h="4487545">
                  <a:moveTo>
                    <a:pt x="2371413" y="2501413"/>
                  </a:moveTo>
                  <a:lnTo>
                    <a:pt x="4076391" y="2501413"/>
                  </a:lnTo>
                  <a:lnTo>
                    <a:pt x="4076391" y="3515504"/>
                  </a:lnTo>
                </a:path>
                <a:path w="6569075" h="4487545">
                  <a:moveTo>
                    <a:pt x="0" y="3448871"/>
                  </a:moveTo>
                  <a:lnTo>
                    <a:pt x="3140913" y="3448871"/>
                  </a:lnTo>
                  <a:lnTo>
                    <a:pt x="3140913" y="4487057"/>
                  </a:lnTo>
                  <a:lnTo>
                    <a:pt x="0" y="4487057"/>
                  </a:lnTo>
                  <a:lnTo>
                    <a:pt x="0" y="3448871"/>
                  </a:lnTo>
                  <a:close/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3529" y="5976165"/>
              <a:ext cx="3141345" cy="273685"/>
            </a:xfrm>
            <a:custGeom>
              <a:avLst/>
              <a:gdLst/>
              <a:ahLst/>
              <a:cxnLst/>
              <a:rect l="l" t="t" r="r" b="b"/>
              <a:pathLst>
                <a:path w="3141345" h="273685">
                  <a:moveTo>
                    <a:pt x="101729" y="0"/>
                  </a:moveTo>
                  <a:lnTo>
                    <a:pt x="3021055" y="0"/>
                  </a:lnTo>
                  <a:lnTo>
                    <a:pt x="3140485" y="99230"/>
                  </a:lnTo>
                  <a:lnTo>
                    <a:pt x="3140485" y="273283"/>
                  </a:lnTo>
                  <a:lnTo>
                    <a:pt x="0" y="273283"/>
                  </a:lnTo>
                  <a:lnTo>
                    <a:pt x="0" y="97599"/>
                  </a:lnTo>
                  <a:lnTo>
                    <a:pt x="101729" y="0"/>
                  </a:lnTo>
                  <a:close/>
                </a:path>
                <a:path w="3141345" h="273685">
                  <a:moveTo>
                    <a:pt x="0" y="97599"/>
                  </a:moveTo>
                  <a:lnTo>
                    <a:pt x="3141036" y="97599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4036" y="5976575"/>
              <a:ext cx="2494915" cy="69215"/>
            </a:xfrm>
            <a:custGeom>
              <a:avLst/>
              <a:gdLst/>
              <a:ahLst/>
              <a:cxnLst/>
              <a:rect l="l" t="t" r="r" b="b"/>
              <a:pathLst>
                <a:path w="2494915" h="69214">
                  <a:moveTo>
                    <a:pt x="0" y="0"/>
                  </a:moveTo>
                  <a:lnTo>
                    <a:pt x="2494699" y="0"/>
                  </a:lnTo>
                  <a:lnTo>
                    <a:pt x="2494699" y="69131"/>
                  </a:lnTo>
                  <a:lnTo>
                    <a:pt x="0" y="69131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5836" y="6251497"/>
              <a:ext cx="3138170" cy="781685"/>
            </a:xfrm>
            <a:custGeom>
              <a:avLst/>
              <a:gdLst/>
              <a:ahLst/>
              <a:cxnLst/>
              <a:rect l="l" t="t" r="r" b="b"/>
              <a:pathLst>
                <a:path w="3138170" h="781684">
                  <a:moveTo>
                    <a:pt x="0" y="0"/>
                  </a:moveTo>
                  <a:lnTo>
                    <a:pt x="3137951" y="0"/>
                  </a:lnTo>
                  <a:lnTo>
                    <a:pt x="3137951" y="781058"/>
                  </a:lnTo>
                  <a:lnTo>
                    <a:pt x="0" y="78105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526" y="6345522"/>
              <a:ext cx="190440" cy="131122"/>
            </a:xfrm>
            <a:prstGeom prst="rect">
              <a:avLst/>
            </a:prstGeom>
          </p:spPr>
        </p:pic>
        <p:pic>
          <p:nvPicPr>
            <p:cNvPr id="9" name="object 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526" y="6589606"/>
              <a:ext cx="190440" cy="131122"/>
            </a:xfrm>
            <a:prstGeom prst="rect">
              <a:avLst/>
            </a:prstGeom>
          </p:spPr>
        </p:pic>
        <p:pic>
          <p:nvPicPr>
            <p:cNvPr id="10" name="object 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526" y="6824303"/>
              <a:ext cx="190440" cy="131119"/>
            </a:xfrm>
            <a:prstGeom prst="rect">
              <a:avLst/>
            </a:prstGeom>
          </p:spPr>
        </p:pic>
        <p:pic>
          <p:nvPicPr>
            <p:cNvPr id="11" name="object 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4665" y="6345522"/>
              <a:ext cx="190436" cy="131122"/>
            </a:xfrm>
            <a:prstGeom prst="rect">
              <a:avLst/>
            </a:prstGeom>
          </p:spPr>
        </p:pic>
        <p:pic>
          <p:nvPicPr>
            <p:cNvPr id="12" name="object 1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4665" y="6589606"/>
              <a:ext cx="190436" cy="131122"/>
            </a:xfrm>
            <a:prstGeom prst="rect">
              <a:avLst/>
            </a:prstGeom>
          </p:spPr>
        </p:pic>
        <p:pic>
          <p:nvPicPr>
            <p:cNvPr id="13" name="object 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4665" y="6824303"/>
              <a:ext cx="190436" cy="131119"/>
            </a:xfrm>
            <a:prstGeom prst="rect">
              <a:avLst/>
            </a:prstGeom>
          </p:spPr>
        </p:pic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1276" y="2269897"/>
              <a:ext cx="3141345" cy="3082290"/>
            </a:xfrm>
            <a:custGeom>
              <a:avLst/>
              <a:gdLst/>
              <a:ahLst/>
              <a:cxnLst/>
              <a:rect l="l" t="t" r="r" b="b"/>
              <a:pathLst>
                <a:path w="3141345" h="3082290">
                  <a:moveTo>
                    <a:pt x="0" y="3"/>
                  </a:moveTo>
                  <a:lnTo>
                    <a:pt x="3141038" y="3"/>
                  </a:lnTo>
                  <a:lnTo>
                    <a:pt x="3141038" y="3082291"/>
                  </a:lnTo>
                  <a:lnTo>
                    <a:pt x="0" y="3082291"/>
                  </a:lnTo>
                  <a:lnTo>
                    <a:pt x="0" y="3"/>
                  </a:lnTo>
                  <a:close/>
                </a:path>
                <a:path w="3141345" h="3082290">
                  <a:moveTo>
                    <a:pt x="133973" y="131471"/>
                  </a:moveTo>
                  <a:lnTo>
                    <a:pt x="3007065" y="131471"/>
                  </a:lnTo>
                  <a:lnTo>
                    <a:pt x="3007065" y="2950825"/>
                  </a:lnTo>
                  <a:lnTo>
                    <a:pt x="133973" y="2950825"/>
                  </a:lnTo>
                  <a:lnTo>
                    <a:pt x="133973" y="131471"/>
                  </a:lnTo>
                  <a:close/>
                </a:path>
                <a:path w="3141345" h="3082290">
                  <a:moveTo>
                    <a:pt x="129858" y="131471"/>
                  </a:moveTo>
                  <a:lnTo>
                    <a:pt x="3106" y="0"/>
                  </a:lnTo>
                </a:path>
                <a:path w="3141345" h="3082290">
                  <a:moveTo>
                    <a:pt x="3005020" y="131471"/>
                  </a:moveTo>
                  <a:lnTo>
                    <a:pt x="3141050" y="0"/>
                  </a:lnTo>
                </a:path>
                <a:path w="3141345" h="3082290">
                  <a:moveTo>
                    <a:pt x="3008113" y="2950818"/>
                  </a:moveTo>
                  <a:lnTo>
                    <a:pt x="3141050" y="3082291"/>
                  </a:lnTo>
                </a:path>
                <a:path w="3141345" h="3082290">
                  <a:moveTo>
                    <a:pt x="132947" y="2950818"/>
                  </a:moveTo>
                  <a:lnTo>
                    <a:pt x="3106" y="307864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1313" y="2527206"/>
              <a:ext cx="2397819" cy="2493460"/>
            </a:xfrm>
            <a:prstGeom prst="rect">
              <a:avLst/>
            </a:prstGeom>
          </p:spPr>
        </p:pic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1262" y="1886528"/>
              <a:ext cx="3141345" cy="358775"/>
            </a:xfrm>
            <a:custGeom>
              <a:avLst/>
              <a:gdLst/>
              <a:ahLst/>
              <a:cxnLst/>
              <a:rect l="l" t="t" r="r" b="b"/>
              <a:pathLst>
                <a:path w="3141345" h="358775">
                  <a:moveTo>
                    <a:pt x="0" y="0"/>
                  </a:moveTo>
                  <a:lnTo>
                    <a:pt x="0" y="358625"/>
                  </a:lnTo>
                </a:path>
                <a:path w="3141345" h="358775">
                  <a:moveTo>
                    <a:pt x="3141038" y="0"/>
                  </a:moveTo>
                  <a:lnTo>
                    <a:pt x="3141038" y="358625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1262" y="2013828"/>
              <a:ext cx="3141345" cy="67310"/>
            </a:xfrm>
            <a:custGeom>
              <a:avLst/>
              <a:gdLst/>
              <a:ahLst/>
              <a:cxnLst/>
              <a:rect l="l" t="t" r="r" b="b"/>
              <a:pathLst>
                <a:path w="3141345" h="67310">
                  <a:moveTo>
                    <a:pt x="60831" y="0"/>
                  </a:moveTo>
                  <a:lnTo>
                    <a:pt x="0" y="33461"/>
                  </a:lnTo>
                  <a:lnTo>
                    <a:pt x="60831" y="66923"/>
                  </a:lnTo>
                  <a:lnTo>
                    <a:pt x="60831" y="37062"/>
                  </a:lnTo>
                  <a:lnTo>
                    <a:pt x="55558" y="37062"/>
                  </a:lnTo>
                  <a:lnTo>
                    <a:pt x="55558" y="29862"/>
                  </a:lnTo>
                  <a:lnTo>
                    <a:pt x="60831" y="29862"/>
                  </a:lnTo>
                  <a:lnTo>
                    <a:pt x="60831" y="0"/>
                  </a:lnTo>
                  <a:close/>
                </a:path>
                <a:path w="3141345" h="67310">
                  <a:moveTo>
                    <a:pt x="3080205" y="0"/>
                  </a:moveTo>
                  <a:lnTo>
                    <a:pt x="3080205" y="66923"/>
                  </a:lnTo>
                  <a:lnTo>
                    <a:pt x="3134493" y="37062"/>
                  </a:lnTo>
                  <a:lnTo>
                    <a:pt x="3085480" y="37062"/>
                  </a:lnTo>
                  <a:lnTo>
                    <a:pt x="3085480" y="29862"/>
                  </a:lnTo>
                  <a:lnTo>
                    <a:pt x="3134495" y="29862"/>
                  </a:lnTo>
                  <a:lnTo>
                    <a:pt x="3080205" y="0"/>
                  </a:lnTo>
                  <a:close/>
                </a:path>
                <a:path w="3141345" h="67310">
                  <a:moveTo>
                    <a:pt x="60831" y="29862"/>
                  </a:moveTo>
                  <a:lnTo>
                    <a:pt x="55558" y="29862"/>
                  </a:lnTo>
                  <a:lnTo>
                    <a:pt x="55558" y="37062"/>
                  </a:lnTo>
                  <a:lnTo>
                    <a:pt x="60831" y="37062"/>
                  </a:lnTo>
                  <a:lnTo>
                    <a:pt x="60831" y="29862"/>
                  </a:lnTo>
                  <a:close/>
                </a:path>
                <a:path w="3141345" h="67310">
                  <a:moveTo>
                    <a:pt x="3080205" y="29862"/>
                  </a:moveTo>
                  <a:lnTo>
                    <a:pt x="60831" y="29862"/>
                  </a:lnTo>
                  <a:lnTo>
                    <a:pt x="60831" y="37062"/>
                  </a:lnTo>
                  <a:lnTo>
                    <a:pt x="3080205" y="37062"/>
                  </a:lnTo>
                  <a:lnTo>
                    <a:pt x="3080205" y="29862"/>
                  </a:lnTo>
                  <a:close/>
                </a:path>
                <a:path w="3141345" h="67310">
                  <a:moveTo>
                    <a:pt x="3134495" y="29862"/>
                  </a:moveTo>
                  <a:lnTo>
                    <a:pt x="3085480" y="29862"/>
                  </a:lnTo>
                  <a:lnTo>
                    <a:pt x="3085480" y="37062"/>
                  </a:lnTo>
                  <a:lnTo>
                    <a:pt x="3134493" y="37062"/>
                  </a:lnTo>
                  <a:lnTo>
                    <a:pt x="3141038" y="33461"/>
                  </a:lnTo>
                  <a:lnTo>
                    <a:pt x="3134495" y="2986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55727" y="2275297"/>
              <a:ext cx="358775" cy="3083560"/>
            </a:xfrm>
            <a:custGeom>
              <a:avLst/>
              <a:gdLst/>
              <a:ahLst/>
              <a:cxnLst/>
              <a:rect l="l" t="t" r="r" b="b"/>
              <a:pathLst>
                <a:path w="358775" h="3083560">
                  <a:moveTo>
                    <a:pt x="358623" y="0"/>
                  </a:moveTo>
                  <a:lnTo>
                    <a:pt x="0" y="0"/>
                  </a:lnTo>
                </a:path>
                <a:path w="358775" h="3083560">
                  <a:moveTo>
                    <a:pt x="358623" y="3083068"/>
                  </a:moveTo>
                  <a:lnTo>
                    <a:pt x="0" y="3083068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20127" y="2275297"/>
              <a:ext cx="67310" cy="3083560"/>
            </a:xfrm>
            <a:custGeom>
              <a:avLst/>
              <a:gdLst/>
              <a:ahLst/>
              <a:cxnLst/>
              <a:rect l="l" t="t" r="r" b="b"/>
              <a:pathLst>
                <a:path w="67310" h="3083560">
                  <a:moveTo>
                    <a:pt x="29862" y="3022235"/>
                  </a:moveTo>
                  <a:lnTo>
                    <a:pt x="0" y="3022235"/>
                  </a:lnTo>
                  <a:lnTo>
                    <a:pt x="33461" y="3083068"/>
                  </a:lnTo>
                  <a:lnTo>
                    <a:pt x="64022" y="3027509"/>
                  </a:lnTo>
                  <a:lnTo>
                    <a:pt x="29862" y="3027509"/>
                  </a:lnTo>
                  <a:lnTo>
                    <a:pt x="29862" y="3022235"/>
                  </a:lnTo>
                  <a:close/>
                </a:path>
                <a:path w="67310" h="3083560">
                  <a:moveTo>
                    <a:pt x="37062" y="55558"/>
                  </a:moveTo>
                  <a:lnTo>
                    <a:pt x="29862" y="55558"/>
                  </a:lnTo>
                  <a:lnTo>
                    <a:pt x="29862" y="3027509"/>
                  </a:lnTo>
                  <a:lnTo>
                    <a:pt x="37062" y="3027509"/>
                  </a:lnTo>
                  <a:lnTo>
                    <a:pt x="37062" y="55558"/>
                  </a:lnTo>
                  <a:close/>
                </a:path>
                <a:path w="67310" h="3083560">
                  <a:moveTo>
                    <a:pt x="66923" y="3022235"/>
                  </a:moveTo>
                  <a:lnTo>
                    <a:pt x="37062" y="3022235"/>
                  </a:lnTo>
                  <a:lnTo>
                    <a:pt x="37062" y="3027509"/>
                  </a:lnTo>
                  <a:lnTo>
                    <a:pt x="64022" y="3027509"/>
                  </a:lnTo>
                  <a:lnTo>
                    <a:pt x="66923" y="3022235"/>
                  </a:lnTo>
                  <a:close/>
                </a:path>
                <a:path w="67310" h="3083560">
                  <a:moveTo>
                    <a:pt x="33461" y="0"/>
                  </a:moveTo>
                  <a:lnTo>
                    <a:pt x="0" y="60832"/>
                  </a:lnTo>
                  <a:lnTo>
                    <a:pt x="29862" y="60832"/>
                  </a:lnTo>
                  <a:lnTo>
                    <a:pt x="29862" y="55558"/>
                  </a:lnTo>
                  <a:lnTo>
                    <a:pt x="64022" y="55558"/>
                  </a:lnTo>
                  <a:lnTo>
                    <a:pt x="33461" y="0"/>
                  </a:lnTo>
                  <a:close/>
                </a:path>
                <a:path w="67310" h="3083560">
                  <a:moveTo>
                    <a:pt x="64022" y="55558"/>
                  </a:moveTo>
                  <a:lnTo>
                    <a:pt x="37062" y="55558"/>
                  </a:lnTo>
                  <a:lnTo>
                    <a:pt x="37062" y="60832"/>
                  </a:lnTo>
                  <a:lnTo>
                    <a:pt x="66923" y="60832"/>
                  </a:lnTo>
                  <a:lnTo>
                    <a:pt x="64022" y="5555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7430" y="3594497"/>
            <a:ext cx="227965" cy="5207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300mm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1" name="object 21"/>
          <p:cNvGrpSpPr>
            <a:grpSpLocks noGrp="1" noUngrp="1" noRot="1" noMove="1" noResize="1"/>
          </p:cNvGrpSpPr>
          <p:nvPr/>
        </p:nvGrpSpPr>
        <p:grpSpPr>
          <a:xfrm>
            <a:off x="7759445" y="5965108"/>
            <a:ext cx="366395" cy="1076960"/>
            <a:chOff x="7759445" y="5965108"/>
            <a:chExt cx="366395" cy="1076960"/>
          </a:xfrm>
        </p:grpSpPr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3255" y="5968918"/>
              <a:ext cx="358775" cy="1069340"/>
            </a:xfrm>
            <a:custGeom>
              <a:avLst/>
              <a:gdLst/>
              <a:ahLst/>
              <a:cxnLst/>
              <a:rect l="l" t="t" r="r" b="b"/>
              <a:pathLst>
                <a:path w="358775" h="1069340">
                  <a:moveTo>
                    <a:pt x="358625" y="0"/>
                  </a:moveTo>
                  <a:lnTo>
                    <a:pt x="0" y="0"/>
                  </a:lnTo>
                </a:path>
                <a:path w="358775" h="1069340">
                  <a:moveTo>
                    <a:pt x="358625" y="1069265"/>
                  </a:moveTo>
                  <a:lnTo>
                    <a:pt x="0" y="1069265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27657" y="5968918"/>
              <a:ext cx="67310" cy="1069340"/>
            </a:xfrm>
            <a:custGeom>
              <a:avLst/>
              <a:gdLst/>
              <a:ahLst/>
              <a:cxnLst/>
              <a:rect l="l" t="t" r="r" b="b"/>
              <a:pathLst>
                <a:path w="67309" h="1069340">
                  <a:moveTo>
                    <a:pt x="29861" y="1008432"/>
                  </a:moveTo>
                  <a:lnTo>
                    <a:pt x="0" y="1008432"/>
                  </a:lnTo>
                  <a:lnTo>
                    <a:pt x="33461" y="1069265"/>
                  </a:lnTo>
                  <a:lnTo>
                    <a:pt x="64022" y="1013706"/>
                  </a:lnTo>
                  <a:lnTo>
                    <a:pt x="29861" y="1013706"/>
                  </a:lnTo>
                  <a:lnTo>
                    <a:pt x="29861" y="1008432"/>
                  </a:lnTo>
                  <a:close/>
                </a:path>
                <a:path w="67309" h="1069340">
                  <a:moveTo>
                    <a:pt x="37061" y="55558"/>
                  </a:moveTo>
                  <a:lnTo>
                    <a:pt x="29861" y="55558"/>
                  </a:lnTo>
                  <a:lnTo>
                    <a:pt x="29861" y="1013706"/>
                  </a:lnTo>
                  <a:lnTo>
                    <a:pt x="37061" y="1013706"/>
                  </a:lnTo>
                  <a:lnTo>
                    <a:pt x="37061" y="55558"/>
                  </a:lnTo>
                  <a:close/>
                </a:path>
                <a:path w="67309" h="1069340">
                  <a:moveTo>
                    <a:pt x="66923" y="1008432"/>
                  </a:moveTo>
                  <a:lnTo>
                    <a:pt x="37061" y="1008432"/>
                  </a:lnTo>
                  <a:lnTo>
                    <a:pt x="37061" y="1013706"/>
                  </a:lnTo>
                  <a:lnTo>
                    <a:pt x="64022" y="1013706"/>
                  </a:lnTo>
                  <a:lnTo>
                    <a:pt x="66923" y="1008432"/>
                  </a:lnTo>
                  <a:close/>
                </a:path>
                <a:path w="67309" h="1069340">
                  <a:moveTo>
                    <a:pt x="33461" y="0"/>
                  </a:moveTo>
                  <a:lnTo>
                    <a:pt x="0" y="60832"/>
                  </a:lnTo>
                  <a:lnTo>
                    <a:pt x="29861" y="60832"/>
                  </a:lnTo>
                  <a:lnTo>
                    <a:pt x="29861" y="55558"/>
                  </a:lnTo>
                  <a:lnTo>
                    <a:pt x="64022" y="55558"/>
                  </a:lnTo>
                  <a:lnTo>
                    <a:pt x="33461" y="0"/>
                  </a:lnTo>
                  <a:close/>
                </a:path>
                <a:path w="67309" h="1069340">
                  <a:moveTo>
                    <a:pt x="64022" y="55558"/>
                  </a:moveTo>
                  <a:lnTo>
                    <a:pt x="37061" y="55558"/>
                  </a:lnTo>
                  <a:lnTo>
                    <a:pt x="37061" y="60832"/>
                  </a:lnTo>
                  <a:lnTo>
                    <a:pt x="66923" y="60832"/>
                  </a:lnTo>
                  <a:lnTo>
                    <a:pt x="64022" y="5555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51516" y="6240288"/>
            <a:ext cx="227965" cy="5207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150mm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5" name="object 25"/>
          <p:cNvGrpSpPr>
            <a:grpSpLocks noGrp="1" noUngrp="1" noRot="1" noMove="1" noResize="1"/>
          </p:cNvGrpSpPr>
          <p:nvPr/>
        </p:nvGrpSpPr>
        <p:grpSpPr>
          <a:xfrm>
            <a:off x="1064896" y="5563251"/>
            <a:ext cx="2486660" cy="366395"/>
            <a:chOff x="1064896" y="5563251"/>
            <a:chExt cx="2486660" cy="366395"/>
          </a:xfrm>
        </p:grpSpPr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8706" y="5567061"/>
              <a:ext cx="2479040" cy="358775"/>
            </a:xfrm>
            <a:custGeom>
              <a:avLst/>
              <a:gdLst/>
              <a:ahLst/>
              <a:cxnLst/>
              <a:rect l="l" t="t" r="r" b="b"/>
              <a:pathLst>
                <a:path w="2479040" h="358775">
                  <a:moveTo>
                    <a:pt x="0" y="0"/>
                  </a:moveTo>
                  <a:lnTo>
                    <a:pt x="0" y="358621"/>
                  </a:lnTo>
                </a:path>
                <a:path w="2479040" h="358775">
                  <a:moveTo>
                    <a:pt x="2478824" y="0"/>
                  </a:moveTo>
                  <a:lnTo>
                    <a:pt x="2478824" y="358621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8706" y="5694357"/>
              <a:ext cx="2479040" cy="67310"/>
            </a:xfrm>
            <a:custGeom>
              <a:avLst/>
              <a:gdLst/>
              <a:ahLst/>
              <a:cxnLst/>
              <a:rect l="l" t="t" r="r" b="b"/>
              <a:pathLst>
                <a:path w="2479040" h="67310">
                  <a:moveTo>
                    <a:pt x="60833" y="0"/>
                  </a:moveTo>
                  <a:lnTo>
                    <a:pt x="0" y="33461"/>
                  </a:lnTo>
                  <a:lnTo>
                    <a:pt x="60833" y="66923"/>
                  </a:lnTo>
                  <a:lnTo>
                    <a:pt x="60833" y="37062"/>
                  </a:lnTo>
                  <a:lnTo>
                    <a:pt x="55559" y="37062"/>
                  </a:lnTo>
                  <a:lnTo>
                    <a:pt x="55559" y="29862"/>
                  </a:lnTo>
                  <a:lnTo>
                    <a:pt x="60833" y="29862"/>
                  </a:lnTo>
                  <a:lnTo>
                    <a:pt x="60833" y="0"/>
                  </a:lnTo>
                  <a:close/>
                </a:path>
                <a:path w="2479040" h="67310">
                  <a:moveTo>
                    <a:pt x="2417991" y="0"/>
                  </a:moveTo>
                  <a:lnTo>
                    <a:pt x="2417991" y="66923"/>
                  </a:lnTo>
                  <a:lnTo>
                    <a:pt x="2472278" y="37062"/>
                  </a:lnTo>
                  <a:lnTo>
                    <a:pt x="2423265" y="37062"/>
                  </a:lnTo>
                  <a:lnTo>
                    <a:pt x="2423265" y="29862"/>
                  </a:lnTo>
                  <a:lnTo>
                    <a:pt x="2472280" y="29862"/>
                  </a:lnTo>
                  <a:lnTo>
                    <a:pt x="2417991" y="0"/>
                  </a:lnTo>
                  <a:close/>
                </a:path>
                <a:path w="2479040" h="67310">
                  <a:moveTo>
                    <a:pt x="60833" y="29862"/>
                  </a:moveTo>
                  <a:lnTo>
                    <a:pt x="55559" y="29862"/>
                  </a:lnTo>
                  <a:lnTo>
                    <a:pt x="55559" y="37062"/>
                  </a:lnTo>
                  <a:lnTo>
                    <a:pt x="60833" y="37062"/>
                  </a:lnTo>
                  <a:lnTo>
                    <a:pt x="60833" y="29862"/>
                  </a:lnTo>
                  <a:close/>
                </a:path>
                <a:path w="2479040" h="67310">
                  <a:moveTo>
                    <a:pt x="2417991" y="29862"/>
                  </a:moveTo>
                  <a:lnTo>
                    <a:pt x="60833" y="29862"/>
                  </a:lnTo>
                  <a:lnTo>
                    <a:pt x="60833" y="37062"/>
                  </a:lnTo>
                  <a:lnTo>
                    <a:pt x="2417991" y="37062"/>
                  </a:lnTo>
                  <a:lnTo>
                    <a:pt x="2417991" y="29862"/>
                  </a:lnTo>
                  <a:close/>
                </a:path>
                <a:path w="2479040" h="67310">
                  <a:moveTo>
                    <a:pt x="2472280" y="29862"/>
                  </a:moveTo>
                  <a:lnTo>
                    <a:pt x="2423265" y="29862"/>
                  </a:lnTo>
                  <a:lnTo>
                    <a:pt x="2423265" y="37062"/>
                  </a:lnTo>
                  <a:lnTo>
                    <a:pt x="2472278" y="37062"/>
                  </a:lnTo>
                  <a:lnTo>
                    <a:pt x="2478824" y="33461"/>
                  </a:lnTo>
                  <a:lnTo>
                    <a:pt x="2472280" y="2986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4875" y="5517639"/>
            <a:ext cx="3134360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73660" algn="ctr">
              <a:lnSpc>
                <a:spcPct val="100000"/>
              </a:lnSpc>
              <a:spcBef>
                <a:spcPts val="114"/>
              </a:spcBef>
            </a:pP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240mm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9" name="object 29"/>
          <p:cNvGrpSpPr>
            <a:grpSpLocks noGrp="1" noUngrp="1" noRot="1" noMove="1" noResize="1"/>
          </p:cNvGrpSpPr>
          <p:nvPr/>
        </p:nvGrpSpPr>
        <p:grpSpPr>
          <a:xfrm>
            <a:off x="415140" y="1967418"/>
            <a:ext cx="10072370" cy="5069840"/>
            <a:chOff x="415140" y="1967418"/>
            <a:chExt cx="10072370" cy="5069840"/>
          </a:xfrm>
        </p:grpSpPr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8950" y="2139397"/>
              <a:ext cx="7623809" cy="4893945"/>
            </a:xfrm>
            <a:custGeom>
              <a:avLst/>
              <a:gdLst/>
              <a:ahLst/>
              <a:cxnLst/>
              <a:rect l="l" t="t" r="r" b="b"/>
              <a:pathLst>
                <a:path w="7623809" h="4893945">
                  <a:moveTo>
                    <a:pt x="7623712" y="4893464"/>
                  </a:moveTo>
                  <a:lnTo>
                    <a:pt x="0" y="4893464"/>
                  </a:lnTo>
                </a:path>
                <a:path w="7623809" h="4893945">
                  <a:moveTo>
                    <a:pt x="3477736" y="3829838"/>
                  </a:moveTo>
                  <a:lnTo>
                    <a:pt x="7307571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859" y="6250014"/>
              <a:ext cx="2769870" cy="628650"/>
            </a:xfrm>
            <a:custGeom>
              <a:avLst/>
              <a:gdLst/>
              <a:ahLst/>
              <a:cxnLst/>
              <a:rect l="l" t="t" r="r" b="b"/>
              <a:pathLst>
                <a:path w="2769870" h="628650">
                  <a:moveTo>
                    <a:pt x="0" y="0"/>
                  </a:moveTo>
                  <a:lnTo>
                    <a:pt x="2769717" y="0"/>
                  </a:lnTo>
                  <a:lnTo>
                    <a:pt x="2769717" y="628322"/>
                  </a:lnTo>
                  <a:lnTo>
                    <a:pt x="0" y="628322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74253" y="2271279"/>
              <a:ext cx="3979545" cy="4443095"/>
            </a:xfrm>
            <a:custGeom>
              <a:avLst/>
              <a:gdLst/>
              <a:ahLst/>
              <a:cxnLst/>
              <a:rect l="l" t="t" r="r" b="b"/>
              <a:pathLst>
                <a:path w="3979545" h="4443095">
                  <a:moveTo>
                    <a:pt x="160989" y="3084098"/>
                  </a:moveTo>
                  <a:lnTo>
                    <a:pt x="837046" y="3084098"/>
                  </a:lnTo>
                  <a:lnTo>
                    <a:pt x="837046" y="4442651"/>
                  </a:lnTo>
                </a:path>
                <a:path w="3979545" h="4443095">
                  <a:moveTo>
                    <a:pt x="0" y="0"/>
                  </a:moveTo>
                  <a:lnTo>
                    <a:pt x="3979101" y="0"/>
                  </a:lnTo>
                  <a:lnTo>
                    <a:pt x="3979101" y="4442651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0124" y="1967418"/>
              <a:ext cx="2486784" cy="2597453"/>
            </a:xfrm>
            <a:prstGeom prst="rect">
              <a:avLst/>
            </a:prstGeom>
          </p:spPr>
        </p:pic>
        <p:pic>
          <p:nvPicPr>
            <p:cNvPr id="34" name="object 3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00797" y="4042955"/>
              <a:ext cx="167737" cy="481977"/>
            </a:xfrm>
            <a:prstGeom prst="rect">
              <a:avLst/>
            </a:prstGeom>
          </p:spPr>
        </p:pic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87158" y="4077234"/>
              <a:ext cx="0" cy="473075"/>
            </a:xfrm>
            <a:custGeom>
              <a:avLst/>
              <a:gdLst/>
              <a:ahLst/>
              <a:cxnLst/>
              <a:rect l="l" t="t" r="r" b="b"/>
              <a:pathLst>
                <a:path h="473075">
                  <a:moveTo>
                    <a:pt x="0" y="0"/>
                  </a:moveTo>
                  <a:lnTo>
                    <a:pt x="0" y="473075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23508" y="3440130"/>
              <a:ext cx="99603" cy="410893"/>
            </a:xfrm>
            <a:prstGeom prst="rect">
              <a:avLst/>
            </a:prstGeom>
          </p:spPr>
        </p:pic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90686" y="3435076"/>
              <a:ext cx="31750" cy="409575"/>
            </a:xfrm>
            <a:custGeom>
              <a:avLst/>
              <a:gdLst/>
              <a:ahLst/>
              <a:cxnLst/>
              <a:rect l="l" t="t" r="r" b="b"/>
              <a:pathLst>
                <a:path w="31750" h="409575">
                  <a:moveTo>
                    <a:pt x="31748" y="0"/>
                  </a:moveTo>
                  <a:lnTo>
                    <a:pt x="0" y="409575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27953" y="3552120"/>
              <a:ext cx="95417" cy="316979"/>
            </a:xfrm>
            <a:prstGeom prst="rect">
              <a:avLst/>
            </a:prstGeom>
          </p:spPr>
        </p:pic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21350" y="3485480"/>
              <a:ext cx="31750" cy="381000"/>
            </a:xfrm>
            <a:custGeom>
              <a:avLst/>
              <a:gdLst/>
              <a:ahLst/>
              <a:cxnLst/>
              <a:rect l="l" t="t" r="r" b="b"/>
              <a:pathLst>
                <a:path w="31750" h="381000">
                  <a:moveTo>
                    <a:pt x="0" y="0"/>
                  </a:moveTo>
                  <a:lnTo>
                    <a:pt x="31748" y="380998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45783" y="5051502"/>
              <a:ext cx="965835" cy="377825"/>
            </a:xfrm>
            <a:custGeom>
              <a:avLst/>
              <a:gdLst/>
              <a:ahLst/>
              <a:cxnLst/>
              <a:rect l="l" t="t" r="r" b="b"/>
              <a:pathLst>
                <a:path w="965834" h="377825">
                  <a:moveTo>
                    <a:pt x="188790" y="0"/>
                  </a:moveTo>
                  <a:lnTo>
                    <a:pt x="238977" y="6743"/>
                  </a:lnTo>
                  <a:lnTo>
                    <a:pt x="284074" y="25775"/>
                  </a:lnTo>
                  <a:lnTo>
                    <a:pt x="322283" y="55295"/>
                  </a:lnTo>
                  <a:lnTo>
                    <a:pt x="351803" y="93503"/>
                  </a:lnTo>
                  <a:lnTo>
                    <a:pt x="370834" y="138602"/>
                  </a:lnTo>
                  <a:lnTo>
                    <a:pt x="377578" y="188790"/>
                  </a:lnTo>
                  <a:lnTo>
                    <a:pt x="370834" y="238978"/>
                  </a:lnTo>
                  <a:lnTo>
                    <a:pt x="351803" y="284076"/>
                  </a:lnTo>
                  <a:lnTo>
                    <a:pt x="322283" y="322284"/>
                  </a:lnTo>
                  <a:lnTo>
                    <a:pt x="284074" y="351804"/>
                  </a:lnTo>
                  <a:lnTo>
                    <a:pt x="238977" y="370835"/>
                  </a:lnTo>
                  <a:lnTo>
                    <a:pt x="188790" y="377578"/>
                  </a:lnTo>
                  <a:lnTo>
                    <a:pt x="138602" y="370835"/>
                  </a:lnTo>
                  <a:lnTo>
                    <a:pt x="93503" y="351804"/>
                  </a:lnTo>
                  <a:lnTo>
                    <a:pt x="55295" y="322284"/>
                  </a:lnTo>
                  <a:lnTo>
                    <a:pt x="25775" y="284076"/>
                  </a:lnTo>
                  <a:lnTo>
                    <a:pt x="6743" y="238978"/>
                  </a:lnTo>
                  <a:lnTo>
                    <a:pt x="0" y="188790"/>
                  </a:lnTo>
                  <a:lnTo>
                    <a:pt x="6743" y="138602"/>
                  </a:lnTo>
                  <a:lnTo>
                    <a:pt x="25775" y="93503"/>
                  </a:lnTo>
                  <a:lnTo>
                    <a:pt x="55295" y="55295"/>
                  </a:lnTo>
                  <a:lnTo>
                    <a:pt x="93503" y="25775"/>
                  </a:lnTo>
                  <a:lnTo>
                    <a:pt x="138602" y="6743"/>
                  </a:lnTo>
                  <a:lnTo>
                    <a:pt x="188790" y="0"/>
                  </a:lnTo>
                  <a:close/>
                </a:path>
                <a:path w="965834" h="377825">
                  <a:moveTo>
                    <a:pt x="188790" y="53945"/>
                  </a:moveTo>
                  <a:lnTo>
                    <a:pt x="231411" y="60820"/>
                  </a:lnTo>
                  <a:lnTo>
                    <a:pt x="268428" y="79962"/>
                  </a:lnTo>
                  <a:lnTo>
                    <a:pt x="297618" y="109152"/>
                  </a:lnTo>
                  <a:lnTo>
                    <a:pt x="316760" y="146169"/>
                  </a:lnTo>
                  <a:lnTo>
                    <a:pt x="323635" y="188790"/>
                  </a:lnTo>
                  <a:lnTo>
                    <a:pt x="316760" y="231412"/>
                  </a:lnTo>
                  <a:lnTo>
                    <a:pt x="297618" y="268429"/>
                  </a:lnTo>
                  <a:lnTo>
                    <a:pt x="268428" y="297619"/>
                  </a:lnTo>
                  <a:lnTo>
                    <a:pt x="231411" y="316762"/>
                  </a:lnTo>
                  <a:lnTo>
                    <a:pt x="188790" y="323636"/>
                  </a:lnTo>
                  <a:lnTo>
                    <a:pt x="146167" y="316762"/>
                  </a:lnTo>
                  <a:lnTo>
                    <a:pt x="109149" y="297619"/>
                  </a:lnTo>
                  <a:lnTo>
                    <a:pt x="79959" y="268429"/>
                  </a:lnTo>
                  <a:lnTo>
                    <a:pt x="60816" y="231412"/>
                  </a:lnTo>
                  <a:lnTo>
                    <a:pt x="53941" y="188790"/>
                  </a:lnTo>
                  <a:lnTo>
                    <a:pt x="60816" y="146169"/>
                  </a:lnTo>
                  <a:lnTo>
                    <a:pt x="79959" y="109152"/>
                  </a:lnTo>
                  <a:lnTo>
                    <a:pt x="109149" y="79962"/>
                  </a:lnTo>
                  <a:lnTo>
                    <a:pt x="146167" y="60820"/>
                  </a:lnTo>
                  <a:lnTo>
                    <a:pt x="188790" y="53945"/>
                  </a:lnTo>
                  <a:close/>
                </a:path>
                <a:path w="965834" h="377825">
                  <a:moveTo>
                    <a:pt x="539398" y="67424"/>
                  </a:moveTo>
                  <a:lnTo>
                    <a:pt x="965530" y="10784"/>
                  </a:lnTo>
                  <a:lnTo>
                    <a:pt x="965530" y="372182"/>
                  </a:lnTo>
                  <a:lnTo>
                    <a:pt x="539398" y="312846"/>
                  </a:lnTo>
                  <a:lnTo>
                    <a:pt x="539398" y="67424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1498" y="5447731"/>
            <a:ext cx="10953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60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600" spc="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184" y="4905675"/>
            <a:ext cx="4140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SCALE</a:t>
            </a:r>
            <a:r>
              <a:rPr sz="600" spc="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151616"/>
                </a:solidFill>
                <a:latin typeface="Arial"/>
                <a:cs typeface="Arial"/>
              </a:rPr>
              <a:t>1:2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object 4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890" y="100705"/>
            <a:ext cx="10465435" cy="457200"/>
          </a:xfrm>
          <a:custGeom>
            <a:avLst/>
            <a:gdLst/>
            <a:ahLst/>
            <a:cxnLst/>
            <a:rect l="l" t="t" r="r" b="b"/>
            <a:pathLst>
              <a:path w="10465435" h="457200">
                <a:moveTo>
                  <a:pt x="10464813" y="0"/>
                </a:moveTo>
                <a:lnTo>
                  <a:pt x="0" y="0"/>
                </a:lnTo>
                <a:lnTo>
                  <a:pt x="0" y="299504"/>
                </a:lnTo>
                <a:lnTo>
                  <a:pt x="0" y="457200"/>
                </a:lnTo>
                <a:lnTo>
                  <a:pt x="10464813" y="457200"/>
                </a:lnTo>
                <a:lnTo>
                  <a:pt x="10464813" y="299504"/>
                </a:lnTo>
                <a:lnTo>
                  <a:pt x="1046481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4598" y="95220"/>
            <a:ext cx="5356860" cy="414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17420" algn="l"/>
                <a:tab pos="4241165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12"/>
              </a:rPr>
              <a:t>https://www.facebook.com/groups/254963448192823/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900" spc="-15" baseline="9259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900" spc="104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aseline="925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spc="11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30" baseline="925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9259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379118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10768" y="1603194"/>
            <a:ext cx="13239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902" y="100699"/>
            <a:ext cx="10465435" cy="7315200"/>
          </a:xfrm>
          <a:custGeom>
            <a:avLst/>
            <a:gdLst/>
            <a:ahLst/>
            <a:cxnLst/>
            <a:rect l="l" t="t" r="r" b="b"/>
            <a:pathLst>
              <a:path w="10465435" h="7315200">
                <a:moveTo>
                  <a:pt x="0" y="0"/>
                </a:moveTo>
                <a:lnTo>
                  <a:pt x="10464807" y="0"/>
                </a:lnTo>
                <a:lnTo>
                  <a:pt x="10464807" y="7315203"/>
                </a:lnTo>
                <a:lnTo>
                  <a:pt x="0" y="731520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01947" y="7089614"/>
            <a:ext cx="1138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38951" y="7089614"/>
            <a:ext cx="9448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7879" y="1615910"/>
            <a:ext cx="993775" cy="418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00">
              <a:latin typeface="Arial"/>
              <a:cs typeface="Arial"/>
            </a:endParaRPr>
          </a:p>
          <a:p>
            <a:pPr marL="23495" algn="ctr">
              <a:lnSpc>
                <a:spcPct val="100000"/>
              </a:lnSpc>
              <a:spcBef>
                <a:spcPts val="25"/>
              </a:spcBef>
            </a:pP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300mm</a:t>
            </a:r>
            <a:endParaRPr sz="115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66258" y="5888104"/>
            <a:ext cx="2200910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46685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PLEASE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ESTIMATE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4154" y="6471420"/>
            <a:ext cx="27882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"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AFB0B0"/>
                </a:solidFill>
                <a:latin typeface="Arial"/>
                <a:cs typeface="Arial"/>
              </a:rPr>
              <a:t>V.Ryan</a:t>
            </a:r>
            <a:r>
              <a:rPr sz="800" spc="-20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FB0B0"/>
                </a:solidFill>
                <a:latin typeface="Arial"/>
                <a:cs typeface="Arial"/>
              </a:rPr>
              <a:t>©</a:t>
            </a:r>
            <a:r>
              <a:rPr sz="800" spc="-15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AFB0B0"/>
                </a:solidFill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9690" y="611348"/>
            <a:ext cx="5537835" cy="353060"/>
          </a:xfrm>
          <a:custGeom>
            <a:avLst/>
            <a:gdLst/>
            <a:ahLst/>
            <a:cxnLst/>
            <a:rect l="l" t="t" r="r" b="b"/>
            <a:pathLst>
              <a:path w="5537835" h="353059">
                <a:moveTo>
                  <a:pt x="0" y="0"/>
                </a:moveTo>
                <a:lnTo>
                  <a:pt x="5537217" y="0"/>
                </a:lnTo>
                <a:lnTo>
                  <a:pt x="5537217" y="352612"/>
                </a:lnTo>
                <a:lnTo>
                  <a:pt x="0" y="35261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6676" y="662478"/>
            <a:ext cx="7082155" cy="966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  <a:tabLst>
                <a:tab pos="169862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13"/>
              </a:rPr>
              <a:t>https://technologystudent.com/despro_flsh/third10.html</a:t>
            </a:r>
            <a:endParaRPr sz="1800" baseline="2314">
              <a:latin typeface="Arial"/>
              <a:cs typeface="Arial"/>
            </a:endParaRPr>
          </a:p>
          <a:p>
            <a:pPr marL="12065" marR="5080" algn="ctr">
              <a:lnSpc>
                <a:spcPts val="1560"/>
              </a:lnSpc>
              <a:spcBef>
                <a:spcPts val="131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storage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box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(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seen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below),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based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style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Charles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Rennie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Mackintosh.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view.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Some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guidelines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been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drawn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already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you.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39551" y="189834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36336" y="1146174"/>
            <a:ext cx="23495" cy="69215"/>
          </a:xfrm>
          <a:custGeom>
            <a:avLst/>
            <a:gdLst/>
            <a:ahLst/>
            <a:cxnLst/>
            <a:rect l="l" t="t" r="r" b="b"/>
            <a:pathLst>
              <a:path w="23495" h="69215">
                <a:moveTo>
                  <a:pt x="22953" y="0"/>
                </a:moveTo>
                <a:lnTo>
                  <a:pt x="0" y="0"/>
                </a:lnTo>
                <a:lnTo>
                  <a:pt x="0" y="68858"/>
                </a:lnTo>
                <a:lnTo>
                  <a:pt x="22953" y="68858"/>
                </a:lnTo>
                <a:lnTo>
                  <a:pt x="229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>
            <a:grpSpLocks noGrp="1" noUngrp="1" noRot="1" noMove="1" noResize="1"/>
          </p:cNvGrpSpPr>
          <p:nvPr/>
        </p:nvGrpSpPr>
        <p:grpSpPr>
          <a:xfrm>
            <a:off x="9156003" y="400204"/>
            <a:ext cx="1056005" cy="1056005"/>
            <a:chOff x="9156003" y="400204"/>
            <a:chExt cx="1056005" cy="1056005"/>
          </a:xfrm>
        </p:grpSpPr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56003" y="400204"/>
              <a:ext cx="1056005" cy="1056005"/>
            </a:xfrm>
            <a:custGeom>
              <a:avLst/>
              <a:gdLst/>
              <a:ahLst/>
              <a:cxnLst/>
              <a:rect l="l" t="t" r="r" b="b"/>
              <a:pathLst>
                <a:path w="1056004" h="1056005">
                  <a:moveTo>
                    <a:pt x="1055832" y="0"/>
                  </a:moveTo>
                  <a:lnTo>
                    <a:pt x="0" y="0"/>
                  </a:lnTo>
                  <a:lnTo>
                    <a:pt x="0" y="1055833"/>
                  </a:lnTo>
                  <a:lnTo>
                    <a:pt x="1055832" y="1055833"/>
                  </a:lnTo>
                  <a:lnTo>
                    <a:pt x="1055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457587"/>
              <a:ext cx="918210" cy="344805"/>
            </a:xfrm>
            <a:custGeom>
              <a:avLst/>
              <a:gdLst/>
              <a:ahLst/>
              <a:cxnLst/>
              <a:rect l="l" t="t" r="r" b="b"/>
              <a:pathLst>
                <a:path w="918209" h="344805">
                  <a:moveTo>
                    <a:pt x="91808" y="275437"/>
                  </a:moveTo>
                  <a:lnTo>
                    <a:pt x="68859" y="275437"/>
                  </a:lnTo>
                  <a:lnTo>
                    <a:pt x="68859" y="206578"/>
                  </a:lnTo>
                  <a:lnTo>
                    <a:pt x="45910" y="206578"/>
                  </a:lnTo>
                  <a:lnTo>
                    <a:pt x="45910" y="229539"/>
                  </a:lnTo>
                  <a:lnTo>
                    <a:pt x="22948" y="229539"/>
                  </a:lnTo>
                  <a:lnTo>
                    <a:pt x="0" y="229539"/>
                  </a:lnTo>
                  <a:lnTo>
                    <a:pt x="0" y="275437"/>
                  </a:lnTo>
                  <a:lnTo>
                    <a:pt x="22948" y="275437"/>
                  </a:lnTo>
                  <a:lnTo>
                    <a:pt x="22948" y="298386"/>
                  </a:lnTo>
                  <a:lnTo>
                    <a:pt x="45910" y="298386"/>
                  </a:lnTo>
                  <a:lnTo>
                    <a:pt x="68859" y="298386"/>
                  </a:lnTo>
                  <a:lnTo>
                    <a:pt x="91808" y="298386"/>
                  </a:lnTo>
                  <a:lnTo>
                    <a:pt x="91808" y="275437"/>
                  </a:lnTo>
                  <a:close/>
                </a:path>
                <a:path w="918209" h="344805">
                  <a:moveTo>
                    <a:pt x="114769" y="183629"/>
                  </a:moveTo>
                  <a:lnTo>
                    <a:pt x="91808" y="183629"/>
                  </a:lnTo>
                  <a:lnTo>
                    <a:pt x="68859" y="183629"/>
                  </a:lnTo>
                  <a:lnTo>
                    <a:pt x="68859" y="206578"/>
                  </a:lnTo>
                  <a:lnTo>
                    <a:pt x="91808" y="206578"/>
                  </a:lnTo>
                  <a:lnTo>
                    <a:pt x="114769" y="206578"/>
                  </a:lnTo>
                  <a:lnTo>
                    <a:pt x="114769" y="183629"/>
                  </a:lnTo>
                  <a:close/>
                </a:path>
                <a:path w="918209" h="344805">
                  <a:moveTo>
                    <a:pt x="183616" y="183629"/>
                  </a:moveTo>
                  <a:lnTo>
                    <a:pt x="160667" y="183629"/>
                  </a:lnTo>
                  <a:lnTo>
                    <a:pt x="137718" y="183629"/>
                  </a:lnTo>
                  <a:lnTo>
                    <a:pt x="137718" y="206578"/>
                  </a:lnTo>
                  <a:lnTo>
                    <a:pt x="160667" y="206578"/>
                  </a:lnTo>
                  <a:lnTo>
                    <a:pt x="183616" y="206578"/>
                  </a:lnTo>
                  <a:lnTo>
                    <a:pt x="183616" y="183629"/>
                  </a:lnTo>
                  <a:close/>
                </a:path>
                <a:path w="918209" h="344805">
                  <a:moveTo>
                    <a:pt x="206578" y="137718"/>
                  </a:moveTo>
                  <a:lnTo>
                    <a:pt x="183616" y="137718"/>
                  </a:lnTo>
                  <a:lnTo>
                    <a:pt x="183616" y="160667"/>
                  </a:lnTo>
                  <a:lnTo>
                    <a:pt x="206578" y="160667"/>
                  </a:lnTo>
                  <a:lnTo>
                    <a:pt x="206578" y="137718"/>
                  </a:lnTo>
                  <a:close/>
                </a:path>
                <a:path w="918209" h="344805">
                  <a:moveTo>
                    <a:pt x="229527" y="321348"/>
                  </a:moveTo>
                  <a:lnTo>
                    <a:pt x="206578" y="321348"/>
                  </a:lnTo>
                  <a:lnTo>
                    <a:pt x="206578" y="229539"/>
                  </a:lnTo>
                  <a:lnTo>
                    <a:pt x="183616" y="229539"/>
                  </a:lnTo>
                  <a:lnTo>
                    <a:pt x="183616" y="344297"/>
                  </a:lnTo>
                  <a:lnTo>
                    <a:pt x="206578" y="344297"/>
                  </a:lnTo>
                  <a:lnTo>
                    <a:pt x="229527" y="344297"/>
                  </a:lnTo>
                  <a:lnTo>
                    <a:pt x="229527" y="321348"/>
                  </a:lnTo>
                  <a:close/>
                </a:path>
                <a:path w="918209" h="344805">
                  <a:moveTo>
                    <a:pt x="275437" y="160667"/>
                  </a:moveTo>
                  <a:lnTo>
                    <a:pt x="252476" y="160667"/>
                  </a:lnTo>
                  <a:lnTo>
                    <a:pt x="252476" y="137718"/>
                  </a:lnTo>
                  <a:lnTo>
                    <a:pt x="229527" y="137718"/>
                  </a:lnTo>
                  <a:lnTo>
                    <a:pt x="229527" y="183629"/>
                  </a:lnTo>
                  <a:lnTo>
                    <a:pt x="252476" y="183629"/>
                  </a:lnTo>
                  <a:lnTo>
                    <a:pt x="275437" y="183629"/>
                  </a:lnTo>
                  <a:lnTo>
                    <a:pt x="275437" y="160667"/>
                  </a:lnTo>
                  <a:close/>
                </a:path>
                <a:path w="918209" h="344805">
                  <a:moveTo>
                    <a:pt x="298386" y="206578"/>
                  </a:moveTo>
                  <a:lnTo>
                    <a:pt x="275437" y="206578"/>
                  </a:lnTo>
                  <a:lnTo>
                    <a:pt x="275437" y="229539"/>
                  </a:lnTo>
                  <a:lnTo>
                    <a:pt x="298386" y="229539"/>
                  </a:lnTo>
                  <a:lnTo>
                    <a:pt x="298386" y="206578"/>
                  </a:lnTo>
                  <a:close/>
                </a:path>
                <a:path w="918209" h="344805">
                  <a:moveTo>
                    <a:pt x="298386" y="0"/>
                  </a:moveTo>
                  <a:lnTo>
                    <a:pt x="275437" y="0"/>
                  </a:lnTo>
                  <a:lnTo>
                    <a:pt x="252476" y="0"/>
                  </a:lnTo>
                  <a:lnTo>
                    <a:pt x="252476" y="22961"/>
                  </a:lnTo>
                  <a:lnTo>
                    <a:pt x="275437" y="22961"/>
                  </a:lnTo>
                  <a:lnTo>
                    <a:pt x="298386" y="22961"/>
                  </a:lnTo>
                  <a:lnTo>
                    <a:pt x="298386" y="0"/>
                  </a:lnTo>
                  <a:close/>
                </a:path>
                <a:path w="918209" h="344805">
                  <a:moveTo>
                    <a:pt x="321335" y="45910"/>
                  </a:moveTo>
                  <a:lnTo>
                    <a:pt x="298386" y="45910"/>
                  </a:lnTo>
                  <a:lnTo>
                    <a:pt x="298386" y="68859"/>
                  </a:lnTo>
                  <a:lnTo>
                    <a:pt x="321335" y="68859"/>
                  </a:lnTo>
                  <a:lnTo>
                    <a:pt x="321335" y="45910"/>
                  </a:lnTo>
                  <a:close/>
                </a:path>
                <a:path w="918209" h="344805">
                  <a:moveTo>
                    <a:pt x="344297" y="22961"/>
                  </a:moveTo>
                  <a:lnTo>
                    <a:pt x="321335" y="22961"/>
                  </a:lnTo>
                  <a:lnTo>
                    <a:pt x="321335" y="45910"/>
                  </a:lnTo>
                  <a:lnTo>
                    <a:pt x="344297" y="45910"/>
                  </a:lnTo>
                  <a:lnTo>
                    <a:pt x="344297" y="22961"/>
                  </a:lnTo>
                  <a:close/>
                </a:path>
                <a:path w="918209" h="344805">
                  <a:moveTo>
                    <a:pt x="367245" y="183629"/>
                  </a:moveTo>
                  <a:lnTo>
                    <a:pt x="344297" y="183629"/>
                  </a:lnTo>
                  <a:lnTo>
                    <a:pt x="344297" y="206578"/>
                  </a:lnTo>
                  <a:lnTo>
                    <a:pt x="367245" y="206578"/>
                  </a:lnTo>
                  <a:lnTo>
                    <a:pt x="367245" y="183629"/>
                  </a:lnTo>
                  <a:close/>
                </a:path>
                <a:path w="918209" h="344805">
                  <a:moveTo>
                    <a:pt x="390194" y="114769"/>
                  </a:moveTo>
                  <a:lnTo>
                    <a:pt x="367245" y="114769"/>
                  </a:lnTo>
                  <a:lnTo>
                    <a:pt x="367245" y="91821"/>
                  </a:lnTo>
                  <a:lnTo>
                    <a:pt x="344297" y="91821"/>
                  </a:lnTo>
                  <a:lnTo>
                    <a:pt x="344297" y="68859"/>
                  </a:lnTo>
                  <a:lnTo>
                    <a:pt x="321335" y="68859"/>
                  </a:lnTo>
                  <a:lnTo>
                    <a:pt x="321335" y="114769"/>
                  </a:lnTo>
                  <a:lnTo>
                    <a:pt x="298386" y="114769"/>
                  </a:lnTo>
                  <a:lnTo>
                    <a:pt x="298386" y="91821"/>
                  </a:lnTo>
                  <a:lnTo>
                    <a:pt x="275437" y="91821"/>
                  </a:lnTo>
                  <a:lnTo>
                    <a:pt x="252476" y="91821"/>
                  </a:lnTo>
                  <a:lnTo>
                    <a:pt x="252476" y="22961"/>
                  </a:lnTo>
                  <a:lnTo>
                    <a:pt x="229527" y="22961"/>
                  </a:lnTo>
                  <a:lnTo>
                    <a:pt x="229527" y="45910"/>
                  </a:lnTo>
                  <a:lnTo>
                    <a:pt x="206578" y="45910"/>
                  </a:lnTo>
                  <a:lnTo>
                    <a:pt x="183616" y="45910"/>
                  </a:lnTo>
                  <a:lnTo>
                    <a:pt x="183616" y="91821"/>
                  </a:lnTo>
                  <a:lnTo>
                    <a:pt x="206578" y="91821"/>
                  </a:lnTo>
                  <a:lnTo>
                    <a:pt x="206578" y="68859"/>
                  </a:lnTo>
                  <a:lnTo>
                    <a:pt x="229527" y="68859"/>
                  </a:lnTo>
                  <a:lnTo>
                    <a:pt x="229527" y="91821"/>
                  </a:lnTo>
                  <a:lnTo>
                    <a:pt x="206578" y="91821"/>
                  </a:lnTo>
                  <a:lnTo>
                    <a:pt x="206578" y="114769"/>
                  </a:lnTo>
                  <a:lnTo>
                    <a:pt x="229527" y="114769"/>
                  </a:lnTo>
                  <a:lnTo>
                    <a:pt x="252476" y="114769"/>
                  </a:lnTo>
                  <a:lnTo>
                    <a:pt x="275437" y="114769"/>
                  </a:lnTo>
                  <a:lnTo>
                    <a:pt x="275437" y="160667"/>
                  </a:lnTo>
                  <a:lnTo>
                    <a:pt x="298386" y="160667"/>
                  </a:lnTo>
                  <a:lnTo>
                    <a:pt x="298386" y="137718"/>
                  </a:lnTo>
                  <a:lnTo>
                    <a:pt x="321335" y="137718"/>
                  </a:lnTo>
                  <a:lnTo>
                    <a:pt x="321335" y="160667"/>
                  </a:lnTo>
                  <a:lnTo>
                    <a:pt x="298386" y="160667"/>
                  </a:lnTo>
                  <a:lnTo>
                    <a:pt x="298386" y="183629"/>
                  </a:lnTo>
                  <a:lnTo>
                    <a:pt x="321335" y="183629"/>
                  </a:lnTo>
                  <a:lnTo>
                    <a:pt x="344297" y="183629"/>
                  </a:lnTo>
                  <a:lnTo>
                    <a:pt x="344297" y="137718"/>
                  </a:lnTo>
                  <a:lnTo>
                    <a:pt x="367245" y="137718"/>
                  </a:lnTo>
                  <a:lnTo>
                    <a:pt x="367245" y="183629"/>
                  </a:lnTo>
                  <a:lnTo>
                    <a:pt x="390194" y="183629"/>
                  </a:lnTo>
                  <a:lnTo>
                    <a:pt x="390194" y="114769"/>
                  </a:lnTo>
                  <a:close/>
                </a:path>
                <a:path w="918209" h="344805">
                  <a:moveTo>
                    <a:pt x="390194" y="0"/>
                  </a:moveTo>
                  <a:lnTo>
                    <a:pt x="367245" y="0"/>
                  </a:lnTo>
                  <a:lnTo>
                    <a:pt x="367245" y="22961"/>
                  </a:lnTo>
                  <a:lnTo>
                    <a:pt x="390194" y="22961"/>
                  </a:lnTo>
                  <a:lnTo>
                    <a:pt x="390194" y="0"/>
                  </a:lnTo>
                  <a:close/>
                </a:path>
                <a:path w="918209" h="344805">
                  <a:moveTo>
                    <a:pt x="504964" y="91821"/>
                  </a:moveTo>
                  <a:lnTo>
                    <a:pt x="482003" y="91821"/>
                  </a:lnTo>
                  <a:lnTo>
                    <a:pt x="482003" y="0"/>
                  </a:lnTo>
                  <a:lnTo>
                    <a:pt x="459054" y="0"/>
                  </a:lnTo>
                  <a:lnTo>
                    <a:pt x="459054" y="45910"/>
                  </a:lnTo>
                  <a:lnTo>
                    <a:pt x="436105" y="45910"/>
                  </a:lnTo>
                  <a:lnTo>
                    <a:pt x="436105" y="22961"/>
                  </a:lnTo>
                  <a:lnTo>
                    <a:pt x="413156" y="22961"/>
                  </a:lnTo>
                  <a:lnTo>
                    <a:pt x="390194" y="22961"/>
                  </a:lnTo>
                  <a:lnTo>
                    <a:pt x="390194" y="45910"/>
                  </a:lnTo>
                  <a:lnTo>
                    <a:pt x="413156" y="45910"/>
                  </a:lnTo>
                  <a:lnTo>
                    <a:pt x="413156" y="68859"/>
                  </a:lnTo>
                  <a:lnTo>
                    <a:pt x="390194" y="68859"/>
                  </a:lnTo>
                  <a:lnTo>
                    <a:pt x="390194" y="45910"/>
                  </a:lnTo>
                  <a:lnTo>
                    <a:pt x="367245" y="45910"/>
                  </a:lnTo>
                  <a:lnTo>
                    <a:pt x="344297" y="45910"/>
                  </a:lnTo>
                  <a:lnTo>
                    <a:pt x="344297" y="68859"/>
                  </a:lnTo>
                  <a:lnTo>
                    <a:pt x="367245" y="68859"/>
                  </a:lnTo>
                  <a:lnTo>
                    <a:pt x="367245" y="91821"/>
                  </a:lnTo>
                  <a:lnTo>
                    <a:pt x="390194" y="91821"/>
                  </a:lnTo>
                  <a:lnTo>
                    <a:pt x="413156" y="91821"/>
                  </a:lnTo>
                  <a:lnTo>
                    <a:pt x="436105" y="91821"/>
                  </a:lnTo>
                  <a:lnTo>
                    <a:pt x="436105" y="68859"/>
                  </a:lnTo>
                  <a:lnTo>
                    <a:pt x="459054" y="68859"/>
                  </a:lnTo>
                  <a:lnTo>
                    <a:pt x="459054" y="91821"/>
                  </a:lnTo>
                  <a:lnTo>
                    <a:pt x="436105" y="91821"/>
                  </a:lnTo>
                  <a:lnTo>
                    <a:pt x="436105" y="114769"/>
                  </a:lnTo>
                  <a:lnTo>
                    <a:pt x="413156" y="114769"/>
                  </a:lnTo>
                  <a:lnTo>
                    <a:pt x="413156" y="183629"/>
                  </a:lnTo>
                  <a:lnTo>
                    <a:pt x="436105" y="183629"/>
                  </a:lnTo>
                  <a:lnTo>
                    <a:pt x="436105" y="206578"/>
                  </a:lnTo>
                  <a:lnTo>
                    <a:pt x="459054" y="206578"/>
                  </a:lnTo>
                  <a:lnTo>
                    <a:pt x="482003" y="206578"/>
                  </a:lnTo>
                  <a:lnTo>
                    <a:pt x="504964" y="206578"/>
                  </a:lnTo>
                  <a:lnTo>
                    <a:pt x="504964" y="160667"/>
                  </a:lnTo>
                  <a:lnTo>
                    <a:pt x="482003" y="160667"/>
                  </a:lnTo>
                  <a:lnTo>
                    <a:pt x="482003" y="183629"/>
                  </a:lnTo>
                  <a:lnTo>
                    <a:pt x="459054" y="183629"/>
                  </a:lnTo>
                  <a:lnTo>
                    <a:pt x="459054" y="160667"/>
                  </a:lnTo>
                  <a:lnTo>
                    <a:pt x="436105" y="160667"/>
                  </a:lnTo>
                  <a:lnTo>
                    <a:pt x="436105" y="137718"/>
                  </a:lnTo>
                  <a:lnTo>
                    <a:pt x="459054" y="137718"/>
                  </a:lnTo>
                  <a:lnTo>
                    <a:pt x="459054" y="160667"/>
                  </a:lnTo>
                  <a:lnTo>
                    <a:pt x="482003" y="160667"/>
                  </a:lnTo>
                  <a:lnTo>
                    <a:pt x="482003" y="137718"/>
                  </a:lnTo>
                  <a:lnTo>
                    <a:pt x="504964" y="137718"/>
                  </a:lnTo>
                  <a:lnTo>
                    <a:pt x="504964" y="91821"/>
                  </a:lnTo>
                  <a:close/>
                </a:path>
                <a:path w="918209" h="344805">
                  <a:moveTo>
                    <a:pt x="527913" y="137718"/>
                  </a:moveTo>
                  <a:lnTo>
                    <a:pt x="504964" y="137718"/>
                  </a:lnTo>
                  <a:lnTo>
                    <a:pt x="504964" y="160667"/>
                  </a:lnTo>
                  <a:lnTo>
                    <a:pt x="527913" y="160667"/>
                  </a:lnTo>
                  <a:lnTo>
                    <a:pt x="527913" y="137718"/>
                  </a:lnTo>
                  <a:close/>
                </a:path>
                <a:path w="918209" h="344805">
                  <a:moveTo>
                    <a:pt x="573824" y="137718"/>
                  </a:moveTo>
                  <a:lnTo>
                    <a:pt x="550875" y="137718"/>
                  </a:lnTo>
                  <a:lnTo>
                    <a:pt x="550875" y="160667"/>
                  </a:lnTo>
                  <a:lnTo>
                    <a:pt x="573824" y="160667"/>
                  </a:lnTo>
                  <a:lnTo>
                    <a:pt x="573824" y="137718"/>
                  </a:lnTo>
                  <a:close/>
                </a:path>
                <a:path w="918209" h="344805">
                  <a:moveTo>
                    <a:pt x="573824" y="91821"/>
                  </a:moveTo>
                  <a:lnTo>
                    <a:pt x="550875" y="91821"/>
                  </a:lnTo>
                  <a:lnTo>
                    <a:pt x="527913" y="91821"/>
                  </a:lnTo>
                  <a:lnTo>
                    <a:pt x="527913" y="137718"/>
                  </a:lnTo>
                  <a:lnTo>
                    <a:pt x="550875" y="137718"/>
                  </a:lnTo>
                  <a:lnTo>
                    <a:pt x="550875" y="114769"/>
                  </a:lnTo>
                  <a:lnTo>
                    <a:pt x="573824" y="114769"/>
                  </a:lnTo>
                  <a:lnTo>
                    <a:pt x="573824" y="91821"/>
                  </a:lnTo>
                  <a:close/>
                </a:path>
                <a:path w="918209" h="344805">
                  <a:moveTo>
                    <a:pt x="642683" y="45910"/>
                  </a:moveTo>
                  <a:lnTo>
                    <a:pt x="619721" y="45910"/>
                  </a:lnTo>
                  <a:lnTo>
                    <a:pt x="619721" y="0"/>
                  </a:lnTo>
                  <a:lnTo>
                    <a:pt x="596773" y="0"/>
                  </a:lnTo>
                  <a:lnTo>
                    <a:pt x="573824" y="0"/>
                  </a:lnTo>
                  <a:lnTo>
                    <a:pt x="573824" y="22961"/>
                  </a:lnTo>
                  <a:lnTo>
                    <a:pt x="573824" y="45910"/>
                  </a:lnTo>
                  <a:lnTo>
                    <a:pt x="550875" y="45910"/>
                  </a:lnTo>
                  <a:lnTo>
                    <a:pt x="550875" y="22961"/>
                  </a:lnTo>
                  <a:lnTo>
                    <a:pt x="573824" y="22961"/>
                  </a:lnTo>
                  <a:lnTo>
                    <a:pt x="573824" y="0"/>
                  </a:lnTo>
                  <a:lnTo>
                    <a:pt x="550875" y="0"/>
                  </a:lnTo>
                  <a:lnTo>
                    <a:pt x="527913" y="0"/>
                  </a:lnTo>
                  <a:lnTo>
                    <a:pt x="504964" y="0"/>
                  </a:lnTo>
                  <a:lnTo>
                    <a:pt x="504964" y="22961"/>
                  </a:lnTo>
                  <a:lnTo>
                    <a:pt x="527913" y="22961"/>
                  </a:lnTo>
                  <a:lnTo>
                    <a:pt x="527913" y="45910"/>
                  </a:lnTo>
                  <a:lnTo>
                    <a:pt x="504964" y="45910"/>
                  </a:lnTo>
                  <a:lnTo>
                    <a:pt x="504964" y="91821"/>
                  </a:lnTo>
                  <a:lnTo>
                    <a:pt x="527913" y="91821"/>
                  </a:lnTo>
                  <a:lnTo>
                    <a:pt x="527913" y="68859"/>
                  </a:lnTo>
                  <a:lnTo>
                    <a:pt x="550875" y="68859"/>
                  </a:lnTo>
                  <a:lnTo>
                    <a:pt x="573824" y="68859"/>
                  </a:lnTo>
                  <a:lnTo>
                    <a:pt x="596773" y="68859"/>
                  </a:lnTo>
                  <a:lnTo>
                    <a:pt x="596773" y="91821"/>
                  </a:lnTo>
                  <a:lnTo>
                    <a:pt x="619721" y="91821"/>
                  </a:lnTo>
                  <a:lnTo>
                    <a:pt x="619721" y="68859"/>
                  </a:lnTo>
                  <a:lnTo>
                    <a:pt x="642683" y="68859"/>
                  </a:lnTo>
                  <a:lnTo>
                    <a:pt x="642683" y="45910"/>
                  </a:lnTo>
                  <a:close/>
                </a:path>
                <a:path w="918209" h="344805">
                  <a:moveTo>
                    <a:pt x="711542" y="0"/>
                  </a:moveTo>
                  <a:lnTo>
                    <a:pt x="688581" y="0"/>
                  </a:lnTo>
                  <a:lnTo>
                    <a:pt x="688581" y="22961"/>
                  </a:lnTo>
                  <a:lnTo>
                    <a:pt x="711542" y="22961"/>
                  </a:lnTo>
                  <a:lnTo>
                    <a:pt x="711542" y="0"/>
                  </a:lnTo>
                  <a:close/>
                </a:path>
                <a:path w="918209" h="344805">
                  <a:moveTo>
                    <a:pt x="734491" y="91821"/>
                  </a:moveTo>
                  <a:lnTo>
                    <a:pt x="711542" y="91821"/>
                  </a:lnTo>
                  <a:lnTo>
                    <a:pt x="688581" y="91821"/>
                  </a:lnTo>
                  <a:lnTo>
                    <a:pt x="688581" y="68859"/>
                  </a:lnTo>
                  <a:lnTo>
                    <a:pt x="665632" y="68859"/>
                  </a:lnTo>
                  <a:lnTo>
                    <a:pt x="642683" y="68859"/>
                  </a:lnTo>
                  <a:lnTo>
                    <a:pt x="642683" y="114769"/>
                  </a:lnTo>
                  <a:lnTo>
                    <a:pt x="665632" y="114769"/>
                  </a:lnTo>
                  <a:lnTo>
                    <a:pt x="665632" y="137718"/>
                  </a:lnTo>
                  <a:lnTo>
                    <a:pt x="688581" y="137718"/>
                  </a:lnTo>
                  <a:lnTo>
                    <a:pt x="688581" y="114769"/>
                  </a:lnTo>
                  <a:lnTo>
                    <a:pt x="711542" y="114769"/>
                  </a:lnTo>
                  <a:lnTo>
                    <a:pt x="734491" y="114769"/>
                  </a:lnTo>
                  <a:lnTo>
                    <a:pt x="734491" y="91821"/>
                  </a:lnTo>
                  <a:close/>
                </a:path>
                <a:path w="918209" h="344805">
                  <a:moveTo>
                    <a:pt x="757440" y="183629"/>
                  </a:moveTo>
                  <a:lnTo>
                    <a:pt x="734491" y="183629"/>
                  </a:lnTo>
                  <a:lnTo>
                    <a:pt x="734491" y="160667"/>
                  </a:lnTo>
                  <a:lnTo>
                    <a:pt x="711542" y="160667"/>
                  </a:lnTo>
                  <a:lnTo>
                    <a:pt x="711542" y="137718"/>
                  </a:lnTo>
                  <a:lnTo>
                    <a:pt x="688581" y="137718"/>
                  </a:lnTo>
                  <a:lnTo>
                    <a:pt x="688581" y="183629"/>
                  </a:lnTo>
                  <a:lnTo>
                    <a:pt x="711542" y="183629"/>
                  </a:lnTo>
                  <a:lnTo>
                    <a:pt x="711542" y="206578"/>
                  </a:lnTo>
                  <a:lnTo>
                    <a:pt x="688581" y="206578"/>
                  </a:lnTo>
                  <a:lnTo>
                    <a:pt x="688581" y="183629"/>
                  </a:lnTo>
                  <a:lnTo>
                    <a:pt x="665632" y="183629"/>
                  </a:lnTo>
                  <a:lnTo>
                    <a:pt x="665632" y="137718"/>
                  </a:lnTo>
                  <a:lnTo>
                    <a:pt x="642683" y="137718"/>
                  </a:lnTo>
                  <a:lnTo>
                    <a:pt x="642683" y="160667"/>
                  </a:lnTo>
                  <a:lnTo>
                    <a:pt x="619721" y="160667"/>
                  </a:lnTo>
                  <a:lnTo>
                    <a:pt x="619721" y="114769"/>
                  </a:lnTo>
                  <a:lnTo>
                    <a:pt x="596773" y="114769"/>
                  </a:lnTo>
                  <a:lnTo>
                    <a:pt x="596773" y="183629"/>
                  </a:lnTo>
                  <a:lnTo>
                    <a:pt x="573824" y="183629"/>
                  </a:lnTo>
                  <a:lnTo>
                    <a:pt x="573824" y="206578"/>
                  </a:lnTo>
                  <a:lnTo>
                    <a:pt x="596773" y="206578"/>
                  </a:lnTo>
                  <a:lnTo>
                    <a:pt x="596773" y="229539"/>
                  </a:lnTo>
                  <a:lnTo>
                    <a:pt x="619721" y="229539"/>
                  </a:lnTo>
                  <a:lnTo>
                    <a:pt x="619721" y="275437"/>
                  </a:lnTo>
                  <a:lnTo>
                    <a:pt x="642683" y="275437"/>
                  </a:lnTo>
                  <a:lnTo>
                    <a:pt x="642683" y="206578"/>
                  </a:lnTo>
                  <a:lnTo>
                    <a:pt x="619721" y="206578"/>
                  </a:lnTo>
                  <a:lnTo>
                    <a:pt x="619721" y="183629"/>
                  </a:lnTo>
                  <a:lnTo>
                    <a:pt x="642683" y="183629"/>
                  </a:lnTo>
                  <a:lnTo>
                    <a:pt x="642683" y="206578"/>
                  </a:lnTo>
                  <a:lnTo>
                    <a:pt x="665632" y="206578"/>
                  </a:lnTo>
                  <a:lnTo>
                    <a:pt x="665632" y="229539"/>
                  </a:lnTo>
                  <a:lnTo>
                    <a:pt x="688581" y="229539"/>
                  </a:lnTo>
                  <a:lnTo>
                    <a:pt x="711542" y="229539"/>
                  </a:lnTo>
                  <a:lnTo>
                    <a:pt x="734491" y="229539"/>
                  </a:lnTo>
                  <a:lnTo>
                    <a:pt x="734491" y="206578"/>
                  </a:lnTo>
                  <a:lnTo>
                    <a:pt x="757440" y="206578"/>
                  </a:lnTo>
                  <a:lnTo>
                    <a:pt x="757440" y="183629"/>
                  </a:lnTo>
                  <a:close/>
                </a:path>
                <a:path w="918209" h="344805">
                  <a:moveTo>
                    <a:pt x="757440" y="114769"/>
                  </a:moveTo>
                  <a:lnTo>
                    <a:pt x="734491" y="114769"/>
                  </a:lnTo>
                  <a:lnTo>
                    <a:pt x="734491" y="160667"/>
                  </a:lnTo>
                  <a:lnTo>
                    <a:pt x="757440" y="160667"/>
                  </a:lnTo>
                  <a:lnTo>
                    <a:pt x="757440" y="114769"/>
                  </a:lnTo>
                  <a:close/>
                </a:path>
                <a:path w="918209" h="344805">
                  <a:moveTo>
                    <a:pt x="757440" y="22961"/>
                  </a:moveTo>
                  <a:lnTo>
                    <a:pt x="734491" y="22961"/>
                  </a:lnTo>
                  <a:lnTo>
                    <a:pt x="711542" y="22961"/>
                  </a:lnTo>
                  <a:lnTo>
                    <a:pt x="711542" y="45910"/>
                  </a:lnTo>
                  <a:lnTo>
                    <a:pt x="734491" y="45910"/>
                  </a:lnTo>
                  <a:lnTo>
                    <a:pt x="734491" y="91821"/>
                  </a:lnTo>
                  <a:lnTo>
                    <a:pt x="757440" y="91821"/>
                  </a:lnTo>
                  <a:lnTo>
                    <a:pt x="757440" y="22961"/>
                  </a:lnTo>
                  <a:close/>
                </a:path>
                <a:path w="918209" h="344805">
                  <a:moveTo>
                    <a:pt x="780402" y="206578"/>
                  </a:moveTo>
                  <a:lnTo>
                    <a:pt x="757440" y="206578"/>
                  </a:lnTo>
                  <a:lnTo>
                    <a:pt x="757440" y="252488"/>
                  </a:lnTo>
                  <a:lnTo>
                    <a:pt x="780402" y="252488"/>
                  </a:lnTo>
                  <a:lnTo>
                    <a:pt x="780402" y="206578"/>
                  </a:lnTo>
                  <a:close/>
                </a:path>
                <a:path w="918209" h="344805">
                  <a:moveTo>
                    <a:pt x="895159" y="183629"/>
                  </a:moveTo>
                  <a:lnTo>
                    <a:pt x="872210" y="183629"/>
                  </a:lnTo>
                  <a:lnTo>
                    <a:pt x="849249" y="183629"/>
                  </a:lnTo>
                  <a:lnTo>
                    <a:pt x="849249" y="206578"/>
                  </a:lnTo>
                  <a:lnTo>
                    <a:pt x="872210" y="206578"/>
                  </a:lnTo>
                  <a:lnTo>
                    <a:pt x="895159" y="206578"/>
                  </a:lnTo>
                  <a:lnTo>
                    <a:pt x="895159" y="183629"/>
                  </a:lnTo>
                  <a:close/>
                </a:path>
                <a:path w="918209" h="344805">
                  <a:moveTo>
                    <a:pt x="918121" y="206578"/>
                  </a:moveTo>
                  <a:lnTo>
                    <a:pt x="895159" y="206578"/>
                  </a:lnTo>
                  <a:lnTo>
                    <a:pt x="895159" y="229539"/>
                  </a:lnTo>
                  <a:lnTo>
                    <a:pt x="918121" y="229539"/>
                  </a:lnTo>
                  <a:lnTo>
                    <a:pt x="918121" y="20657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664166"/>
              <a:ext cx="941069" cy="321945"/>
            </a:xfrm>
            <a:custGeom>
              <a:avLst/>
              <a:gdLst/>
              <a:ahLst/>
              <a:cxnLst/>
              <a:rect l="l" t="t" r="r" b="b"/>
              <a:pathLst>
                <a:path w="941070" h="321944">
                  <a:moveTo>
                    <a:pt x="22948" y="229527"/>
                  </a:moveTo>
                  <a:lnTo>
                    <a:pt x="0" y="229527"/>
                  </a:lnTo>
                  <a:lnTo>
                    <a:pt x="0" y="252488"/>
                  </a:lnTo>
                  <a:lnTo>
                    <a:pt x="22948" y="252488"/>
                  </a:lnTo>
                  <a:lnTo>
                    <a:pt x="22948" y="229527"/>
                  </a:lnTo>
                  <a:close/>
                </a:path>
                <a:path w="941070" h="321944">
                  <a:moveTo>
                    <a:pt x="22948" y="91808"/>
                  </a:moveTo>
                  <a:lnTo>
                    <a:pt x="0" y="91808"/>
                  </a:lnTo>
                  <a:lnTo>
                    <a:pt x="0" y="114769"/>
                  </a:lnTo>
                  <a:lnTo>
                    <a:pt x="22948" y="114769"/>
                  </a:lnTo>
                  <a:lnTo>
                    <a:pt x="22948" y="91808"/>
                  </a:lnTo>
                  <a:close/>
                </a:path>
                <a:path w="941070" h="321944">
                  <a:moveTo>
                    <a:pt x="22948" y="22961"/>
                  </a:moveTo>
                  <a:lnTo>
                    <a:pt x="0" y="22961"/>
                  </a:lnTo>
                  <a:lnTo>
                    <a:pt x="0" y="68859"/>
                  </a:lnTo>
                  <a:lnTo>
                    <a:pt x="22948" y="68859"/>
                  </a:lnTo>
                  <a:lnTo>
                    <a:pt x="22948" y="22961"/>
                  </a:lnTo>
                  <a:close/>
                </a:path>
                <a:path w="941070" h="321944">
                  <a:moveTo>
                    <a:pt x="114769" y="114769"/>
                  </a:moveTo>
                  <a:lnTo>
                    <a:pt x="91808" y="114769"/>
                  </a:lnTo>
                  <a:lnTo>
                    <a:pt x="91808" y="137718"/>
                  </a:lnTo>
                  <a:lnTo>
                    <a:pt x="114769" y="137718"/>
                  </a:lnTo>
                  <a:lnTo>
                    <a:pt x="114769" y="114769"/>
                  </a:lnTo>
                  <a:close/>
                </a:path>
                <a:path w="941070" h="321944">
                  <a:moveTo>
                    <a:pt x="137718" y="91808"/>
                  </a:moveTo>
                  <a:lnTo>
                    <a:pt x="114769" y="91808"/>
                  </a:lnTo>
                  <a:lnTo>
                    <a:pt x="114769" y="114769"/>
                  </a:lnTo>
                  <a:lnTo>
                    <a:pt x="137718" y="114769"/>
                  </a:lnTo>
                  <a:lnTo>
                    <a:pt x="137718" y="91808"/>
                  </a:lnTo>
                  <a:close/>
                </a:path>
                <a:path w="941070" h="321944">
                  <a:moveTo>
                    <a:pt x="160667" y="252488"/>
                  </a:moveTo>
                  <a:lnTo>
                    <a:pt x="137718" y="252488"/>
                  </a:lnTo>
                  <a:lnTo>
                    <a:pt x="137718" y="229527"/>
                  </a:lnTo>
                  <a:lnTo>
                    <a:pt x="114769" y="229527"/>
                  </a:lnTo>
                  <a:lnTo>
                    <a:pt x="114769" y="252488"/>
                  </a:lnTo>
                  <a:lnTo>
                    <a:pt x="91808" y="252488"/>
                  </a:lnTo>
                  <a:lnTo>
                    <a:pt x="91808" y="137718"/>
                  </a:lnTo>
                  <a:lnTo>
                    <a:pt x="68859" y="137718"/>
                  </a:lnTo>
                  <a:lnTo>
                    <a:pt x="45910" y="137718"/>
                  </a:lnTo>
                  <a:lnTo>
                    <a:pt x="45910" y="160667"/>
                  </a:lnTo>
                  <a:lnTo>
                    <a:pt x="68859" y="160667"/>
                  </a:lnTo>
                  <a:lnTo>
                    <a:pt x="68859" y="183629"/>
                  </a:lnTo>
                  <a:lnTo>
                    <a:pt x="45910" y="183629"/>
                  </a:lnTo>
                  <a:lnTo>
                    <a:pt x="45910" y="160667"/>
                  </a:lnTo>
                  <a:lnTo>
                    <a:pt x="22948" y="160667"/>
                  </a:lnTo>
                  <a:lnTo>
                    <a:pt x="0" y="160667"/>
                  </a:lnTo>
                  <a:lnTo>
                    <a:pt x="0" y="183629"/>
                  </a:lnTo>
                  <a:lnTo>
                    <a:pt x="22948" y="183629"/>
                  </a:lnTo>
                  <a:lnTo>
                    <a:pt x="22948" y="206578"/>
                  </a:lnTo>
                  <a:lnTo>
                    <a:pt x="45910" y="206578"/>
                  </a:lnTo>
                  <a:lnTo>
                    <a:pt x="45910" y="298386"/>
                  </a:lnTo>
                  <a:lnTo>
                    <a:pt x="68859" y="298386"/>
                  </a:lnTo>
                  <a:lnTo>
                    <a:pt x="91808" y="298386"/>
                  </a:lnTo>
                  <a:lnTo>
                    <a:pt x="91808" y="321348"/>
                  </a:lnTo>
                  <a:lnTo>
                    <a:pt x="114769" y="321348"/>
                  </a:lnTo>
                  <a:lnTo>
                    <a:pt x="114769" y="275437"/>
                  </a:lnTo>
                  <a:lnTo>
                    <a:pt x="137718" y="275437"/>
                  </a:lnTo>
                  <a:lnTo>
                    <a:pt x="160667" y="275437"/>
                  </a:lnTo>
                  <a:lnTo>
                    <a:pt x="160667" y="252488"/>
                  </a:lnTo>
                  <a:close/>
                </a:path>
                <a:path w="941070" h="321944">
                  <a:moveTo>
                    <a:pt x="160667" y="206578"/>
                  </a:moveTo>
                  <a:lnTo>
                    <a:pt x="137718" y="206578"/>
                  </a:lnTo>
                  <a:lnTo>
                    <a:pt x="137718" y="229527"/>
                  </a:lnTo>
                  <a:lnTo>
                    <a:pt x="160667" y="229527"/>
                  </a:lnTo>
                  <a:lnTo>
                    <a:pt x="160667" y="206578"/>
                  </a:lnTo>
                  <a:close/>
                </a:path>
                <a:path w="941070" h="321944">
                  <a:moveTo>
                    <a:pt x="160667" y="160667"/>
                  </a:moveTo>
                  <a:lnTo>
                    <a:pt x="137718" y="160667"/>
                  </a:lnTo>
                  <a:lnTo>
                    <a:pt x="114769" y="160667"/>
                  </a:lnTo>
                  <a:lnTo>
                    <a:pt x="114769" y="206578"/>
                  </a:lnTo>
                  <a:lnTo>
                    <a:pt x="137718" y="206578"/>
                  </a:lnTo>
                  <a:lnTo>
                    <a:pt x="137718" y="183629"/>
                  </a:lnTo>
                  <a:lnTo>
                    <a:pt x="160667" y="183629"/>
                  </a:lnTo>
                  <a:lnTo>
                    <a:pt x="160667" y="160667"/>
                  </a:lnTo>
                  <a:close/>
                </a:path>
                <a:path w="941070" h="321944">
                  <a:moveTo>
                    <a:pt x="160667" y="114769"/>
                  </a:moveTo>
                  <a:lnTo>
                    <a:pt x="137718" y="114769"/>
                  </a:lnTo>
                  <a:lnTo>
                    <a:pt x="137718" y="137718"/>
                  </a:lnTo>
                  <a:lnTo>
                    <a:pt x="160667" y="137718"/>
                  </a:lnTo>
                  <a:lnTo>
                    <a:pt x="160667" y="114769"/>
                  </a:lnTo>
                  <a:close/>
                </a:path>
                <a:path w="941070" h="321944">
                  <a:moveTo>
                    <a:pt x="160667" y="68859"/>
                  </a:moveTo>
                  <a:lnTo>
                    <a:pt x="137718" y="68859"/>
                  </a:lnTo>
                  <a:lnTo>
                    <a:pt x="137718" y="91808"/>
                  </a:lnTo>
                  <a:lnTo>
                    <a:pt x="160667" y="91808"/>
                  </a:lnTo>
                  <a:lnTo>
                    <a:pt x="160667" y="68859"/>
                  </a:lnTo>
                  <a:close/>
                </a:path>
                <a:path w="941070" h="321944">
                  <a:moveTo>
                    <a:pt x="183616" y="229527"/>
                  </a:moveTo>
                  <a:lnTo>
                    <a:pt x="160667" y="229527"/>
                  </a:lnTo>
                  <a:lnTo>
                    <a:pt x="160667" y="252488"/>
                  </a:lnTo>
                  <a:lnTo>
                    <a:pt x="183616" y="252488"/>
                  </a:lnTo>
                  <a:lnTo>
                    <a:pt x="183616" y="229527"/>
                  </a:lnTo>
                  <a:close/>
                </a:path>
                <a:path w="941070" h="321944">
                  <a:moveTo>
                    <a:pt x="183616" y="183629"/>
                  </a:moveTo>
                  <a:lnTo>
                    <a:pt x="160667" y="183629"/>
                  </a:lnTo>
                  <a:lnTo>
                    <a:pt x="160667" y="206578"/>
                  </a:lnTo>
                  <a:lnTo>
                    <a:pt x="183616" y="206578"/>
                  </a:lnTo>
                  <a:lnTo>
                    <a:pt x="183616" y="183629"/>
                  </a:lnTo>
                  <a:close/>
                </a:path>
                <a:path w="941070" h="321944">
                  <a:moveTo>
                    <a:pt x="183616" y="137718"/>
                  </a:moveTo>
                  <a:lnTo>
                    <a:pt x="160667" y="137718"/>
                  </a:lnTo>
                  <a:lnTo>
                    <a:pt x="160667" y="160667"/>
                  </a:lnTo>
                  <a:lnTo>
                    <a:pt x="183616" y="160667"/>
                  </a:lnTo>
                  <a:lnTo>
                    <a:pt x="183616" y="137718"/>
                  </a:lnTo>
                  <a:close/>
                </a:path>
                <a:path w="941070" h="321944">
                  <a:moveTo>
                    <a:pt x="183616" y="22961"/>
                  </a:moveTo>
                  <a:lnTo>
                    <a:pt x="183616" y="22961"/>
                  </a:lnTo>
                  <a:lnTo>
                    <a:pt x="68859" y="22961"/>
                  </a:lnTo>
                  <a:lnTo>
                    <a:pt x="68859" y="45910"/>
                  </a:lnTo>
                  <a:lnTo>
                    <a:pt x="91808" y="45910"/>
                  </a:lnTo>
                  <a:lnTo>
                    <a:pt x="114769" y="45910"/>
                  </a:lnTo>
                  <a:lnTo>
                    <a:pt x="114769" y="68859"/>
                  </a:lnTo>
                  <a:lnTo>
                    <a:pt x="137718" y="68859"/>
                  </a:lnTo>
                  <a:lnTo>
                    <a:pt x="137718" y="45910"/>
                  </a:lnTo>
                  <a:lnTo>
                    <a:pt x="160667" y="45910"/>
                  </a:lnTo>
                  <a:lnTo>
                    <a:pt x="183616" y="45910"/>
                  </a:lnTo>
                  <a:lnTo>
                    <a:pt x="183616" y="22961"/>
                  </a:lnTo>
                  <a:close/>
                </a:path>
                <a:path w="941070" h="321944">
                  <a:moveTo>
                    <a:pt x="229527" y="160667"/>
                  </a:moveTo>
                  <a:lnTo>
                    <a:pt x="206578" y="160667"/>
                  </a:lnTo>
                  <a:lnTo>
                    <a:pt x="206578" y="183629"/>
                  </a:lnTo>
                  <a:lnTo>
                    <a:pt x="229527" y="183629"/>
                  </a:lnTo>
                  <a:lnTo>
                    <a:pt x="229527" y="160667"/>
                  </a:lnTo>
                  <a:close/>
                </a:path>
                <a:path w="941070" h="321944">
                  <a:moveTo>
                    <a:pt x="252476" y="91808"/>
                  </a:moveTo>
                  <a:lnTo>
                    <a:pt x="229527" y="91808"/>
                  </a:lnTo>
                  <a:lnTo>
                    <a:pt x="229527" y="114769"/>
                  </a:lnTo>
                  <a:lnTo>
                    <a:pt x="252476" y="114769"/>
                  </a:lnTo>
                  <a:lnTo>
                    <a:pt x="252476" y="91808"/>
                  </a:lnTo>
                  <a:close/>
                </a:path>
                <a:path w="941070" h="321944">
                  <a:moveTo>
                    <a:pt x="275437" y="22961"/>
                  </a:moveTo>
                  <a:lnTo>
                    <a:pt x="252476" y="22961"/>
                  </a:lnTo>
                  <a:lnTo>
                    <a:pt x="229527" y="22961"/>
                  </a:lnTo>
                  <a:lnTo>
                    <a:pt x="229527" y="45910"/>
                  </a:lnTo>
                  <a:lnTo>
                    <a:pt x="252476" y="45910"/>
                  </a:lnTo>
                  <a:lnTo>
                    <a:pt x="275437" y="45910"/>
                  </a:lnTo>
                  <a:lnTo>
                    <a:pt x="275437" y="22961"/>
                  </a:lnTo>
                  <a:close/>
                </a:path>
                <a:path w="941070" h="321944">
                  <a:moveTo>
                    <a:pt x="344297" y="0"/>
                  </a:moveTo>
                  <a:lnTo>
                    <a:pt x="321335" y="0"/>
                  </a:lnTo>
                  <a:lnTo>
                    <a:pt x="321335" y="22961"/>
                  </a:lnTo>
                  <a:lnTo>
                    <a:pt x="298386" y="22961"/>
                  </a:lnTo>
                  <a:lnTo>
                    <a:pt x="298386" y="45910"/>
                  </a:lnTo>
                  <a:lnTo>
                    <a:pt x="275437" y="45910"/>
                  </a:lnTo>
                  <a:lnTo>
                    <a:pt x="275437" y="68859"/>
                  </a:lnTo>
                  <a:lnTo>
                    <a:pt x="298386" y="68859"/>
                  </a:lnTo>
                  <a:lnTo>
                    <a:pt x="298386" y="91808"/>
                  </a:lnTo>
                  <a:lnTo>
                    <a:pt x="275437" y="91808"/>
                  </a:lnTo>
                  <a:lnTo>
                    <a:pt x="275437" y="114769"/>
                  </a:lnTo>
                  <a:lnTo>
                    <a:pt x="298386" y="114769"/>
                  </a:lnTo>
                  <a:lnTo>
                    <a:pt x="321335" y="114769"/>
                  </a:lnTo>
                  <a:lnTo>
                    <a:pt x="321335" y="45910"/>
                  </a:lnTo>
                  <a:lnTo>
                    <a:pt x="344297" y="45910"/>
                  </a:lnTo>
                  <a:lnTo>
                    <a:pt x="344297" y="0"/>
                  </a:lnTo>
                  <a:close/>
                </a:path>
                <a:path w="941070" h="321944">
                  <a:moveTo>
                    <a:pt x="527913" y="137718"/>
                  </a:moveTo>
                  <a:lnTo>
                    <a:pt x="504964" y="137718"/>
                  </a:lnTo>
                  <a:lnTo>
                    <a:pt x="504964" y="160667"/>
                  </a:lnTo>
                  <a:lnTo>
                    <a:pt x="527913" y="160667"/>
                  </a:lnTo>
                  <a:lnTo>
                    <a:pt x="527913" y="137718"/>
                  </a:lnTo>
                  <a:close/>
                </a:path>
                <a:path w="941070" h="321944">
                  <a:moveTo>
                    <a:pt x="550875" y="229527"/>
                  </a:moveTo>
                  <a:lnTo>
                    <a:pt x="527913" y="229527"/>
                  </a:lnTo>
                  <a:lnTo>
                    <a:pt x="504964" y="229527"/>
                  </a:lnTo>
                  <a:lnTo>
                    <a:pt x="504964" y="252488"/>
                  </a:lnTo>
                  <a:lnTo>
                    <a:pt x="527913" y="252488"/>
                  </a:lnTo>
                  <a:lnTo>
                    <a:pt x="550875" y="252488"/>
                  </a:lnTo>
                  <a:lnTo>
                    <a:pt x="550875" y="229527"/>
                  </a:lnTo>
                  <a:close/>
                </a:path>
                <a:path w="941070" h="321944">
                  <a:moveTo>
                    <a:pt x="573824" y="183629"/>
                  </a:moveTo>
                  <a:lnTo>
                    <a:pt x="550875" y="183629"/>
                  </a:lnTo>
                  <a:lnTo>
                    <a:pt x="550875" y="160667"/>
                  </a:lnTo>
                  <a:lnTo>
                    <a:pt x="527913" y="160667"/>
                  </a:lnTo>
                  <a:lnTo>
                    <a:pt x="527913" y="206578"/>
                  </a:lnTo>
                  <a:lnTo>
                    <a:pt x="550875" y="206578"/>
                  </a:lnTo>
                  <a:lnTo>
                    <a:pt x="550875" y="229527"/>
                  </a:lnTo>
                  <a:lnTo>
                    <a:pt x="573824" y="229527"/>
                  </a:lnTo>
                  <a:lnTo>
                    <a:pt x="573824" y="183629"/>
                  </a:lnTo>
                  <a:close/>
                </a:path>
                <a:path w="941070" h="321944">
                  <a:moveTo>
                    <a:pt x="596773" y="160667"/>
                  </a:moveTo>
                  <a:lnTo>
                    <a:pt x="573824" y="160667"/>
                  </a:lnTo>
                  <a:lnTo>
                    <a:pt x="573824" y="183629"/>
                  </a:lnTo>
                  <a:lnTo>
                    <a:pt x="596773" y="183629"/>
                  </a:lnTo>
                  <a:lnTo>
                    <a:pt x="596773" y="160667"/>
                  </a:lnTo>
                  <a:close/>
                </a:path>
                <a:path w="941070" h="321944">
                  <a:moveTo>
                    <a:pt x="596773" y="22961"/>
                  </a:moveTo>
                  <a:lnTo>
                    <a:pt x="573824" y="22961"/>
                  </a:lnTo>
                  <a:lnTo>
                    <a:pt x="573824" y="45910"/>
                  </a:lnTo>
                  <a:lnTo>
                    <a:pt x="596773" y="45910"/>
                  </a:lnTo>
                  <a:lnTo>
                    <a:pt x="596773" y="22961"/>
                  </a:lnTo>
                  <a:close/>
                </a:path>
                <a:path w="941070" h="321944">
                  <a:moveTo>
                    <a:pt x="619721" y="229527"/>
                  </a:moveTo>
                  <a:lnTo>
                    <a:pt x="596773" y="229527"/>
                  </a:lnTo>
                  <a:lnTo>
                    <a:pt x="573824" y="229527"/>
                  </a:lnTo>
                  <a:lnTo>
                    <a:pt x="573824" y="252488"/>
                  </a:lnTo>
                  <a:lnTo>
                    <a:pt x="596773" y="252488"/>
                  </a:lnTo>
                  <a:lnTo>
                    <a:pt x="619721" y="252488"/>
                  </a:lnTo>
                  <a:lnTo>
                    <a:pt x="619721" y="229527"/>
                  </a:lnTo>
                  <a:close/>
                </a:path>
                <a:path w="941070" h="321944">
                  <a:moveTo>
                    <a:pt x="619721" y="114769"/>
                  </a:moveTo>
                  <a:lnTo>
                    <a:pt x="596773" y="114769"/>
                  </a:lnTo>
                  <a:lnTo>
                    <a:pt x="596773" y="137718"/>
                  </a:lnTo>
                  <a:lnTo>
                    <a:pt x="619721" y="137718"/>
                  </a:lnTo>
                  <a:lnTo>
                    <a:pt x="619721" y="114769"/>
                  </a:lnTo>
                  <a:close/>
                </a:path>
                <a:path w="941070" h="321944">
                  <a:moveTo>
                    <a:pt x="619721" y="68859"/>
                  </a:moveTo>
                  <a:lnTo>
                    <a:pt x="596773" y="68859"/>
                  </a:lnTo>
                  <a:lnTo>
                    <a:pt x="596773" y="91808"/>
                  </a:lnTo>
                  <a:lnTo>
                    <a:pt x="619721" y="91808"/>
                  </a:lnTo>
                  <a:lnTo>
                    <a:pt x="619721" y="68859"/>
                  </a:lnTo>
                  <a:close/>
                </a:path>
                <a:path w="941070" h="321944">
                  <a:moveTo>
                    <a:pt x="642683" y="137718"/>
                  </a:moveTo>
                  <a:lnTo>
                    <a:pt x="619721" y="137718"/>
                  </a:lnTo>
                  <a:lnTo>
                    <a:pt x="619721" y="160667"/>
                  </a:lnTo>
                  <a:lnTo>
                    <a:pt x="642683" y="160667"/>
                  </a:lnTo>
                  <a:lnTo>
                    <a:pt x="642683" y="137718"/>
                  </a:lnTo>
                  <a:close/>
                </a:path>
                <a:path w="941070" h="321944">
                  <a:moveTo>
                    <a:pt x="665632" y="229527"/>
                  </a:moveTo>
                  <a:lnTo>
                    <a:pt x="642683" y="229527"/>
                  </a:lnTo>
                  <a:lnTo>
                    <a:pt x="642683" y="275437"/>
                  </a:lnTo>
                  <a:lnTo>
                    <a:pt x="665632" y="275437"/>
                  </a:lnTo>
                  <a:lnTo>
                    <a:pt x="665632" y="229527"/>
                  </a:lnTo>
                  <a:close/>
                </a:path>
                <a:path w="941070" h="321944">
                  <a:moveTo>
                    <a:pt x="665632" y="160667"/>
                  </a:moveTo>
                  <a:lnTo>
                    <a:pt x="642683" y="160667"/>
                  </a:lnTo>
                  <a:lnTo>
                    <a:pt x="642683" y="183629"/>
                  </a:lnTo>
                  <a:lnTo>
                    <a:pt x="665632" y="183629"/>
                  </a:lnTo>
                  <a:lnTo>
                    <a:pt x="665632" y="160667"/>
                  </a:lnTo>
                  <a:close/>
                </a:path>
                <a:path w="941070" h="321944">
                  <a:moveTo>
                    <a:pt x="688581" y="206578"/>
                  </a:moveTo>
                  <a:lnTo>
                    <a:pt x="665632" y="206578"/>
                  </a:lnTo>
                  <a:lnTo>
                    <a:pt x="665632" y="229527"/>
                  </a:lnTo>
                  <a:lnTo>
                    <a:pt x="688581" y="229527"/>
                  </a:lnTo>
                  <a:lnTo>
                    <a:pt x="688581" y="206578"/>
                  </a:lnTo>
                  <a:close/>
                </a:path>
                <a:path w="941070" h="321944">
                  <a:moveTo>
                    <a:pt x="688581" y="91808"/>
                  </a:moveTo>
                  <a:lnTo>
                    <a:pt x="665632" y="91808"/>
                  </a:lnTo>
                  <a:lnTo>
                    <a:pt x="665632" y="68859"/>
                  </a:lnTo>
                  <a:lnTo>
                    <a:pt x="642683" y="68859"/>
                  </a:lnTo>
                  <a:lnTo>
                    <a:pt x="642683" y="137718"/>
                  </a:lnTo>
                  <a:lnTo>
                    <a:pt x="665632" y="137718"/>
                  </a:lnTo>
                  <a:lnTo>
                    <a:pt x="665632" y="114769"/>
                  </a:lnTo>
                  <a:lnTo>
                    <a:pt x="688581" y="114769"/>
                  </a:lnTo>
                  <a:lnTo>
                    <a:pt x="688581" y="91808"/>
                  </a:lnTo>
                  <a:close/>
                </a:path>
                <a:path w="941070" h="321944">
                  <a:moveTo>
                    <a:pt x="711542" y="137718"/>
                  </a:moveTo>
                  <a:lnTo>
                    <a:pt x="688581" y="137718"/>
                  </a:lnTo>
                  <a:lnTo>
                    <a:pt x="688581" y="160667"/>
                  </a:lnTo>
                  <a:lnTo>
                    <a:pt x="711542" y="160667"/>
                  </a:lnTo>
                  <a:lnTo>
                    <a:pt x="711542" y="137718"/>
                  </a:lnTo>
                  <a:close/>
                </a:path>
                <a:path w="941070" h="321944">
                  <a:moveTo>
                    <a:pt x="734491" y="114769"/>
                  </a:moveTo>
                  <a:lnTo>
                    <a:pt x="711542" y="114769"/>
                  </a:lnTo>
                  <a:lnTo>
                    <a:pt x="711542" y="137718"/>
                  </a:lnTo>
                  <a:lnTo>
                    <a:pt x="734491" y="137718"/>
                  </a:lnTo>
                  <a:lnTo>
                    <a:pt x="734491" y="114769"/>
                  </a:lnTo>
                  <a:close/>
                </a:path>
                <a:path w="941070" h="321944">
                  <a:moveTo>
                    <a:pt x="872210" y="45910"/>
                  </a:moveTo>
                  <a:lnTo>
                    <a:pt x="849249" y="45910"/>
                  </a:lnTo>
                  <a:lnTo>
                    <a:pt x="849249" y="0"/>
                  </a:lnTo>
                  <a:lnTo>
                    <a:pt x="826300" y="0"/>
                  </a:lnTo>
                  <a:lnTo>
                    <a:pt x="803351" y="0"/>
                  </a:lnTo>
                  <a:lnTo>
                    <a:pt x="803351" y="45910"/>
                  </a:lnTo>
                  <a:lnTo>
                    <a:pt x="780402" y="45910"/>
                  </a:lnTo>
                  <a:lnTo>
                    <a:pt x="780402" y="68859"/>
                  </a:lnTo>
                  <a:lnTo>
                    <a:pt x="757440" y="68859"/>
                  </a:lnTo>
                  <a:lnTo>
                    <a:pt x="757440" y="45910"/>
                  </a:lnTo>
                  <a:lnTo>
                    <a:pt x="734491" y="45910"/>
                  </a:lnTo>
                  <a:lnTo>
                    <a:pt x="711542" y="45910"/>
                  </a:lnTo>
                  <a:lnTo>
                    <a:pt x="688581" y="45910"/>
                  </a:lnTo>
                  <a:lnTo>
                    <a:pt x="665632" y="45910"/>
                  </a:lnTo>
                  <a:lnTo>
                    <a:pt x="665632" y="68859"/>
                  </a:lnTo>
                  <a:lnTo>
                    <a:pt x="688581" y="68859"/>
                  </a:lnTo>
                  <a:lnTo>
                    <a:pt x="711542" y="68859"/>
                  </a:lnTo>
                  <a:lnTo>
                    <a:pt x="734491" y="68859"/>
                  </a:lnTo>
                  <a:lnTo>
                    <a:pt x="734491" y="91808"/>
                  </a:lnTo>
                  <a:lnTo>
                    <a:pt x="757440" y="91808"/>
                  </a:lnTo>
                  <a:lnTo>
                    <a:pt x="780402" y="91808"/>
                  </a:lnTo>
                  <a:lnTo>
                    <a:pt x="780402" y="114769"/>
                  </a:lnTo>
                  <a:lnTo>
                    <a:pt x="757440" y="114769"/>
                  </a:lnTo>
                  <a:lnTo>
                    <a:pt x="757440" y="160667"/>
                  </a:lnTo>
                  <a:lnTo>
                    <a:pt x="734491" y="160667"/>
                  </a:lnTo>
                  <a:lnTo>
                    <a:pt x="734491" y="183629"/>
                  </a:lnTo>
                  <a:lnTo>
                    <a:pt x="711542" y="183629"/>
                  </a:lnTo>
                  <a:lnTo>
                    <a:pt x="711542" y="229527"/>
                  </a:lnTo>
                  <a:lnTo>
                    <a:pt x="734491" y="229527"/>
                  </a:lnTo>
                  <a:lnTo>
                    <a:pt x="734491" y="206578"/>
                  </a:lnTo>
                  <a:lnTo>
                    <a:pt x="757440" y="206578"/>
                  </a:lnTo>
                  <a:lnTo>
                    <a:pt x="780402" y="206578"/>
                  </a:lnTo>
                  <a:lnTo>
                    <a:pt x="780402" y="137718"/>
                  </a:lnTo>
                  <a:lnTo>
                    <a:pt x="803351" y="137718"/>
                  </a:lnTo>
                  <a:lnTo>
                    <a:pt x="826300" y="137718"/>
                  </a:lnTo>
                  <a:lnTo>
                    <a:pt x="826300" y="114769"/>
                  </a:lnTo>
                  <a:lnTo>
                    <a:pt x="849249" y="114769"/>
                  </a:lnTo>
                  <a:lnTo>
                    <a:pt x="849249" y="91808"/>
                  </a:lnTo>
                  <a:lnTo>
                    <a:pt x="826300" y="91808"/>
                  </a:lnTo>
                  <a:lnTo>
                    <a:pt x="803351" y="91808"/>
                  </a:lnTo>
                  <a:lnTo>
                    <a:pt x="803351" y="68859"/>
                  </a:lnTo>
                  <a:lnTo>
                    <a:pt x="826300" y="68859"/>
                  </a:lnTo>
                  <a:lnTo>
                    <a:pt x="849249" y="68859"/>
                  </a:lnTo>
                  <a:lnTo>
                    <a:pt x="872210" y="68859"/>
                  </a:lnTo>
                  <a:lnTo>
                    <a:pt x="872210" y="45910"/>
                  </a:lnTo>
                  <a:close/>
                </a:path>
                <a:path w="941070" h="321944">
                  <a:moveTo>
                    <a:pt x="895159" y="22961"/>
                  </a:moveTo>
                  <a:lnTo>
                    <a:pt x="872210" y="22961"/>
                  </a:lnTo>
                  <a:lnTo>
                    <a:pt x="872210" y="45910"/>
                  </a:lnTo>
                  <a:lnTo>
                    <a:pt x="895159" y="45910"/>
                  </a:lnTo>
                  <a:lnTo>
                    <a:pt x="895159" y="22961"/>
                  </a:lnTo>
                  <a:close/>
                </a:path>
                <a:path w="941070" h="321944">
                  <a:moveTo>
                    <a:pt x="918121" y="137718"/>
                  </a:moveTo>
                  <a:lnTo>
                    <a:pt x="895159" y="137718"/>
                  </a:lnTo>
                  <a:lnTo>
                    <a:pt x="895159" y="114769"/>
                  </a:lnTo>
                  <a:lnTo>
                    <a:pt x="872210" y="114769"/>
                  </a:lnTo>
                  <a:lnTo>
                    <a:pt x="872210" y="137718"/>
                  </a:lnTo>
                  <a:lnTo>
                    <a:pt x="849249" y="137718"/>
                  </a:lnTo>
                  <a:lnTo>
                    <a:pt x="826300" y="137718"/>
                  </a:lnTo>
                  <a:lnTo>
                    <a:pt x="826300" y="160667"/>
                  </a:lnTo>
                  <a:lnTo>
                    <a:pt x="849249" y="160667"/>
                  </a:lnTo>
                  <a:lnTo>
                    <a:pt x="872210" y="160667"/>
                  </a:lnTo>
                  <a:lnTo>
                    <a:pt x="895159" y="160667"/>
                  </a:lnTo>
                  <a:lnTo>
                    <a:pt x="918121" y="160667"/>
                  </a:lnTo>
                  <a:lnTo>
                    <a:pt x="918121" y="137718"/>
                  </a:lnTo>
                  <a:close/>
                </a:path>
                <a:path w="941070" h="321944">
                  <a:moveTo>
                    <a:pt x="941070" y="206578"/>
                  </a:moveTo>
                  <a:lnTo>
                    <a:pt x="918121" y="206578"/>
                  </a:lnTo>
                  <a:lnTo>
                    <a:pt x="918121" y="229527"/>
                  </a:lnTo>
                  <a:lnTo>
                    <a:pt x="941070" y="229527"/>
                  </a:lnTo>
                  <a:lnTo>
                    <a:pt x="941070" y="206578"/>
                  </a:lnTo>
                  <a:close/>
                </a:path>
                <a:path w="941070" h="321944">
                  <a:moveTo>
                    <a:pt x="941070" y="160667"/>
                  </a:moveTo>
                  <a:lnTo>
                    <a:pt x="918121" y="160667"/>
                  </a:lnTo>
                  <a:lnTo>
                    <a:pt x="918121" y="183629"/>
                  </a:lnTo>
                  <a:lnTo>
                    <a:pt x="941070" y="183629"/>
                  </a:lnTo>
                  <a:lnTo>
                    <a:pt x="941070" y="160667"/>
                  </a:lnTo>
                  <a:close/>
                </a:path>
                <a:path w="941070" h="321944">
                  <a:moveTo>
                    <a:pt x="941070" y="91808"/>
                  </a:moveTo>
                  <a:lnTo>
                    <a:pt x="918121" y="91808"/>
                  </a:lnTo>
                  <a:lnTo>
                    <a:pt x="918121" y="137718"/>
                  </a:lnTo>
                  <a:lnTo>
                    <a:pt x="941070" y="137718"/>
                  </a:lnTo>
                  <a:lnTo>
                    <a:pt x="941070" y="91808"/>
                  </a:lnTo>
                  <a:close/>
                </a:path>
                <a:path w="941070" h="321944">
                  <a:moveTo>
                    <a:pt x="941070" y="45910"/>
                  </a:moveTo>
                  <a:lnTo>
                    <a:pt x="918121" y="45910"/>
                  </a:lnTo>
                  <a:lnTo>
                    <a:pt x="895159" y="45910"/>
                  </a:lnTo>
                  <a:lnTo>
                    <a:pt x="895159" y="91808"/>
                  </a:lnTo>
                  <a:lnTo>
                    <a:pt x="918121" y="91808"/>
                  </a:lnTo>
                  <a:lnTo>
                    <a:pt x="918121" y="68859"/>
                  </a:lnTo>
                  <a:lnTo>
                    <a:pt x="941070" y="68859"/>
                  </a:lnTo>
                  <a:lnTo>
                    <a:pt x="941070" y="4591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641344"/>
              <a:ext cx="895350" cy="413384"/>
            </a:xfrm>
            <a:custGeom>
              <a:avLst/>
              <a:gdLst/>
              <a:ahLst/>
              <a:cxnLst/>
              <a:rect l="l" t="t" r="r" b="b"/>
              <a:pathLst>
                <a:path w="895350" h="413384">
                  <a:moveTo>
                    <a:pt x="22948" y="298259"/>
                  </a:moveTo>
                  <a:lnTo>
                    <a:pt x="0" y="298259"/>
                  </a:lnTo>
                  <a:lnTo>
                    <a:pt x="0" y="321208"/>
                  </a:lnTo>
                  <a:lnTo>
                    <a:pt x="22948" y="321208"/>
                  </a:lnTo>
                  <a:lnTo>
                    <a:pt x="22948" y="298259"/>
                  </a:lnTo>
                  <a:close/>
                </a:path>
                <a:path w="895350" h="413384">
                  <a:moveTo>
                    <a:pt x="45910" y="321208"/>
                  </a:moveTo>
                  <a:lnTo>
                    <a:pt x="22948" y="321208"/>
                  </a:lnTo>
                  <a:lnTo>
                    <a:pt x="22948" y="344170"/>
                  </a:lnTo>
                  <a:lnTo>
                    <a:pt x="45910" y="344170"/>
                  </a:lnTo>
                  <a:lnTo>
                    <a:pt x="45910" y="321208"/>
                  </a:lnTo>
                  <a:close/>
                </a:path>
                <a:path w="895350" h="413384">
                  <a:moveTo>
                    <a:pt x="68859" y="367118"/>
                  </a:moveTo>
                  <a:lnTo>
                    <a:pt x="45910" y="367118"/>
                  </a:lnTo>
                  <a:lnTo>
                    <a:pt x="22948" y="367118"/>
                  </a:lnTo>
                  <a:lnTo>
                    <a:pt x="22948" y="344170"/>
                  </a:lnTo>
                  <a:lnTo>
                    <a:pt x="0" y="344170"/>
                  </a:lnTo>
                  <a:lnTo>
                    <a:pt x="0" y="390067"/>
                  </a:lnTo>
                  <a:lnTo>
                    <a:pt x="22948" y="390067"/>
                  </a:lnTo>
                  <a:lnTo>
                    <a:pt x="22948" y="413016"/>
                  </a:lnTo>
                  <a:lnTo>
                    <a:pt x="45910" y="413016"/>
                  </a:lnTo>
                  <a:lnTo>
                    <a:pt x="45910" y="390067"/>
                  </a:lnTo>
                  <a:lnTo>
                    <a:pt x="68859" y="390067"/>
                  </a:lnTo>
                  <a:lnTo>
                    <a:pt x="68859" y="367118"/>
                  </a:lnTo>
                  <a:close/>
                </a:path>
                <a:path w="895350" h="413384">
                  <a:moveTo>
                    <a:pt x="91808" y="344170"/>
                  </a:moveTo>
                  <a:lnTo>
                    <a:pt x="68859" y="344170"/>
                  </a:lnTo>
                  <a:lnTo>
                    <a:pt x="68859" y="367118"/>
                  </a:lnTo>
                  <a:lnTo>
                    <a:pt x="91808" y="367118"/>
                  </a:lnTo>
                  <a:lnTo>
                    <a:pt x="91808" y="344170"/>
                  </a:lnTo>
                  <a:close/>
                </a:path>
                <a:path w="895350" h="413384">
                  <a:moveTo>
                    <a:pt x="160667" y="321208"/>
                  </a:moveTo>
                  <a:lnTo>
                    <a:pt x="137718" y="321208"/>
                  </a:lnTo>
                  <a:lnTo>
                    <a:pt x="137718" y="344170"/>
                  </a:lnTo>
                  <a:lnTo>
                    <a:pt x="160667" y="344170"/>
                  </a:lnTo>
                  <a:lnTo>
                    <a:pt x="160667" y="321208"/>
                  </a:lnTo>
                  <a:close/>
                </a:path>
                <a:path w="895350" h="413384">
                  <a:moveTo>
                    <a:pt x="436105" y="298259"/>
                  </a:moveTo>
                  <a:lnTo>
                    <a:pt x="413156" y="298259"/>
                  </a:lnTo>
                  <a:lnTo>
                    <a:pt x="413156" y="344170"/>
                  </a:lnTo>
                  <a:lnTo>
                    <a:pt x="436105" y="344170"/>
                  </a:lnTo>
                  <a:lnTo>
                    <a:pt x="436105" y="298259"/>
                  </a:lnTo>
                  <a:close/>
                </a:path>
                <a:path w="895350" h="413384">
                  <a:moveTo>
                    <a:pt x="459054" y="344170"/>
                  </a:moveTo>
                  <a:lnTo>
                    <a:pt x="436105" y="344170"/>
                  </a:lnTo>
                  <a:lnTo>
                    <a:pt x="436105" y="367118"/>
                  </a:lnTo>
                  <a:lnTo>
                    <a:pt x="459054" y="367118"/>
                  </a:lnTo>
                  <a:lnTo>
                    <a:pt x="459054" y="344170"/>
                  </a:lnTo>
                  <a:close/>
                </a:path>
                <a:path w="895350" h="413384">
                  <a:moveTo>
                    <a:pt x="482003" y="298259"/>
                  </a:moveTo>
                  <a:lnTo>
                    <a:pt x="459054" y="298259"/>
                  </a:lnTo>
                  <a:lnTo>
                    <a:pt x="459054" y="321208"/>
                  </a:lnTo>
                  <a:lnTo>
                    <a:pt x="482003" y="321208"/>
                  </a:lnTo>
                  <a:lnTo>
                    <a:pt x="482003" y="298259"/>
                  </a:lnTo>
                  <a:close/>
                </a:path>
                <a:path w="895350" h="413384">
                  <a:moveTo>
                    <a:pt x="504964" y="275310"/>
                  </a:moveTo>
                  <a:lnTo>
                    <a:pt x="482003" y="275310"/>
                  </a:lnTo>
                  <a:lnTo>
                    <a:pt x="482003" y="298259"/>
                  </a:lnTo>
                  <a:lnTo>
                    <a:pt x="504964" y="298259"/>
                  </a:lnTo>
                  <a:lnTo>
                    <a:pt x="504964" y="275310"/>
                  </a:lnTo>
                  <a:close/>
                </a:path>
                <a:path w="895350" h="413384">
                  <a:moveTo>
                    <a:pt x="550875" y="298259"/>
                  </a:moveTo>
                  <a:lnTo>
                    <a:pt x="527913" y="298259"/>
                  </a:lnTo>
                  <a:lnTo>
                    <a:pt x="504964" y="298259"/>
                  </a:lnTo>
                  <a:lnTo>
                    <a:pt x="504964" y="321208"/>
                  </a:lnTo>
                  <a:lnTo>
                    <a:pt x="482003" y="321208"/>
                  </a:lnTo>
                  <a:lnTo>
                    <a:pt x="482003" y="344170"/>
                  </a:lnTo>
                  <a:lnTo>
                    <a:pt x="504964" y="344170"/>
                  </a:lnTo>
                  <a:lnTo>
                    <a:pt x="504964" y="367118"/>
                  </a:lnTo>
                  <a:lnTo>
                    <a:pt x="527913" y="367118"/>
                  </a:lnTo>
                  <a:lnTo>
                    <a:pt x="527913" y="321208"/>
                  </a:lnTo>
                  <a:lnTo>
                    <a:pt x="550875" y="321208"/>
                  </a:lnTo>
                  <a:lnTo>
                    <a:pt x="550875" y="298259"/>
                  </a:lnTo>
                  <a:close/>
                </a:path>
                <a:path w="895350" h="413384">
                  <a:moveTo>
                    <a:pt x="573824" y="22860"/>
                  </a:moveTo>
                  <a:lnTo>
                    <a:pt x="550875" y="22860"/>
                  </a:lnTo>
                  <a:lnTo>
                    <a:pt x="527913" y="22860"/>
                  </a:lnTo>
                  <a:lnTo>
                    <a:pt x="504964" y="22860"/>
                  </a:lnTo>
                  <a:lnTo>
                    <a:pt x="504964" y="69850"/>
                  </a:lnTo>
                  <a:lnTo>
                    <a:pt x="482003" y="69850"/>
                  </a:lnTo>
                  <a:lnTo>
                    <a:pt x="482003" y="92710"/>
                  </a:lnTo>
                  <a:lnTo>
                    <a:pt x="482003" y="115570"/>
                  </a:lnTo>
                  <a:lnTo>
                    <a:pt x="459054" y="115570"/>
                  </a:lnTo>
                  <a:lnTo>
                    <a:pt x="436105" y="115570"/>
                  </a:lnTo>
                  <a:lnTo>
                    <a:pt x="436105" y="92710"/>
                  </a:lnTo>
                  <a:lnTo>
                    <a:pt x="459054" y="92710"/>
                  </a:lnTo>
                  <a:lnTo>
                    <a:pt x="482003" y="92710"/>
                  </a:lnTo>
                  <a:lnTo>
                    <a:pt x="482003" y="69850"/>
                  </a:lnTo>
                  <a:lnTo>
                    <a:pt x="459054" y="69850"/>
                  </a:lnTo>
                  <a:lnTo>
                    <a:pt x="459054" y="46990"/>
                  </a:lnTo>
                  <a:lnTo>
                    <a:pt x="436105" y="46990"/>
                  </a:lnTo>
                  <a:lnTo>
                    <a:pt x="436105" y="69850"/>
                  </a:lnTo>
                  <a:lnTo>
                    <a:pt x="413156" y="69850"/>
                  </a:lnTo>
                  <a:lnTo>
                    <a:pt x="390194" y="69850"/>
                  </a:lnTo>
                  <a:lnTo>
                    <a:pt x="390194" y="46990"/>
                  </a:lnTo>
                  <a:lnTo>
                    <a:pt x="413156" y="46990"/>
                  </a:lnTo>
                  <a:lnTo>
                    <a:pt x="436105" y="46990"/>
                  </a:lnTo>
                  <a:lnTo>
                    <a:pt x="436105" y="22860"/>
                  </a:lnTo>
                  <a:lnTo>
                    <a:pt x="413156" y="22860"/>
                  </a:lnTo>
                  <a:lnTo>
                    <a:pt x="413156" y="0"/>
                  </a:lnTo>
                  <a:lnTo>
                    <a:pt x="390194" y="0"/>
                  </a:lnTo>
                  <a:lnTo>
                    <a:pt x="390194" y="22860"/>
                  </a:lnTo>
                  <a:lnTo>
                    <a:pt x="367245" y="22860"/>
                  </a:lnTo>
                  <a:lnTo>
                    <a:pt x="367245" y="69850"/>
                  </a:lnTo>
                  <a:lnTo>
                    <a:pt x="344297" y="69850"/>
                  </a:lnTo>
                  <a:lnTo>
                    <a:pt x="344297" y="92710"/>
                  </a:lnTo>
                  <a:lnTo>
                    <a:pt x="367245" y="92710"/>
                  </a:lnTo>
                  <a:lnTo>
                    <a:pt x="390194" y="92710"/>
                  </a:lnTo>
                  <a:lnTo>
                    <a:pt x="413156" y="92710"/>
                  </a:lnTo>
                  <a:lnTo>
                    <a:pt x="413156" y="115570"/>
                  </a:lnTo>
                  <a:lnTo>
                    <a:pt x="390194" y="115570"/>
                  </a:lnTo>
                  <a:lnTo>
                    <a:pt x="367245" y="115570"/>
                  </a:lnTo>
                  <a:lnTo>
                    <a:pt x="367245" y="138430"/>
                  </a:lnTo>
                  <a:lnTo>
                    <a:pt x="344297" y="138430"/>
                  </a:lnTo>
                  <a:lnTo>
                    <a:pt x="321335" y="138430"/>
                  </a:lnTo>
                  <a:lnTo>
                    <a:pt x="321335" y="161290"/>
                  </a:lnTo>
                  <a:lnTo>
                    <a:pt x="298386" y="161290"/>
                  </a:lnTo>
                  <a:lnTo>
                    <a:pt x="275437" y="161290"/>
                  </a:lnTo>
                  <a:lnTo>
                    <a:pt x="252476" y="161290"/>
                  </a:lnTo>
                  <a:lnTo>
                    <a:pt x="229527" y="161290"/>
                  </a:lnTo>
                  <a:lnTo>
                    <a:pt x="229527" y="184150"/>
                  </a:lnTo>
                  <a:lnTo>
                    <a:pt x="252476" y="184150"/>
                  </a:lnTo>
                  <a:lnTo>
                    <a:pt x="252476" y="229400"/>
                  </a:lnTo>
                  <a:lnTo>
                    <a:pt x="229527" y="229400"/>
                  </a:lnTo>
                  <a:lnTo>
                    <a:pt x="206578" y="229400"/>
                  </a:lnTo>
                  <a:lnTo>
                    <a:pt x="183616" y="229400"/>
                  </a:lnTo>
                  <a:lnTo>
                    <a:pt x="183616" y="252349"/>
                  </a:lnTo>
                  <a:lnTo>
                    <a:pt x="206578" y="252349"/>
                  </a:lnTo>
                  <a:lnTo>
                    <a:pt x="206578" y="275310"/>
                  </a:lnTo>
                  <a:lnTo>
                    <a:pt x="183616" y="275310"/>
                  </a:lnTo>
                  <a:lnTo>
                    <a:pt x="183616" y="298259"/>
                  </a:lnTo>
                  <a:lnTo>
                    <a:pt x="206578" y="298259"/>
                  </a:lnTo>
                  <a:lnTo>
                    <a:pt x="206578" y="367118"/>
                  </a:lnTo>
                  <a:lnTo>
                    <a:pt x="229527" y="367118"/>
                  </a:lnTo>
                  <a:lnTo>
                    <a:pt x="229527" y="390067"/>
                  </a:lnTo>
                  <a:lnTo>
                    <a:pt x="252476" y="390067"/>
                  </a:lnTo>
                  <a:lnTo>
                    <a:pt x="275437" y="390067"/>
                  </a:lnTo>
                  <a:lnTo>
                    <a:pt x="275437" y="367118"/>
                  </a:lnTo>
                  <a:lnTo>
                    <a:pt x="298386" y="367118"/>
                  </a:lnTo>
                  <a:lnTo>
                    <a:pt x="298386" y="344170"/>
                  </a:lnTo>
                  <a:lnTo>
                    <a:pt x="275437" y="344170"/>
                  </a:lnTo>
                  <a:lnTo>
                    <a:pt x="275437" y="298259"/>
                  </a:lnTo>
                  <a:lnTo>
                    <a:pt x="252476" y="298259"/>
                  </a:lnTo>
                  <a:lnTo>
                    <a:pt x="252476" y="321208"/>
                  </a:lnTo>
                  <a:lnTo>
                    <a:pt x="229527" y="321208"/>
                  </a:lnTo>
                  <a:lnTo>
                    <a:pt x="229527" y="275310"/>
                  </a:lnTo>
                  <a:lnTo>
                    <a:pt x="252476" y="275310"/>
                  </a:lnTo>
                  <a:lnTo>
                    <a:pt x="252476" y="229870"/>
                  </a:lnTo>
                  <a:lnTo>
                    <a:pt x="275437" y="229870"/>
                  </a:lnTo>
                  <a:lnTo>
                    <a:pt x="298386" y="229870"/>
                  </a:lnTo>
                  <a:lnTo>
                    <a:pt x="298386" y="207010"/>
                  </a:lnTo>
                  <a:lnTo>
                    <a:pt x="275437" y="207010"/>
                  </a:lnTo>
                  <a:lnTo>
                    <a:pt x="275437" y="184150"/>
                  </a:lnTo>
                  <a:lnTo>
                    <a:pt x="298386" y="184150"/>
                  </a:lnTo>
                  <a:lnTo>
                    <a:pt x="298386" y="207010"/>
                  </a:lnTo>
                  <a:lnTo>
                    <a:pt x="321335" y="207010"/>
                  </a:lnTo>
                  <a:lnTo>
                    <a:pt x="321335" y="229870"/>
                  </a:lnTo>
                  <a:lnTo>
                    <a:pt x="298386" y="229870"/>
                  </a:lnTo>
                  <a:lnTo>
                    <a:pt x="298386" y="252730"/>
                  </a:lnTo>
                  <a:lnTo>
                    <a:pt x="275437" y="252730"/>
                  </a:lnTo>
                  <a:lnTo>
                    <a:pt x="275437" y="275590"/>
                  </a:lnTo>
                  <a:lnTo>
                    <a:pt x="298386" y="275590"/>
                  </a:lnTo>
                  <a:lnTo>
                    <a:pt x="298386" y="298450"/>
                  </a:lnTo>
                  <a:lnTo>
                    <a:pt x="321335" y="298450"/>
                  </a:lnTo>
                  <a:lnTo>
                    <a:pt x="344297" y="298450"/>
                  </a:lnTo>
                  <a:lnTo>
                    <a:pt x="344297" y="321310"/>
                  </a:lnTo>
                  <a:lnTo>
                    <a:pt x="321335" y="321310"/>
                  </a:lnTo>
                  <a:lnTo>
                    <a:pt x="321335" y="344170"/>
                  </a:lnTo>
                  <a:lnTo>
                    <a:pt x="344297" y="344170"/>
                  </a:lnTo>
                  <a:lnTo>
                    <a:pt x="367245" y="344170"/>
                  </a:lnTo>
                  <a:lnTo>
                    <a:pt x="367245" y="298450"/>
                  </a:lnTo>
                  <a:lnTo>
                    <a:pt x="390194" y="298450"/>
                  </a:lnTo>
                  <a:lnTo>
                    <a:pt x="390194" y="275590"/>
                  </a:lnTo>
                  <a:lnTo>
                    <a:pt x="367245" y="275590"/>
                  </a:lnTo>
                  <a:lnTo>
                    <a:pt x="367245" y="252730"/>
                  </a:lnTo>
                  <a:lnTo>
                    <a:pt x="344297" y="252730"/>
                  </a:lnTo>
                  <a:lnTo>
                    <a:pt x="344297" y="275590"/>
                  </a:lnTo>
                  <a:lnTo>
                    <a:pt x="321335" y="275590"/>
                  </a:lnTo>
                  <a:lnTo>
                    <a:pt x="321335" y="252730"/>
                  </a:lnTo>
                  <a:lnTo>
                    <a:pt x="344297" y="252730"/>
                  </a:lnTo>
                  <a:lnTo>
                    <a:pt x="344297" y="229870"/>
                  </a:lnTo>
                  <a:lnTo>
                    <a:pt x="367245" y="229870"/>
                  </a:lnTo>
                  <a:lnTo>
                    <a:pt x="367245" y="252730"/>
                  </a:lnTo>
                  <a:lnTo>
                    <a:pt x="390194" y="252730"/>
                  </a:lnTo>
                  <a:lnTo>
                    <a:pt x="390194" y="275590"/>
                  </a:lnTo>
                  <a:lnTo>
                    <a:pt x="413156" y="275590"/>
                  </a:lnTo>
                  <a:lnTo>
                    <a:pt x="413156" y="252730"/>
                  </a:lnTo>
                  <a:lnTo>
                    <a:pt x="436105" y="252730"/>
                  </a:lnTo>
                  <a:lnTo>
                    <a:pt x="436105" y="275590"/>
                  </a:lnTo>
                  <a:lnTo>
                    <a:pt x="459054" y="275590"/>
                  </a:lnTo>
                  <a:lnTo>
                    <a:pt x="459054" y="252730"/>
                  </a:lnTo>
                  <a:lnTo>
                    <a:pt x="482003" y="252730"/>
                  </a:lnTo>
                  <a:lnTo>
                    <a:pt x="504964" y="252730"/>
                  </a:lnTo>
                  <a:lnTo>
                    <a:pt x="504964" y="207010"/>
                  </a:lnTo>
                  <a:lnTo>
                    <a:pt x="482003" y="207010"/>
                  </a:lnTo>
                  <a:lnTo>
                    <a:pt x="482003" y="229870"/>
                  </a:lnTo>
                  <a:lnTo>
                    <a:pt x="459054" y="229870"/>
                  </a:lnTo>
                  <a:lnTo>
                    <a:pt x="459054" y="207010"/>
                  </a:lnTo>
                  <a:lnTo>
                    <a:pt x="482003" y="207010"/>
                  </a:lnTo>
                  <a:lnTo>
                    <a:pt x="482003" y="184150"/>
                  </a:lnTo>
                  <a:lnTo>
                    <a:pt x="459054" y="184150"/>
                  </a:lnTo>
                  <a:lnTo>
                    <a:pt x="436105" y="184150"/>
                  </a:lnTo>
                  <a:lnTo>
                    <a:pt x="436105" y="161290"/>
                  </a:lnTo>
                  <a:lnTo>
                    <a:pt x="413156" y="161290"/>
                  </a:lnTo>
                  <a:lnTo>
                    <a:pt x="390194" y="161290"/>
                  </a:lnTo>
                  <a:lnTo>
                    <a:pt x="390194" y="184150"/>
                  </a:lnTo>
                  <a:lnTo>
                    <a:pt x="413156" y="184150"/>
                  </a:lnTo>
                  <a:lnTo>
                    <a:pt x="413156" y="207010"/>
                  </a:lnTo>
                  <a:lnTo>
                    <a:pt x="436105" y="207010"/>
                  </a:lnTo>
                  <a:lnTo>
                    <a:pt x="436105" y="229870"/>
                  </a:lnTo>
                  <a:lnTo>
                    <a:pt x="413156" y="229870"/>
                  </a:lnTo>
                  <a:lnTo>
                    <a:pt x="390194" y="229870"/>
                  </a:lnTo>
                  <a:lnTo>
                    <a:pt x="390194" y="184150"/>
                  </a:lnTo>
                  <a:lnTo>
                    <a:pt x="367245" y="184150"/>
                  </a:lnTo>
                  <a:lnTo>
                    <a:pt x="367245" y="207010"/>
                  </a:lnTo>
                  <a:lnTo>
                    <a:pt x="344297" y="207010"/>
                  </a:lnTo>
                  <a:lnTo>
                    <a:pt x="344297" y="184150"/>
                  </a:lnTo>
                  <a:lnTo>
                    <a:pt x="367245" y="184150"/>
                  </a:lnTo>
                  <a:lnTo>
                    <a:pt x="367245" y="161290"/>
                  </a:lnTo>
                  <a:lnTo>
                    <a:pt x="390194" y="161290"/>
                  </a:lnTo>
                  <a:lnTo>
                    <a:pt x="390194" y="138430"/>
                  </a:lnTo>
                  <a:lnTo>
                    <a:pt x="413156" y="138430"/>
                  </a:lnTo>
                  <a:lnTo>
                    <a:pt x="527913" y="138430"/>
                  </a:lnTo>
                  <a:lnTo>
                    <a:pt x="527913" y="161290"/>
                  </a:lnTo>
                  <a:lnTo>
                    <a:pt x="550875" y="161290"/>
                  </a:lnTo>
                  <a:lnTo>
                    <a:pt x="550875" y="115570"/>
                  </a:lnTo>
                  <a:lnTo>
                    <a:pt x="573824" y="115570"/>
                  </a:lnTo>
                  <a:lnTo>
                    <a:pt x="573824" y="69850"/>
                  </a:lnTo>
                  <a:lnTo>
                    <a:pt x="550875" y="69850"/>
                  </a:lnTo>
                  <a:lnTo>
                    <a:pt x="550875" y="92710"/>
                  </a:lnTo>
                  <a:lnTo>
                    <a:pt x="527913" y="92710"/>
                  </a:lnTo>
                  <a:lnTo>
                    <a:pt x="527913" y="69850"/>
                  </a:lnTo>
                  <a:lnTo>
                    <a:pt x="550875" y="69850"/>
                  </a:lnTo>
                  <a:lnTo>
                    <a:pt x="550875" y="46990"/>
                  </a:lnTo>
                  <a:lnTo>
                    <a:pt x="573824" y="46990"/>
                  </a:lnTo>
                  <a:lnTo>
                    <a:pt x="573824" y="22860"/>
                  </a:lnTo>
                  <a:close/>
                </a:path>
                <a:path w="895350" h="413384">
                  <a:moveTo>
                    <a:pt x="642683" y="206451"/>
                  </a:moveTo>
                  <a:lnTo>
                    <a:pt x="619721" y="206451"/>
                  </a:lnTo>
                  <a:lnTo>
                    <a:pt x="619721" y="252349"/>
                  </a:lnTo>
                  <a:lnTo>
                    <a:pt x="596773" y="252349"/>
                  </a:lnTo>
                  <a:lnTo>
                    <a:pt x="596773" y="275310"/>
                  </a:lnTo>
                  <a:lnTo>
                    <a:pt x="619721" y="275310"/>
                  </a:lnTo>
                  <a:lnTo>
                    <a:pt x="642683" y="275310"/>
                  </a:lnTo>
                  <a:lnTo>
                    <a:pt x="642683" y="206451"/>
                  </a:lnTo>
                  <a:close/>
                </a:path>
                <a:path w="895350" h="413384">
                  <a:moveTo>
                    <a:pt x="734491" y="298259"/>
                  </a:moveTo>
                  <a:lnTo>
                    <a:pt x="711542" y="298259"/>
                  </a:lnTo>
                  <a:lnTo>
                    <a:pt x="711542" y="252349"/>
                  </a:lnTo>
                  <a:lnTo>
                    <a:pt x="688581" y="252349"/>
                  </a:lnTo>
                  <a:lnTo>
                    <a:pt x="688581" y="321208"/>
                  </a:lnTo>
                  <a:lnTo>
                    <a:pt x="711542" y="321208"/>
                  </a:lnTo>
                  <a:lnTo>
                    <a:pt x="734491" y="321208"/>
                  </a:lnTo>
                  <a:lnTo>
                    <a:pt x="734491" y="298259"/>
                  </a:lnTo>
                  <a:close/>
                </a:path>
                <a:path w="895350" h="413384">
                  <a:moveTo>
                    <a:pt x="826300" y="275310"/>
                  </a:moveTo>
                  <a:lnTo>
                    <a:pt x="803351" y="275310"/>
                  </a:lnTo>
                  <a:lnTo>
                    <a:pt x="780402" y="275310"/>
                  </a:lnTo>
                  <a:lnTo>
                    <a:pt x="780402" y="298259"/>
                  </a:lnTo>
                  <a:lnTo>
                    <a:pt x="803351" y="298259"/>
                  </a:lnTo>
                  <a:lnTo>
                    <a:pt x="826300" y="298259"/>
                  </a:lnTo>
                  <a:lnTo>
                    <a:pt x="826300" y="275310"/>
                  </a:lnTo>
                  <a:close/>
                </a:path>
                <a:path w="895350" h="413384">
                  <a:moveTo>
                    <a:pt x="872210" y="344170"/>
                  </a:moveTo>
                  <a:lnTo>
                    <a:pt x="849249" y="344170"/>
                  </a:lnTo>
                  <a:lnTo>
                    <a:pt x="849249" y="298259"/>
                  </a:lnTo>
                  <a:lnTo>
                    <a:pt x="826300" y="298259"/>
                  </a:lnTo>
                  <a:lnTo>
                    <a:pt x="826300" y="344170"/>
                  </a:lnTo>
                  <a:lnTo>
                    <a:pt x="803351" y="344170"/>
                  </a:lnTo>
                  <a:lnTo>
                    <a:pt x="803351" y="367118"/>
                  </a:lnTo>
                  <a:lnTo>
                    <a:pt x="826300" y="367118"/>
                  </a:lnTo>
                  <a:lnTo>
                    <a:pt x="849249" y="367118"/>
                  </a:lnTo>
                  <a:lnTo>
                    <a:pt x="849249" y="390067"/>
                  </a:lnTo>
                  <a:lnTo>
                    <a:pt x="872210" y="390067"/>
                  </a:lnTo>
                  <a:lnTo>
                    <a:pt x="872210" y="344170"/>
                  </a:lnTo>
                  <a:close/>
                </a:path>
                <a:path w="895350" h="413384">
                  <a:moveTo>
                    <a:pt x="895159" y="229400"/>
                  </a:moveTo>
                  <a:lnTo>
                    <a:pt x="872210" y="229400"/>
                  </a:lnTo>
                  <a:lnTo>
                    <a:pt x="872210" y="206451"/>
                  </a:lnTo>
                  <a:lnTo>
                    <a:pt x="849249" y="206451"/>
                  </a:lnTo>
                  <a:lnTo>
                    <a:pt x="826300" y="206451"/>
                  </a:lnTo>
                  <a:lnTo>
                    <a:pt x="826300" y="229400"/>
                  </a:lnTo>
                  <a:lnTo>
                    <a:pt x="803351" y="229400"/>
                  </a:lnTo>
                  <a:lnTo>
                    <a:pt x="780402" y="229400"/>
                  </a:lnTo>
                  <a:lnTo>
                    <a:pt x="780402" y="252349"/>
                  </a:lnTo>
                  <a:lnTo>
                    <a:pt x="803351" y="252349"/>
                  </a:lnTo>
                  <a:lnTo>
                    <a:pt x="826300" y="252349"/>
                  </a:lnTo>
                  <a:lnTo>
                    <a:pt x="826300" y="275310"/>
                  </a:lnTo>
                  <a:lnTo>
                    <a:pt x="849249" y="275310"/>
                  </a:lnTo>
                  <a:lnTo>
                    <a:pt x="849249" y="252349"/>
                  </a:lnTo>
                  <a:lnTo>
                    <a:pt x="872210" y="252349"/>
                  </a:lnTo>
                  <a:lnTo>
                    <a:pt x="872210" y="275310"/>
                  </a:lnTo>
                  <a:lnTo>
                    <a:pt x="849249" y="275310"/>
                  </a:lnTo>
                  <a:lnTo>
                    <a:pt x="849249" y="298259"/>
                  </a:lnTo>
                  <a:lnTo>
                    <a:pt x="872210" y="298259"/>
                  </a:lnTo>
                  <a:lnTo>
                    <a:pt x="872210" y="321208"/>
                  </a:lnTo>
                  <a:lnTo>
                    <a:pt x="895159" y="321208"/>
                  </a:lnTo>
                  <a:lnTo>
                    <a:pt x="895159" y="22940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939603"/>
              <a:ext cx="941069" cy="321945"/>
            </a:xfrm>
            <a:custGeom>
              <a:avLst/>
              <a:gdLst/>
              <a:ahLst/>
              <a:cxnLst/>
              <a:rect l="l" t="t" r="r" b="b"/>
              <a:pathLst>
                <a:path w="941070" h="321944">
                  <a:moveTo>
                    <a:pt x="22948" y="183629"/>
                  </a:moveTo>
                  <a:lnTo>
                    <a:pt x="0" y="183629"/>
                  </a:lnTo>
                  <a:lnTo>
                    <a:pt x="0" y="275437"/>
                  </a:lnTo>
                  <a:lnTo>
                    <a:pt x="22948" y="275437"/>
                  </a:lnTo>
                  <a:lnTo>
                    <a:pt x="22948" y="183629"/>
                  </a:lnTo>
                  <a:close/>
                </a:path>
                <a:path w="941070" h="321944">
                  <a:moveTo>
                    <a:pt x="91808" y="114757"/>
                  </a:moveTo>
                  <a:lnTo>
                    <a:pt x="68859" y="114757"/>
                  </a:lnTo>
                  <a:lnTo>
                    <a:pt x="45910" y="114757"/>
                  </a:lnTo>
                  <a:lnTo>
                    <a:pt x="45910" y="137718"/>
                  </a:lnTo>
                  <a:lnTo>
                    <a:pt x="22948" y="137718"/>
                  </a:lnTo>
                  <a:lnTo>
                    <a:pt x="22948" y="160667"/>
                  </a:lnTo>
                  <a:lnTo>
                    <a:pt x="45910" y="160667"/>
                  </a:lnTo>
                  <a:lnTo>
                    <a:pt x="68859" y="160667"/>
                  </a:lnTo>
                  <a:lnTo>
                    <a:pt x="91808" y="160667"/>
                  </a:lnTo>
                  <a:lnTo>
                    <a:pt x="91808" y="114757"/>
                  </a:lnTo>
                  <a:close/>
                </a:path>
                <a:path w="941070" h="321944">
                  <a:moveTo>
                    <a:pt x="160667" y="206578"/>
                  </a:moveTo>
                  <a:lnTo>
                    <a:pt x="137718" y="206578"/>
                  </a:lnTo>
                  <a:lnTo>
                    <a:pt x="114769" y="206578"/>
                  </a:lnTo>
                  <a:lnTo>
                    <a:pt x="114769" y="252476"/>
                  </a:lnTo>
                  <a:lnTo>
                    <a:pt x="91808" y="252476"/>
                  </a:lnTo>
                  <a:lnTo>
                    <a:pt x="91808" y="206578"/>
                  </a:lnTo>
                  <a:lnTo>
                    <a:pt x="68859" y="206578"/>
                  </a:lnTo>
                  <a:lnTo>
                    <a:pt x="68859" y="183629"/>
                  </a:lnTo>
                  <a:lnTo>
                    <a:pt x="45910" y="183629"/>
                  </a:lnTo>
                  <a:lnTo>
                    <a:pt x="45910" y="252476"/>
                  </a:lnTo>
                  <a:lnTo>
                    <a:pt x="68859" y="252476"/>
                  </a:lnTo>
                  <a:lnTo>
                    <a:pt x="68859" y="275437"/>
                  </a:lnTo>
                  <a:lnTo>
                    <a:pt x="91808" y="275437"/>
                  </a:lnTo>
                  <a:lnTo>
                    <a:pt x="114769" y="275437"/>
                  </a:lnTo>
                  <a:lnTo>
                    <a:pt x="137718" y="275437"/>
                  </a:lnTo>
                  <a:lnTo>
                    <a:pt x="160667" y="275437"/>
                  </a:lnTo>
                  <a:lnTo>
                    <a:pt x="160667" y="252476"/>
                  </a:lnTo>
                  <a:lnTo>
                    <a:pt x="137718" y="252476"/>
                  </a:lnTo>
                  <a:lnTo>
                    <a:pt x="137718" y="229527"/>
                  </a:lnTo>
                  <a:lnTo>
                    <a:pt x="160667" y="229527"/>
                  </a:lnTo>
                  <a:lnTo>
                    <a:pt x="160667" y="206578"/>
                  </a:lnTo>
                  <a:close/>
                </a:path>
                <a:path w="941070" h="321944">
                  <a:moveTo>
                    <a:pt x="160667" y="68859"/>
                  </a:moveTo>
                  <a:lnTo>
                    <a:pt x="137718" y="68859"/>
                  </a:lnTo>
                  <a:lnTo>
                    <a:pt x="137718" y="45910"/>
                  </a:lnTo>
                  <a:lnTo>
                    <a:pt x="114769" y="45910"/>
                  </a:lnTo>
                  <a:lnTo>
                    <a:pt x="114769" y="68859"/>
                  </a:lnTo>
                  <a:lnTo>
                    <a:pt x="91808" y="68859"/>
                  </a:lnTo>
                  <a:lnTo>
                    <a:pt x="91808" y="91808"/>
                  </a:lnTo>
                  <a:lnTo>
                    <a:pt x="114769" y="91808"/>
                  </a:lnTo>
                  <a:lnTo>
                    <a:pt x="137718" y="91808"/>
                  </a:lnTo>
                  <a:lnTo>
                    <a:pt x="160667" y="91808"/>
                  </a:lnTo>
                  <a:lnTo>
                    <a:pt x="160667" y="68859"/>
                  </a:lnTo>
                  <a:close/>
                </a:path>
                <a:path w="941070" h="321944">
                  <a:moveTo>
                    <a:pt x="183616" y="160667"/>
                  </a:moveTo>
                  <a:lnTo>
                    <a:pt x="160667" y="160667"/>
                  </a:lnTo>
                  <a:lnTo>
                    <a:pt x="137718" y="160667"/>
                  </a:lnTo>
                  <a:lnTo>
                    <a:pt x="114769" y="160667"/>
                  </a:lnTo>
                  <a:lnTo>
                    <a:pt x="114769" y="183629"/>
                  </a:lnTo>
                  <a:lnTo>
                    <a:pt x="137718" y="183629"/>
                  </a:lnTo>
                  <a:lnTo>
                    <a:pt x="160667" y="183629"/>
                  </a:lnTo>
                  <a:lnTo>
                    <a:pt x="160667" y="206578"/>
                  </a:lnTo>
                  <a:lnTo>
                    <a:pt x="183616" y="206578"/>
                  </a:lnTo>
                  <a:lnTo>
                    <a:pt x="183616" y="160667"/>
                  </a:lnTo>
                  <a:close/>
                </a:path>
                <a:path w="941070" h="321944">
                  <a:moveTo>
                    <a:pt x="183616" y="91808"/>
                  </a:moveTo>
                  <a:lnTo>
                    <a:pt x="160667" y="91808"/>
                  </a:lnTo>
                  <a:lnTo>
                    <a:pt x="160667" y="114757"/>
                  </a:lnTo>
                  <a:lnTo>
                    <a:pt x="137718" y="114757"/>
                  </a:lnTo>
                  <a:lnTo>
                    <a:pt x="137718" y="137718"/>
                  </a:lnTo>
                  <a:lnTo>
                    <a:pt x="160667" y="137718"/>
                  </a:lnTo>
                  <a:lnTo>
                    <a:pt x="183616" y="137718"/>
                  </a:lnTo>
                  <a:lnTo>
                    <a:pt x="183616" y="91808"/>
                  </a:lnTo>
                  <a:close/>
                </a:path>
                <a:path w="941070" h="321944">
                  <a:moveTo>
                    <a:pt x="206578" y="206578"/>
                  </a:moveTo>
                  <a:lnTo>
                    <a:pt x="183616" y="206578"/>
                  </a:lnTo>
                  <a:lnTo>
                    <a:pt x="183616" y="229527"/>
                  </a:lnTo>
                  <a:lnTo>
                    <a:pt x="206578" y="229527"/>
                  </a:lnTo>
                  <a:lnTo>
                    <a:pt x="206578" y="206578"/>
                  </a:lnTo>
                  <a:close/>
                </a:path>
                <a:path w="941070" h="321944">
                  <a:moveTo>
                    <a:pt x="229527" y="160667"/>
                  </a:moveTo>
                  <a:lnTo>
                    <a:pt x="206578" y="160667"/>
                  </a:lnTo>
                  <a:lnTo>
                    <a:pt x="206578" y="183629"/>
                  </a:lnTo>
                  <a:lnTo>
                    <a:pt x="229527" y="183629"/>
                  </a:lnTo>
                  <a:lnTo>
                    <a:pt x="229527" y="160667"/>
                  </a:lnTo>
                  <a:close/>
                </a:path>
                <a:path w="941070" h="321944">
                  <a:moveTo>
                    <a:pt x="229527" y="114757"/>
                  </a:moveTo>
                  <a:lnTo>
                    <a:pt x="206578" y="114757"/>
                  </a:lnTo>
                  <a:lnTo>
                    <a:pt x="206578" y="137718"/>
                  </a:lnTo>
                  <a:lnTo>
                    <a:pt x="229527" y="137718"/>
                  </a:lnTo>
                  <a:lnTo>
                    <a:pt x="229527" y="114757"/>
                  </a:lnTo>
                  <a:close/>
                </a:path>
                <a:path w="941070" h="321944">
                  <a:moveTo>
                    <a:pt x="252476" y="137718"/>
                  </a:moveTo>
                  <a:lnTo>
                    <a:pt x="229527" y="137718"/>
                  </a:lnTo>
                  <a:lnTo>
                    <a:pt x="229527" y="160667"/>
                  </a:lnTo>
                  <a:lnTo>
                    <a:pt x="252476" y="160667"/>
                  </a:lnTo>
                  <a:lnTo>
                    <a:pt x="252476" y="137718"/>
                  </a:lnTo>
                  <a:close/>
                </a:path>
                <a:path w="941070" h="321944">
                  <a:moveTo>
                    <a:pt x="275437" y="160667"/>
                  </a:moveTo>
                  <a:lnTo>
                    <a:pt x="252476" y="160667"/>
                  </a:lnTo>
                  <a:lnTo>
                    <a:pt x="252476" y="183629"/>
                  </a:lnTo>
                  <a:lnTo>
                    <a:pt x="275437" y="183629"/>
                  </a:lnTo>
                  <a:lnTo>
                    <a:pt x="275437" y="160667"/>
                  </a:lnTo>
                  <a:close/>
                </a:path>
                <a:path w="941070" h="321944">
                  <a:moveTo>
                    <a:pt x="298386" y="91808"/>
                  </a:moveTo>
                  <a:lnTo>
                    <a:pt x="275437" y="91808"/>
                  </a:lnTo>
                  <a:lnTo>
                    <a:pt x="275437" y="114757"/>
                  </a:lnTo>
                  <a:lnTo>
                    <a:pt x="298386" y="114757"/>
                  </a:lnTo>
                  <a:lnTo>
                    <a:pt x="298386" y="91808"/>
                  </a:lnTo>
                  <a:close/>
                </a:path>
                <a:path w="941070" h="321944">
                  <a:moveTo>
                    <a:pt x="321335" y="137718"/>
                  </a:moveTo>
                  <a:lnTo>
                    <a:pt x="298386" y="137718"/>
                  </a:lnTo>
                  <a:lnTo>
                    <a:pt x="298386" y="160667"/>
                  </a:lnTo>
                  <a:lnTo>
                    <a:pt x="321335" y="160667"/>
                  </a:lnTo>
                  <a:lnTo>
                    <a:pt x="321335" y="137718"/>
                  </a:lnTo>
                  <a:close/>
                </a:path>
                <a:path w="941070" h="321944">
                  <a:moveTo>
                    <a:pt x="344297" y="160667"/>
                  </a:moveTo>
                  <a:lnTo>
                    <a:pt x="321335" y="160667"/>
                  </a:lnTo>
                  <a:lnTo>
                    <a:pt x="321335" y="183629"/>
                  </a:lnTo>
                  <a:lnTo>
                    <a:pt x="298386" y="183629"/>
                  </a:lnTo>
                  <a:lnTo>
                    <a:pt x="298386" y="229527"/>
                  </a:lnTo>
                  <a:lnTo>
                    <a:pt x="321335" y="229527"/>
                  </a:lnTo>
                  <a:lnTo>
                    <a:pt x="344297" y="229527"/>
                  </a:lnTo>
                  <a:lnTo>
                    <a:pt x="344297" y="160667"/>
                  </a:lnTo>
                  <a:close/>
                </a:path>
                <a:path w="941070" h="321944">
                  <a:moveTo>
                    <a:pt x="504964" y="91808"/>
                  </a:moveTo>
                  <a:lnTo>
                    <a:pt x="482003" y="91808"/>
                  </a:lnTo>
                  <a:lnTo>
                    <a:pt x="482003" y="68859"/>
                  </a:lnTo>
                  <a:lnTo>
                    <a:pt x="459054" y="68859"/>
                  </a:lnTo>
                  <a:lnTo>
                    <a:pt x="459054" y="91808"/>
                  </a:lnTo>
                  <a:lnTo>
                    <a:pt x="436105" y="91808"/>
                  </a:lnTo>
                  <a:lnTo>
                    <a:pt x="436105" y="68859"/>
                  </a:lnTo>
                  <a:lnTo>
                    <a:pt x="413156" y="68859"/>
                  </a:lnTo>
                  <a:lnTo>
                    <a:pt x="413156" y="45910"/>
                  </a:lnTo>
                  <a:lnTo>
                    <a:pt x="390194" y="45910"/>
                  </a:lnTo>
                  <a:lnTo>
                    <a:pt x="367245" y="45910"/>
                  </a:lnTo>
                  <a:lnTo>
                    <a:pt x="367245" y="68859"/>
                  </a:lnTo>
                  <a:lnTo>
                    <a:pt x="344297" y="68859"/>
                  </a:lnTo>
                  <a:lnTo>
                    <a:pt x="344297" y="137718"/>
                  </a:lnTo>
                  <a:lnTo>
                    <a:pt x="367245" y="137718"/>
                  </a:lnTo>
                  <a:lnTo>
                    <a:pt x="390194" y="137718"/>
                  </a:lnTo>
                  <a:lnTo>
                    <a:pt x="390194" y="160667"/>
                  </a:lnTo>
                  <a:lnTo>
                    <a:pt x="413156" y="160667"/>
                  </a:lnTo>
                  <a:lnTo>
                    <a:pt x="413156" y="114757"/>
                  </a:lnTo>
                  <a:lnTo>
                    <a:pt x="436105" y="114757"/>
                  </a:lnTo>
                  <a:lnTo>
                    <a:pt x="436105" y="137718"/>
                  </a:lnTo>
                  <a:lnTo>
                    <a:pt x="459054" y="137718"/>
                  </a:lnTo>
                  <a:lnTo>
                    <a:pt x="459054" y="114757"/>
                  </a:lnTo>
                  <a:lnTo>
                    <a:pt x="482003" y="114757"/>
                  </a:lnTo>
                  <a:lnTo>
                    <a:pt x="504964" y="114757"/>
                  </a:lnTo>
                  <a:lnTo>
                    <a:pt x="504964" y="91808"/>
                  </a:lnTo>
                  <a:close/>
                </a:path>
                <a:path w="941070" h="321944">
                  <a:moveTo>
                    <a:pt x="780402" y="25"/>
                  </a:moveTo>
                  <a:lnTo>
                    <a:pt x="757440" y="25"/>
                  </a:lnTo>
                  <a:lnTo>
                    <a:pt x="757440" y="24155"/>
                  </a:lnTo>
                  <a:lnTo>
                    <a:pt x="734491" y="24155"/>
                  </a:lnTo>
                  <a:lnTo>
                    <a:pt x="734491" y="69875"/>
                  </a:lnTo>
                  <a:lnTo>
                    <a:pt x="711542" y="69875"/>
                  </a:lnTo>
                  <a:lnTo>
                    <a:pt x="711542" y="91808"/>
                  </a:lnTo>
                  <a:lnTo>
                    <a:pt x="688581" y="91808"/>
                  </a:lnTo>
                  <a:lnTo>
                    <a:pt x="688581" y="114757"/>
                  </a:lnTo>
                  <a:lnTo>
                    <a:pt x="711542" y="114757"/>
                  </a:lnTo>
                  <a:lnTo>
                    <a:pt x="711542" y="92735"/>
                  </a:lnTo>
                  <a:lnTo>
                    <a:pt x="734491" y="92735"/>
                  </a:lnTo>
                  <a:lnTo>
                    <a:pt x="734491" y="115608"/>
                  </a:lnTo>
                  <a:lnTo>
                    <a:pt x="711542" y="115608"/>
                  </a:lnTo>
                  <a:lnTo>
                    <a:pt x="711542" y="138468"/>
                  </a:lnTo>
                  <a:lnTo>
                    <a:pt x="688581" y="138468"/>
                  </a:lnTo>
                  <a:lnTo>
                    <a:pt x="688581" y="184175"/>
                  </a:lnTo>
                  <a:lnTo>
                    <a:pt x="665632" y="184175"/>
                  </a:lnTo>
                  <a:lnTo>
                    <a:pt x="665632" y="69875"/>
                  </a:lnTo>
                  <a:lnTo>
                    <a:pt x="688581" y="69875"/>
                  </a:lnTo>
                  <a:lnTo>
                    <a:pt x="688581" y="24155"/>
                  </a:lnTo>
                  <a:lnTo>
                    <a:pt x="665632" y="24155"/>
                  </a:lnTo>
                  <a:lnTo>
                    <a:pt x="642683" y="24155"/>
                  </a:lnTo>
                  <a:lnTo>
                    <a:pt x="642683" y="138468"/>
                  </a:lnTo>
                  <a:lnTo>
                    <a:pt x="642683" y="206578"/>
                  </a:lnTo>
                  <a:lnTo>
                    <a:pt x="619721" y="206578"/>
                  </a:lnTo>
                  <a:lnTo>
                    <a:pt x="619721" y="184175"/>
                  </a:lnTo>
                  <a:lnTo>
                    <a:pt x="596773" y="184175"/>
                  </a:lnTo>
                  <a:lnTo>
                    <a:pt x="596773" y="161315"/>
                  </a:lnTo>
                  <a:lnTo>
                    <a:pt x="619721" y="161315"/>
                  </a:lnTo>
                  <a:lnTo>
                    <a:pt x="619721" y="138468"/>
                  </a:lnTo>
                  <a:lnTo>
                    <a:pt x="642683" y="138468"/>
                  </a:lnTo>
                  <a:lnTo>
                    <a:pt x="642683" y="24155"/>
                  </a:lnTo>
                  <a:lnTo>
                    <a:pt x="642683" y="25"/>
                  </a:lnTo>
                  <a:lnTo>
                    <a:pt x="619721" y="25"/>
                  </a:lnTo>
                  <a:lnTo>
                    <a:pt x="596773" y="25"/>
                  </a:lnTo>
                  <a:lnTo>
                    <a:pt x="596773" y="92735"/>
                  </a:lnTo>
                  <a:lnTo>
                    <a:pt x="573824" y="92735"/>
                  </a:lnTo>
                  <a:lnTo>
                    <a:pt x="573824" y="47028"/>
                  </a:lnTo>
                  <a:lnTo>
                    <a:pt x="550875" y="47028"/>
                  </a:lnTo>
                  <a:lnTo>
                    <a:pt x="550875" y="69875"/>
                  </a:lnTo>
                  <a:lnTo>
                    <a:pt x="527913" y="69875"/>
                  </a:lnTo>
                  <a:lnTo>
                    <a:pt x="527913" y="92735"/>
                  </a:lnTo>
                  <a:lnTo>
                    <a:pt x="550875" y="92735"/>
                  </a:lnTo>
                  <a:lnTo>
                    <a:pt x="550875" y="114757"/>
                  </a:lnTo>
                  <a:lnTo>
                    <a:pt x="527913" y="114757"/>
                  </a:lnTo>
                  <a:lnTo>
                    <a:pt x="527913" y="137718"/>
                  </a:lnTo>
                  <a:lnTo>
                    <a:pt x="550875" y="137718"/>
                  </a:lnTo>
                  <a:lnTo>
                    <a:pt x="550875" y="115608"/>
                  </a:lnTo>
                  <a:lnTo>
                    <a:pt x="573824" y="115608"/>
                  </a:lnTo>
                  <a:lnTo>
                    <a:pt x="573824" y="138468"/>
                  </a:lnTo>
                  <a:lnTo>
                    <a:pt x="550875" y="138468"/>
                  </a:lnTo>
                  <a:lnTo>
                    <a:pt x="550875" y="161315"/>
                  </a:lnTo>
                  <a:lnTo>
                    <a:pt x="573824" y="161315"/>
                  </a:lnTo>
                  <a:lnTo>
                    <a:pt x="573824" y="207035"/>
                  </a:lnTo>
                  <a:lnTo>
                    <a:pt x="550875" y="207035"/>
                  </a:lnTo>
                  <a:lnTo>
                    <a:pt x="550875" y="184175"/>
                  </a:lnTo>
                  <a:lnTo>
                    <a:pt x="527913" y="184175"/>
                  </a:lnTo>
                  <a:lnTo>
                    <a:pt x="527913" y="207035"/>
                  </a:lnTo>
                  <a:lnTo>
                    <a:pt x="527913" y="229527"/>
                  </a:lnTo>
                  <a:lnTo>
                    <a:pt x="504964" y="229527"/>
                  </a:lnTo>
                  <a:lnTo>
                    <a:pt x="504964" y="207035"/>
                  </a:lnTo>
                  <a:lnTo>
                    <a:pt x="527913" y="207035"/>
                  </a:lnTo>
                  <a:lnTo>
                    <a:pt x="527913" y="184175"/>
                  </a:lnTo>
                  <a:lnTo>
                    <a:pt x="527913" y="138468"/>
                  </a:lnTo>
                  <a:lnTo>
                    <a:pt x="504964" y="138468"/>
                  </a:lnTo>
                  <a:lnTo>
                    <a:pt x="482003" y="138468"/>
                  </a:lnTo>
                  <a:lnTo>
                    <a:pt x="482003" y="161315"/>
                  </a:lnTo>
                  <a:lnTo>
                    <a:pt x="504964" y="161315"/>
                  </a:lnTo>
                  <a:lnTo>
                    <a:pt x="504964" y="184175"/>
                  </a:lnTo>
                  <a:lnTo>
                    <a:pt x="482003" y="184175"/>
                  </a:lnTo>
                  <a:lnTo>
                    <a:pt x="482003" y="161315"/>
                  </a:lnTo>
                  <a:lnTo>
                    <a:pt x="459054" y="161315"/>
                  </a:lnTo>
                  <a:lnTo>
                    <a:pt x="436105" y="161315"/>
                  </a:lnTo>
                  <a:lnTo>
                    <a:pt x="413156" y="161315"/>
                  </a:lnTo>
                  <a:lnTo>
                    <a:pt x="413156" y="183629"/>
                  </a:lnTo>
                  <a:lnTo>
                    <a:pt x="390194" y="183629"/>
                  </a:lnTo>
                  <a:lnTo>
                    <a:pt x="367245" y="183629"/>
                  </a:lnTo>
                  <a:lnTo>
                    <a:pt x="367245" y="229527"/>
                  </a:lnTo>
                  <a:lnTo>
                    <a:pt x="390194" y="229527"/>
                  </a:lnTo>
                  <a:lnTo>
                    <a:pt x="390194" y="206578"/>
                  </a:lnTo>
                  <a:lnTo>
                    <a:pt x="413156" y="206578"/>
                  </a:lnTo>
                  <a:lnTo>
                    <a:pt x="413156" y="184175"/>
                  </a:lnTo>
                  <a:lnTo>
                    <a:pt x="436105" y="184175"/>
                  </a:lnTo>
                  <a:lnTo>
                    <a:pt x="459054" y="184175"/>
                  </a:lnTo>
                  <a:lnTo>
                    <a:pt x="459054" y="229908"/>
                  </a:lnTo>
                  <a:lnTo>
                    <a:pt x="482003" y="229908"/>
                  </a:lnTo>
                  <a:lnTo>
                    <a:pt x="504964" y="229908"/>
                  </a:lnTo>
                  <a:lnTo>
                    <a:pt x="504964" y="252476"/>
                  </a:lnTo>
                  <a:lnTo>
                    <a:pt x="527913" y="252476"/>
                  </a:lnTo>
                  <a:lnTo>
                    <a:pt x="527913" y="229908"/>
                  </a:lnTo>
                  <a:lnTo>
                    <a:pt x="550875" y="229908"/>
                  </a:lnTo>
                  <a:lnTo>
                    <a:pt x="550875" y="298475"/>
                  </a:lnTo>
                  <a:lnTo>
                    <a:pt x="573824" y="298475"/>
                  </a:lnTo>
                  <a:lnTo>
                    <a:pt x="573824" y="321335"/>
                  </a:lnTo>
                  <a:lnTo>
                    <a:pt x="596773" y="321335"/>
                  </a:lnTo>
                  <a:lnTo>
                    <a:pt x="596773" y="298475"/>
                  </a:lnTo>
                  <a:lnTo>
                    <a:pt x="619721" y="298475"/>
                  </a:lnTo>
                  <a:lnTo>
                    <a:pt x="619721" y="321335"/>
                  </a:lnTo>
                  <a:lnTo>
                    <a:pt x="642683" y="321335"/>
                  </a:lnTo>
                  <a:lnTo>
                    <a:pt x="642683" y="298475"/>
                  </a:lnTo>
                  <a:lnTo>
                    <a:pt x="665632" y="298475"/>
                  </a:lnTo>
                  <a:lnTo>
                    <a:pt x="688581" y="298475"/>
                  </a:lnTo>
                  <a:lnTo>
                    <a:pt x="711542" y="298475"/>
                  </a:lnTo>
                  <a:lnTo>
                    <a:pt x="734491" y="298475"/>
                  </a:lnTo>
                  <a:lnTo>
                    <a:pt x="734491" y="275615"/>
                  </a:lnTo>
                  <a:lnTo>
                    <a:pt x="711542" y="275615"/>
                  </a:lnTo>
                  <a:lnTo>
                    <a:pt x="688581" y="275615"/>
                  </a:lnTo>
                  <a:lnTo>
                    <a:pt x="688581" y="252768"/>
                  </a:lnTo>
                  <a:lnTo>
                    <a:pt x="665632" y="252768"/>
                  </a:lnTo>
                  <a:lnTo>
                    <a:pt x="642683" y="252768"/>
                  </a:lnTo>
                  <a:lnTo>
                    <a:pt x="619721" y="252768"/>
                  </a:lnTo>
                  <a:lnTo>
                    <a:pt x="596773" y="252768"/>
                  </a:lnTo>
                  <a:lnTo>
                    <a:pt x="596773" y="207035"/>
                  </a:lnTo>
                  <a:lnTo>
                    <a:pt x="619721" y="207035"/>
                  </a:lnTo>
                  <a:lnTo>
                    <a:pt x="619721" y="229527"/>
                  </a:lnTo>
                  <a:lnTo>
                    <a:pt x="642683" y="229527"/>
                  </a:lnTo>
                  <a:lnTo>
                    <a:pt x="642683" y="207035"/>
                  </a:lnTo>
                  <a:lnTo>
                    <a:pt x="665632" y="207035"/>
                  </a:lnTo>
                  <a:lnTo>
                    <a:pt x="688581" y="207035"/>
                  </a:lnTo>
                  <a:lnTo>
                    <a:pt x="688581" y="229908"/>
                  </a:lnTo>
                  <a:lnTo>
                    <a:pt x="711542" y="229908"/>
                  </a:lnTo>
                  <a:lnTo>
                    <a:pt x="711542" y="252768"/>
                  </a:lnTo>
                  <a:lnTo>
                    <a:pt x="734491" y="252768"/>
                  </a:lnTo>
                  <a:lnTo>
                    <a:pt x="757440" y="252768"/>
                  </a:lnTo>
                  <a:lnTo>
                    <a:pt x="757440" y="229908"/>
                  </a:lnTo>
                  <a:lnTo>
                    <a:pt x="780402" y="229908"/>
                  </a:lnTo>
                  <a:lnTo>
                    <a:pt x="780402" y="207035"/>
                  </a:lnTo>
                  <a:lnTo>
                    <a:pt x="757440" y="207035"/>
                  </a:lnTo>
                  <a:lnTo>
                    <a:pt x="757440" y="184175"/>
                  </a:lnTo>
                  <a:lnTo>
                    <a:pt x="734491" y="184175"/>
                  </a:lnTo>
                  <a:lnTo>
                    <a:pt x="734491" y="138468"/>
                  </a:lnTo>
                  <a:lnTo>
                    <a:pt x="757440" y="138468"/>
                  </a:lnTo>
                  <a:lnTo>
                    <a:pt x="757440" y="47028"/>
                  </a:lnTo>
                  <a:lnTo>
                    <a:pt x="780402" y="47028"/>
                  </a:lnTo>
                  <a:lnTo>
                    <a:pt x="780402" y="25"/>
                  </a:lnTo>
                  <a:close/>
                </a:path>
                <a:path w="941070" h="321944">
                  <a:moveTo>
                    <a:pt x="849249" y="91808"/>
                  </a:moveTo>
                  <a:lnTo>
                    <a:pt x="826300" y="91808"/>
                  </a:lnTo>
                  <a:lnTo>
                    <a:pt x="803351" y="91808"/>
                  </a:lnTo>
                  <a:lnTo>
                    <a:pt x="803351" y="68859"/>
                  </a:lnTo>
                  <a:lnTo>
                    <a:pt x="780402" y="68859"/>
                  </a:lnTo>
                  <a:lnTo>
                    <a:pt x="780402" y="114757"/>
                  </a:lnTo>
                  <a:lnTo>
                    <a:pt x="803351" y="114757"/>
                  </a:lnTo>
                  <a:lnTo>
                    <a:pt x="803351" y="137718"/>
                  </a:lnTo>
                  <a:lnTo>
                    <a:pt x="826300" y="137718"/>
                  </a:lnTo>
                  <a:lnTo>
                    <a:pt x="826300" y="114757"/>
                  </a:lnTo>
                  <a:lnTo>
                    <a:pt x="849249" y="114757"/>
                  </a:lnTo>
                  <a:lnTo>
                    <a:pt x="849249" y="91808"/>
                  </a:lnTo>
                  <a:close/>
                </a:path>
                <a:path w="941070" h="321944">
                  <a:moveTo>
                    <a:pt x="849249" y="0"/>
                  </a:moveTo>
                  <a:lnTo>
                    <a:pt x="826300" y="0"/>
                  </a:lnTo>
                  <a:lnTo>
                    <a:pt x="826300" y="68859"/>
                  </a:lnTo>
                  <a:lnTo>
                    <a:pt x="849249" y="68859"/>
                  </a:lnTo>
                  <a:lnTo>
                    <a:pt x="849249" y="0"/>
                  </a:lnTo>
                  <a:close/>
                </a:path>
                <a:path w="941070" h="321944">
                  <a:moveTo>
                    <a:pt x="895159" y="137718"/>
                  </a:moveTo>
                  <a:lnTo>
                    <a:pt x="872210" y="137718"/>
                  </a:lnTo>
                  <a:lnTo>
                    <a:pt x="872210" y="114757"/>
                  </a:lnTo>
                  <a:lnTo>
                    <a:pt x="849249" y="114757"/>
                  </a:lnTo>
                  <a:lnTo>
                    <a:pt x="849249" y="137718"/>
                  </a:lnTo>
                  <a:lnTo>
                    <a:pt x="826300" y="137718"/>
                  </a:lnTo>
                  <a:lnTo>
                    <a:pt x="826300" y="160667"/>
                  </a:lnTo>
                  <a:lnTo>
                    <a:pt x="849249" y="160667"/>
                  </a:lnTo>
                  <a:lnTo>
                    <a:pt x="849249" y="183629"/>
                  </a:lnTo>
                  <a:lnTo>
                    <a:pt x="826300" y="183629"/>
                  </a:lnTo>
                  <a:lnTo>
                    <a:pt x="826300" y="229527"/>
                  </a:lnTo>
                  <a:lnTo>
                    <a:pt x="849249" y="229527"/>
                  </a:lnTo>
                  <a:lnTo>
                    <a:pt x="849249" y="206578"/>
                  </a:lnTo>
                  <a:lnTo>
                    <a:pt x="872210" y="206578"/>
                  </a:lnTo>
                  <a:lnTo>
                    <a:pt x="872210" y="160667"/>
                  </a:lnTo>
                  <a:lnTo>
                    <a:pt x="895159" y="160667"/>
                  </a:lnTo>
                  <a:lnTo>
                    <a:pt x="895159" y="137718"/>
                  </a:lnTo>
                  <a:close/>
                </a:path>
                <a:path w="941070" h="321944">
                  <a:moveTo>
                    <a:pt x="895159" y="91808"/>
                  </a:moveTo>
                  <a:lnTo>
                    <a:pt x="872210" y="91808"/>
                  </a:lnTo>
                  <a:lnTo>
                    <a:pt x="872210" y="114757"/>
                  </a:lnTo>
                  <a:lnTo>
                    <a:pt x="895159" y="114757"/>
                  </a:lnTo>
                  <a:lnTo>
                    <a:pt x="895159" y="91808"/>
                  </a:lnTo>
                  <a:close/>
                </a:path>
                <a:path w="941070" h="321944">
                  <a:moveTo>
                    <a:pt x="941070" y="68859"/>
                  </a:moveTo>
                  <a:lnTo>
                    <a:pt x="918121" y="68859"/>
                  </a:lnTo>
                  <a:lnTo>
                    <a:pt x="918121" y="160667"/>
                  </a:lnTo>
                  <a:lnTo>
                    <a:pt x="895159" y="160667"/>
                  </a:lnTo>
                  <a:lnTo>
                    <a:pt x="895159" y="183629"/>
                  </a:lnTo>
                  <a:lnTo>
                    <a:pt x="918121" y="183629"/>
                  </a:lnTo>
                  <a:lnTo>
                    <a:pt x="941070" y="183629"/>
                  </a:lnTo>
                  <a:lnTo>
                    <a:pt x="941070" y="6885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458159"/>
              <a:ext cx="941069" cy="941069"/>
            </a:xfrm>
            <a:custGeom>
              <a:avLst/>
              <a:gdLst/>
              <a:ahLst/>
              <a:cxnLst/>
              <a:rect l="l" t="t" r="r" b="b"/>
              <a:pathLst>
                <a:path w="941070" h="941069">
                  <a:moveTo>
                    <a:pt x="160667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137160"/>
                  </a:lnTo>
                  <a:lnTo>
                    <a:pt x="0" y="160020"/>
                  </a:lnTo>
                  <a:lnTo>
                    <a:pt x="160667" y="160020"/>
                  </a:lnTo>
                  <a:lnTo>
                    <a:pt x="160667" y="137160"/>
                  </a:lnTo>
                  <a:lnTo>
                    <a:pt x="22948" y="137160"/>
                  </a:lnTo>
                  <a:lnTo>
                    <a:pt x="22948" y="22860"/>
                  </a:lnTo>
                  <a:lnTo>
                    <a:pt x="137718" y="22860"/>
                  </a:lnTo>
                  <a:lnTo>
                    <a:pt x="137718" y="137147"/>
                  </a:lnTo>
                  <a:lnTo>
                    <a:pt x="160667" y="137147"/>
                  </a:lnTo>
                  <a:lnTo>
                    <a:pt x="160667" y="22860"/>
                  </a:lnTo>
                  <a:lnTo>
                    <a:pt x="160667" y="22390"/>
                  </a:lnTo>
                  <a:lnTo>
                    <a:pt x="160667" y="0"/>
                  </a:lnTo>
                  <a:close/>
                </a:path>
                <a:path w="941070" h="941069">
                  <a:moveTo>
                    <a:pt x="206578" y="825741"/>
                  </a:moveTo>
                  <a:lnTo>
                    <a:pt x="183616" y="825741"/>
                  </a:lnTo>
                  <a:lnTo>
                    <a:pt x="183616" y="871639"/>
                  </a:lnTo>
                  <a:lnTo>
                    <a:pt x="206578" y="871639"/>
                  </a:lnTo>
                  <a:lnTo>
                    <a:pt x="206578" y="825741"/>
                  </a:lnTo>
                  <a:close/>
                </a:path>
                <a:path w="941070" h="941069">
                  <a:moveTo>
                    <a:pt x="275437" y="802779"/>
                  </a:moveTo>
                  <a:lnTo>
                    <a:pt x="252476" y="802779"/>
                  </a:lnTo>
                  <a:lnTo>
                    <a:pt x="252476" y="779830"/>
                  </a:lnTo>
                  <a:lnTo>
                    <a:pt x="229527" y="779830"/>
                  </a:lnTo>
                  <a:lnTo>
                    <a:pt x="229527" y="802779"/>
                  </a:lnTo>
                  <a:lnTo>
                    <a:pt x="206578" y="802779"/>
                  </a:lnTo>
                  <a:lnTo>
                    <a:pt x="206578" y="825741"/>
                  </a:lnTo>
                  <a:lnTo>
                    <a:pt x="229527" y="825741"/>
                  </a:lnTo>
                  <a:lnTo>
                    <a:pt x="252476" y="825741"/>
                  </a:lnTo>
                  <a:lnTo>
                    <a:pt x="252476" y="848690"/>
                  </a:lnTo>
                  <a:lnTo>
                    <a:pt x="275437" y="848690"/>
                  </a:lnTo>
                  <a:lnTo>
                    <a:pt x="275437" y="802779"/>
                  </a:lnTo>
                  <a:close/>
                </a:path>
                <a:path w="941070" h="941069">
                  <a:moveTo>
                    <a:pt x="275437" y="688022"/>
                  </a:moveTo>
                  <a:lnTo>
                    <a:pt x="252476" y="688022"/>
                  </a:lnTo>
                  <a:lnTo>
                    <a:pt x="252476" y="665073"/>
                  </a:lnTo>
                  <a:lnTo>
                    <a:pt x="229527" y="665073"/>
                  </a:lnTo>
                  <a:lnTo>
                    <a:pt x="229527" y="733920"/>
                  </a:lnTo>
                  <a:lnTo>
                    <a:pt x="206578" y="733920"/>
                  </a:lnTo>
                  <a:lnTo>
                    <a:pt x="206578" y="756881"/>
                  </a:lnTo>
                  <a:lnTo>
                    <a:pt x="183616" y="756881"/>
                  </a:lnTo>
                  <a:lnTo>
                    <a:pt x="183616" y="802779"/>
                  </a:lnTo>
                  <a:lnTo>
                    <a:pt x="206578" y="802779"/>
                  </a:lnTo>
                  <a:lnTo>
                    <a:pt x="206578" y="779830"/>
                  </a:lnTo>
                  <a:lnTo>
                    <a:pt x="229527" y="779830"/>
                  </a:lnTo>
                  <a:lnTo>
                    <a:pt x="229527" y="756881"/>
                  </a:lnTo>
                  <a:lnTo>
                    <a:pt x="252476" y="756881"/>
                  </a:lnTo>
                  <a:lnTo>
                    <a:pt x="252476" y="733920"/>
                  </a:lnTo>
                  <a:lnTo>
                    <a:pt x="275437" y="733920"/>
                  </a:lnTo>
                  <a:lnTo>
                    <a:pt x="275437" y="688022"/>
                  </a:lnTo>
                  <a:close/>
                </a:path>
                <a:path w="941070" h="941069">
                  <a:moveTo>
                    <a:pt x="298386" y="848690"/>
                  </a:moveTo>
                  <a:lnTo>
                    <a:pt x="275437" y="848690"/>
                  </a:lnTo>
                  <a:lnTo>
                    <a:pt x="275437" y="871639"/>
                  </a:lnTo>
                  <a:lnTo>
                    <a:pt x="298386" y="871639"/>
                  </a:lnTo>
                  <a:lnTo>
                    <a:pt x="298386" y="848690"/>
                  </a:lnTo>
                  <a:close/>
                </a:path>
                <a:path w="941070" h="941069">
                  <a:moveTo>
                    <a:pt x="298386" y="756881"/>
                  </a:moveTo>
                  <a:lnTo>
                    <a:pt x="275437" y="756881"/>
                  </a:lnTo>
                  <a:lnTo>
                    <a:pt x="252476" y="756881"/>
                  </a:lnTo>
                  <a:lnTo>
                    <a:pt x="252476" y="779830"/>
                  </a:lnTo>
                  <a:lnTo>
                    <a:pt x="275437" y="779830"/>
                  </a:lnTo>
                  <a:lnTo>
                    <a:pt x="275437" y="802779"/>
                  </a:lnTo>
                  <a:lnTo>
                    <a:pt x="298386" y="802779"/>
                  </a:lnTo>
                  <a:lnTo>
                    <a:pt x="298386" y="756881"/>
                  </a:lnTo>
                  <a:close/>
                </a:path>
                <a:path w="941070" h="941069">
                  <a:moveTo>
                    <a:pt x="344297" y="802779"/>
                  </a:moveTo>
                  <a:lnTo>
                    <a:pt x="321335" y="802779"/>
                  </a:lnTo>
                  <a:lnTo>
                    <a:pt x="321335" y="825741"/>
                  </a:lnTo>
                  <a:lnTo>
                    <a:pt x="344297" y="825741"/>
                  </a:lnTo>
                  <a:lnTo>
                    <a:pt x="344297" y="802779"/>
                  </a:lnTo>
                  <a:close/>
                </a:path>
                <a:path w="941070" h="941069">
                  <a:moveTo>
                    <a:pt x="367245" y="871639"/>
                  </a:moveTo>
                  <a:lnTo>
                    <a:pt x="344297" y="871639"/>
                  </a:lnTo>
                  <a:lnTo>
                    <a:pt x="344297" y="848690"/>
                  </a:lnTo>
                  <a:lnTo>
                    <a:pt x="321335" y="848690"/>
                  </a:lnTo>
                  <a:lnTo>
                    <a:pt x="321335" y="871639"/>
                  </a:lnTo>
                  <a:lnTo>
                    <a:pt x="298386" y="871639"/>
                  </a:lnTo>
                  <a:lnTo>
                    <a:pt x="298386" y="894600"/>
                  </a:lnTo>
                  <a:lnTo>
                    <a:pt x="275437" y="894600"/>
                  </a:lnTo>
                  <a:lnTo>
                    <a:pt x="275437" y="871639"/>
                  </a:lnTo>
                  <a:lnTo>
                    <a:pt x="252476" y="871639"/>
                  </a:lnTo>
                  <a:lnTo>
                    <a:pt x="229527" y="871639"/>
                  </a:lnTo>
                  <a:lnTo>
                    <a:pt x="229527" y="894600"/>
                  </a:lnTo>
                  <a:lnTo>
                    <a:pt x="252476" y="894600"/>
                  </a:lnTo>
                  <a:lnTo>
                    <a:pt x="252476" y="917549"/>
                  </a:lnTo>
                  <a:lnTo>
                    <a:pt x="229527" y="917549"/>
                  </a:lnTo>
                  <a:lnTo>
                    <a:pt x="229527" y="940498"/>
                  </a:lnTo>
                  <a:lnTo>
                    <a:pt x="252476" y="940498"/>
                  </a:lnTo>
                  <a:lnTo>
                    <a:pt x="275437" y="940498"/>
                  </a:lnTo>
                  <a:lnTo>
                    <a:pt x="275437" y="917549"/>
                  </a:lnTo>
                  <a:lnTo>
                    <a:pt x="298386" y="917549"/>
                  </a:lnTo>
                  <a:lnTo>
                    <a:pt x="321335" y="917549"/>
                  </a:lnTo>
                  <a:lnTo>
                    <a:pt x="321335" y="940498"/>
                  </a:lnTo>
                  <a:lnTo>
                    <a:pt x="344297" y="940498"/>
                  </a:lnTo>
                  <a:lnTo>
                    <a:pt x="344297" y="894600"/>
                  </a:lnTo>
                  <a:lnTo>
                    <a:pt x="367245" y="894600"/>
                  </a:lnTo>
                  <a:lnTo>
                    <a:pt x="367245" y="871639"/>
                  </a:lnTo>
                  <a:close/>
                </a:path>
                <a:path w="941070" h="941069">
                  <a:moveTo>
                    <a:pt x="367245" y="825741"/>
                  </a:moveTo>
                  <a:lnTo>
                    <a:pt x="344297" y="825741"/>
                  </a:lnTo>
                  <a:lnTo>
                    <a:pt x="344297" y="848690"/>
                  </a:lnTo>
                  <a:lnTo>
                    <a:pt x="367245" y="848690"/>
                  </a:lnTo>
                  <a:lnTo>
                    <a:pt x="367245" y="825741"/>
                  </a:lnTo>
                  <a:close/>
                </a:path>
                <a:path w="941070" h="941069">
                  <a:moveTo>
                    <a:pt x="390194" y="894600"/>
                  </a:moveTo>
                  <a:lnTo>
                    <a:pt x="367245" y="894600"/>
                  </a:lnTo>
                  <a:lnTo>
                    <a:pt x="367245" y="917549"/>
                  </a:lnTo>
                  <a:lnTo>
                    <a:pt x="390194" y="917549"/>
                  </a:lnTo>
                  <a:lnTo>
                    <a:pt x="390194" y="894600"/>
                  </a:lnTo>
                  <a:close/>
                </a:path>
                <a:path w="941070" h="941069">
                  <a:moveTo>
                    <a:pt x="390194" y="802779"/>
                  </a:moveTo>
                  <a:lnTo>
                    <a:pt x="367245" y="802779"/>
                  </a:lnTo>
                  <a:lnTo>
                    <a:pt x="367245" y="825741"/>
                  </a:lnTo>
                  <a:lnTo>
                    <a:pt x="390194" y="825741"/>
                  </a:lnTo>
                  <a:lnTo>
                    <a:pt x="390194" y="802779"/>
                  </a:lnTo>
                  <a:close/>
                </a:path>
                <a:path w="941070" h="941069">
                  <a:moveTo>
                    <a:pt x="390194" y="756881"/>
                  </a:moveTo>
                  <a:lnTo>
                    <a:pt x="367245" y="756881"/>
                  </a:lnTo>
                  <a:lnTo>
                    <a:pt x="344297" y="756881"/>
                  </a:lnTo>
                  <a:lnTo>
                    <a:pt x="321335" y="756881"/>
                  </a:lnTo>
                  <a:lnTo>
                    <a:pt x="321335" y="779830"/>
                  </a:lnTo>
                  <a:lnTo>
                    <a:pt x="344297" y="779830"/>
                  </a:lnTo>
                  <a:lnTo>
                    <a:pt x="367245" y="779830"/>
                  </a:lnTo>
                  <a:lnTo>
                    <a:pt x="390194" y="779830"/>
                  </a:lnTo>
                  <a:lnTo>
                    <a:pt x="390194" y="756881"/>
                  </a:lnTo>
                  <a:close/>
                </a:path>
                <a:path w="941070" h="941069">
                  <a:moveTo>
                    <a:pt x="436105" y="894600"/>
                  </a:moveTo>
                  <a:lnTo>
                    <a:pt x="413156" y="894600"/>
                  </a:lnTo>
                  <a:lnTo>
                    <a:pt x="413156" y="917549"/>
                  </a:lnTo>
                  <a:lnTo>
                    <a:pt x="436105" y="917549"/>
                  </a:lnTo>
                  <a:lnTo>
                    <a:pt x="436105" y="894600"/>
                  </a:lnTo>
                  <a:close/>
                </a:path>
                <a:path w="941070" h="941069">
                  <a:moveTo>
                    <a:pt x="436105" y="802779"/>
                  </a:moveTo>
                  <a:lnTo>
                    <a:pt x="413156" y="802779"/>
                  </a:lnTo>
                  <a:lnTo>
                    <a:pt x="413156" y="825741"/>
                  </a:lnTo>
                  <a:lnTo>
                    <a:pt x="436105" y="825741"/>
                  </a:lnTo>
                  <a:lnTo>
                    <a:pt x="436105" y="802779"/>
                  </a:lnTo>
                  <a:close/>
                </a:path>
                <a:path w="941070" h="941069">
                  <a:moveTo>
                    <a:pt x="482003" y="871639"/>
                  </a:moveTo>
                  <a:lnTo>
                    <a:pt x="459054" y="871639"/>
                  </a:lnTo>
                  <a:lnTo>
                    <a:pt x="459054" y="825741"/>
                  </a:lnTo>
                  <a:lnTo>
                    <a:pt x="436105" y="825741"/>
                  </a:lnTo>
                  <a:lnTo>
                    <a:pt x="436105" y="848690"/>
                  </a:lnTo>
                  <a:lnTo>
                    <a:pt x="413156" y="848690"/>
                  </a:lnTo>
                  <a:lnTo>
                    <a:pt x="413156" y="825741"/>
                  </a:lnTo>
                  <a:lnTo>
                    <a:pt x="390194" y="825741"/>
                  </a:lnTo>
                  <a:lnTo>
                    <a:pt x="390194" y="894600"/>
                  </a:lnTo>
                  <a:lnTo>
                    <a:pt x="413156" y="894600"/>
                  </a:lnTo>
                  <a:lnTo>
                    <a:pt x="413156" y="871639"/>
                  </a:lnTo>
                  <a:lnTo>
                    <a:pt x="436105" y="871639"/>
                  </a:lnTo>
                  <a:lnTo>
                    <a:pt x="436105" y="894600"/>
                  </a:lnTo>
                  <a:lnTo>
                    <a:pt x="459054" y="894600"/>
                  </a:lnTo>
                  <a:lnTo>
                    <a:pt x="482003" y="894600"/>
                  </a:lnTo>
                  <a:lnTo>
                    <a:pt x="482003" y="871639"/>
                  </a:lnTo>
                  <a:close/>
                </a:path>
                <a:path w="941070" h="941069">
                  <a:moveTo>
                    <a:pt x="504964" y="917549"/>
                  </a:moveTo>
                  <a:lnTo>
                    <a:pt x="482003" y="917549"/>
                  </a:lnTo>
                  <a:lnTo>
                    <a:pt x="482003" y="940498"/>
                  </a:lnTo>
                  <a:lnTo>
                    <a:pt x="504964" y="940498"/>
                  </a:lnTo>
                  <a:lnTo>
                    <a:pt x="504964" y="917549"/>
                  </a:lnTo>
                  <a:close/>
                </a:path>
                <a:path w="941070" h="941069">
                  <a:moveTo>
                    <a:pt x="527913" y="710971"/>
                  </a:moveTo>
                  <a:lnTo>
                    <a:pt x="504964" y="710971"/>
                  </a:lnTo>
                  <a:lnTo>
                    <a:pt x="504964" y="733920"/>
                  </a:lnTo>
                  <a:lnTo>
                    <a:pt x="527913" y="733920"/>
                  </a:lnTo>
                  <a:lnTo>
                    <a:pt x="527913" y="710971"/>
                  </a:lnTo>
                  <a:close/>
                </a:path>
                <a:path w="941070" h="941069">
                  <a:moveTo>
                    <a:pt x="573824" y="917549"/>
                  </a:moveTo>
                  <a:lnTo>
                    <a:pt x="550875" y="917549"/>
                  </a:lnTo>
                  <a:lnTo>
                    <a:pt x="550875" y="940498"/>
                  </a:lnTo>
                  <a:lnTo>
                    <a:pt x="573824" y="940498"/>
                  </a:lnTo>
                  <a:lnTo>
                    <a:pt x="573824" y="917549"/>
                  </a:lnTo>
                  <a:close/>
                </a:path>
                <a:path w="941070" h="941069">
                  <a:moveTo>
                    <a:pt x="573824" y="802779"/>
                  </a:moveTo>
                  <a:lnTo>
                    <a:pt x="550875" y="802779"/>
                  </a:lnTo>
                  <a:lnTo>
                    <a:pt x="550875" y="825741"/>
                  </a:lnTo>
                  <a:lnTo>
                    <a:pt x="573824" y="825741"/>
                  </a:lnTo>
                  <a:lnTo>
                    <a:pt x="573824" y="802779"/>
                  </a:lnTo>
                  <a:close/>
                </a:path>
                <a:path w="941070" h="941069">
                  <a:moveTo>
                    <a:pt x="619721" y="917549"/>
                  </a:moveTo>
                  <a:lnTo>
                    <a:pt x="596773" y="917549"/>
                  </a:lnTo>
                  <a:lnTo>
                    <a:pt x="596773" y="940498"/>
                  </a:lnTo>
                  <a:lnTo>
                    <a:pt x="619721" y="940498"/>
                  </a:lnTo>
                  <a:lnTo>
                    <a:pt x="619721" y="917549"/>
                  </a:lnTo>
                  <a:close/>
                </a:path>
                <a:path w="941070" h="941069">
                  <a:moveTo>
                    <a:pt x="619721" y="802779"/>
                  </a:moveTo>
                  <a:lnTo>
                    <a:pt x="596773" y="802779"/>
                  </a:lnTo>
                  <a:lnTo>
                    <a:pt x="596773" y="825741"/>
                  </a:lnTo>
                  <a:lnTo>
                    <a:pt x="619721" y="825741"/>
                  </a:lnTo>
                  <a:lnTo>
                    <a:pt x="619721" y="802779"/>
                  </a:lnTo>
                  <a:close/>
                </a:path>
                <a:path w="941070" h="941069">
                  <a:moveTo>
                    <a:pt x="711542" y="848690"/>
                  </a:moveTo>
                  <a:lnTo>
                    <a:pt x="688581" y="848690"/>
                  </a:lnTo>
                  <a:lnTo>
                    <a:pt x="688581" y="871639"/>
                  </a:lnTo>
                  <a:lnTo>
                    <a:pt x="665632" y="871639"/>
                  </a:lnTo>
                  <a:lnTo>
                    <a:pt x="665632" y="848690"/>
                  </a:lnTo>
                  <a:lnTo>
                    <a:pt x="688581" y="848690"/>
                  </a:lnTo>
                  <a:lnTo>
                    <a:pt x="688581" y="825741"/>
                  </a:lnTo>
                  <a:lnTo>
                    <a:pt x="665632" y="825741"/>
                  </a:lnTo>
                  <a:lnTo>
                    <a:pt x="665632" y="802779"/>
                  </a:lnTo>
                  <a:lnTo>
                    <a:pt x="642683" y="802779"/>
                  </a:lnTo>
                  <a:lnTo>
                    <a:pt x="642683" y="848690"/>
                  </a:lnTo>
                  <a:lnTo>
                    <a:pt x="619721" y="848690"/>
                  </a:lnTo>
                  <a:lnTo>
                    <a:pt x="596773" y="848690"/>
                  </a:lnTo>
                  <a:lnTo>
                    <a:pt x="573824" y="848690"/>
                  </a:lnTo>
                  <a:lnTo>
                    <a:pt x="550875" y="848690"/>
                  </a:lnTo>
                  <a:lnTo>
                    <a:pt x="550875" y="871639"/>
                  </a:lnTo>
                  <a:lnTo>
                    <a:pt x="527913" y="871639"/>
                  </a:lnTo>
                  <a:lnTo>
                    <a:pt x="527913" y="848690"/>
                  </a:lnTo>
                  <a:lnTo>
                    <a:pt x="504964" y="848690"/>
                  </a:lnTo>
                  <a:lnTo>
                    <a:pt x="504964" y="825741"/>
                  </a:lnTo>
                  <a:lnTo>
                    <a:pt x="527913" y="825741"/>
                  </a:lnTo>
                  <a:lnTo>
                    <a:pt x="527913" y="802779"/>
                  </a:lnTo>
                  <a:lnTo>
                    <a:pt x="504964" y="802779"/>
                  </a:lnTo>
                  <a:lnTo>
                    <a:pt x="504964" y="779830"/>
                  </a:lnTo>
                  <a:lnTo>
                    <a:pt x="527913" y="779830"/>
                  </a:lnTo>
                  <a:lnTo>
                    <a:pt x="527913" y="756881"/>
                  </a:lnTo>
                  <a:lnTo>
                    <a:pt x="504964" y="756881"/>
                  </a:lnTo>
                  <a:lnTo>
                    <a:pt x="504964" y="733920"/>
                  </a:lnTo>
                  <a:lnTo>
                    <a:pt x="482003" y="733920"/>
                  </a:lnTo>
                  <a:lnTo>
                    <a:pt x="459054" y="733920"/>
                  </a:lnTo>
                  <a:lnTo>
                    <a:pt x="459054" y="710971"/>
                  </a:lnTo>
                  <a:lnTo>
                    <a:pt x="436105" y="710971"/>
                  </a:lnTo>
                  <a:lnTo>
                    <a:pt x="436105" y="688022"/>
                  </a:lnTo>
                  <a:lnTo>
                    <a:pt x="413156" y="688022"/>
                  </a:lnTo>
                  <a:lnTo>
                    <a:pt x="413156" y="733920"/>
                  </a:lnTo>
                  <a:lnTo>
                    <a:pt x="390194" y="733920"/>
                  </a:lnTo>
                  <a:lnTo>
                    <a:pt x="390194" y="756881"/>
                  </a:lnTo>
                  <a:lnTo>
                    <a:pt x="413156" y="756881"/>
                  </a:lnTo>
                  <a:lnTo>
                    <a:pt x="413156" y="779830"/>
                  </a:lnTo>
                  <a:lnTo>
                    <a:pt x="436105" y="779830"/>
                  </a:lnTo>
                  <a:lnTo>
                    <a:pt x="459054" y="779830"/>
                  </a:lnTo>
                  <a:lnTo>
                    <a:pt x="482003" y="779830"/>
                  </a:lnTo>
                  <a:lnTo>
                    <a:pt x="482003" y="802779"/>
                  </a:lnTo>
                  <a:lnTo>
                    <a:pt x="459054" y="802779"/>
                  </a:lnTo>
                  <a:lnTo>
                    <a:pt x="459054" y="825741"/>
                  </a:lnTo>
                  <a:lnTo>
                    <a:pt x="482003" y="825741"/>
                  </a:lnTo>
                  <a:lnTo>
                    <a:pt x="482003" y="871639"/>
                  </a:lnTo>
                  <a:lnTo>
                    <a:pt x="504964" y="871639"/>
                  </a:lnTo>
                  <a:lnTo>
                    <a:pt x="504964" y="894600"/>
                  </a:lnTo>
                  <a:lnTo>
                    <a:pt x="527913" y="894600"/>
                  </a:lnTo>
                  <a:lnTo>
                    <a:pt x="550875" y="894600"/>
                  </a:lnTo>
                  <a:lnTo>
                    <a:pt x="573824" y="894600"/>
                  </a:lnTo>
                  <a:lnTo>
                    <a:pt x="596773" y="894600"/>
                  </a:lnTo>
                  <a:lnTo>
                    <a:pt x="596773" y="871639"/>
                  </a:lnTo>
                  <a:lnTo>
                    <a:pt x="619721" y="871639"/>
                  </a:lnTo>
                  <a:lnTo>
                    <a:pt x="619721" y="917549"/>
                  </a:lnTo>
                  <a:lnTo>
                    <a:pt x="642683" y="917549"/>
                  </a:lnTo>
                  <a:lnTo>
                    <a:pt x="642683" y="894600"/>
                  </a:lnTo>
                  <a:lnTo>
                    <a:pt x="665632" y="894600"/>
                  </a:lnTo>
                  <a:lnTo>
                    <a:pt x="688581" y="894600"/>
                  </a:lnTo>
                  <a:lnTo>
                    <a:pt x="711542" y="894600"/>
                  </a:lnTo>
                  <a:lnTo>
                    <a:pt x="711542" y="848690"/>
                  </a:lnTo>
                  <a:close/>
                </a:path>
                <a:path w="941070" h="941069">
                  <a:moveTo>
                    <a:pt x="734491" y="802779"/>
                  </a:moveTo>
                  <a:lnTo>
                    <a:pt x="711542" y="802779"/>
                  </a:lnTo>
                  <a:lnTo>
                    <a:pt x="688581" y="802779"/>
                  </a:lnTo>
                  <a:lnTo>
                    <a:pt x="688581" y="825741"/>
                  </a:lnTo>
                  <a:lnTo>
                    <a:pt x="711542" y="825741"/>
                  </a:lnTo>
                  <a:lnTo>
                    <a:pt x="711542" y="848690"/>
                  </a:lnTo>
                  <a:lnTo>
                    <a:pt x="734491" y="848690"/>
                  </a:lnTo>
                  <a:lnTo>
                    <a:pt x="734491" y="802779"/>
                  </a:lnTo>
                  <a:close/>
                </a:path>
                <a:path w="941070" h="941069">
                  <a:moveTo>
                    <a:pt x="757440" y="917549"/>
                  </a:moveTo>
                  <a:lnTo>
                    <a:pt x="734491" y="917549"/>
                  </a:lnTo>
                  <a:lnTo>
                    <a:pt x="711542" y="917549"/>
                  </a:lnTo>
                  <a:lnTo>
                    <a:pt x="711542" y="940498"/>
                  </a:lnTo>
                  <a:lnTo>
                    <a:pt x="734491" y="940498"/>
                  </a:lnTo>
                  <a:lnTo>
                    <a:pt x="757440" y="940498"/>
                  </a:lnTo>
                  <a:lnTo>
                    <a:pt x="757440" y="917549"/>
                  </a:lnTo>
                  <a:close/>
                </a:path>
                <a:path w="941070" h="941069">
                  <a:moveTo>
                    <a:pt x="803351" y="894600"/>
                  </a:moveTo>
                  <a:lnTo>
                    <a:pt x="780402" y="894600"/>
                  </a:lnTo>
                  <a:lnTo>
                    <a:pt x="780402" y="871639"/>
                  </a:lnTo>
                  <a:lnTo>
                    <a:pt x="757440" y="871639"/>
                  </a:lnTo>
                  <a:lnTo>
                    <a:pt x="734491" y="871639"/>
                  </a:lnTo>
                  <a:lnTo>
                    <a:pt x="734491" y="894600"/>
                  </a:lnTo>
                  <a:lnTo>
                    <a:pt x="757440" y="894600"/>
                  </a:lnTo>
                  <a:lnTo>
                    <a:pt x="757440" y="917549"/>
                  </a:lnTo>
                  <a:lnTo>
                    <a:pt x="780402" y="917549"/>
                  </a:lnTo>
                  <a:lnTo>
                    <a:pt x="803351" y="917549"/>
                  </a:lnTo>
                  <a:lnTo>
                    <a:pt x="803351" y="894600"/>
                  </a:lnTo>
                  <a:close/>
                </a:path>
                <a:path w="941070" h="941069">
                  <a:moveTo>
                    <a:pt x="803351" y="710971"/>
                  </a:moveTo>
                  <a:lnTo>
                    <a:pt x="780402" y="710971"/>
                  </a:lnTo>
                  <a:lnTo>
                    <a:pt x="780402" y="733920"/>
                  </a:lnTo>
                  <a:lnTo>
                    <a:pt x="803351" y="733920"/>
                  </a:lnTo>
                  <a:lnTo>
                    <a:pt x="803351" y="710971"/>
                  </a:lnTo>
                  <a:close/>
                </a:path>
                <a:path w="941070" h="941069">
                  <a:moveTo>
                    <a:pt x="872210" y="871639"/>
                  </a:moveTo>
                  <a:lnTo>
                    <a:pt x="849249" y="871639"/>
                  </a:lnTo>
                  <a:lnTo>
                    <a:pt x="826300" y="871639"/>
                  </a:lnTo>
                  <a:lnTo>
                    <a:pt x="826300" y="848690"/>
                  </a:lnTo>
                  <a:lnTo>
                    <a:pt x="803351" y="848690"/>
                  </a:lnTo>
                  <a:lnTo>
                    <a:pt x="803351" y="894600"/>
                  </a:lnTo>
                  <a:lnTo>
                    <a:pt x="826300" y="894600"/>
                  </a:lnTo>
                  <a:lnTo>
                    <a:pt x="826300" y="940498"/>
                  </a:lnTo>
                  <a:lnTo>
                    <a:pt x="849249" y="940498"/>
                  </a:lnTo>
                  <a:lnTo>
                    <a:pt x="872210" y="940498"/>
                  </a:lnTo>
                  <a:lnTo>
                    <a:pt x="872210" y="917549"/>
                  </a:lnTo>
                  <a:lnTo>
                    <a:pt x="849249" y="917549"/>
                  </a:lnTo>
                  <a:lnTo>
                    <a:pt x="849249" y="894600"/>
                  </a:lnTo>
                  <a:lnTo>
                    <a:pt x="872210" y="894600"/>
                  </a:lnTo>
                  <a:lnTo>
                    <a:pt x="872210" y="871639"/>
                  </a:lnTo>
                  <a:close/>
                </a:path>
                <a:path w="941070" h="941069">
                  <a:moveTo>
                    <a:pt x="895159" y="894600"/>
                  </a:moveTo>
                  <a:lnTo>
                    <a:pt x="872210" y="894600"/>
                  </a:lnTo>
                  <a:lnTo>
                    <a:pt x="872210" y="917549"/>
                  </a:lnTo>
                  <a:lnTo>
                    <a:pt x="895159" y="917549"/>
                  </a:lnTo>
                  <a:lnTo>
                    <a:pt x="895159" y="894600"/>
                  </a:lnTo>
                  <a:close/>
                </a:path>
                <a:path w="941070" h="941069">
                  <a:moveTo>
                    <a:pt x="918121" y="802779"/>
                  </a:moveTo>
                  <a:lnTo>
                    <a:pt x="895159" y="802779"/>
                  </a:lnTo>
                  <a:lnTo>
                    <a:pt x="895159" y="825741"/>
                  </a:lnTo>
                  <a:lnTo>
                    <a:pt x="918121" y="825741"/>
                  </a:lnTo>
                  <a:lnTo>
                    <a:pt x="918121" y="802779"/>
                  </a:lnTo>
                  <a:close/>
                </a:path>
                <a:path w="941070" h="941069">
                  <a:moveTo>
                    <a:pt x="941070" y="848690"/>
                  </a:moveTo>
                  <a:lnTo>
                    <a:pt x="918121" y="848690"/>
                  </a:lnTo>
                  <a:lnTo>
                    <a:pt x="895159" y="848690"/>
                  </a:lnTo>
                  <a:lnTo>
                    <a:pt x="872210" y="848690"/>
                  </a:lnTo>
                  <a:lnTo>
                    <a:pt x="872210" y="871639"/>
                  </a:lnTo>
                  <a:lnTo>
                    <a:pt x="895159" y="871639"/>
                  </a:lnTo>
                  <a:lnTo>
                    <a:pt x="895159" y="894600"/>
                  </a:lnTo>
                  <a:lnTo>
                    <a:pt x="918121" y="894600"/>
                  </a:lnTo>
                  <a:lnTo>
                    <a:pt x="918121" y="917549"/>
                  </a:lnTo>
                  <a:lnTo>
                    <a:pt x="941070" y="917549"/>
                  </a:lnTo>
                  <a:lnTo>
                    <a:pt x="941070" y="848690"/>
                  </a:lnTo>
                  <a:close/>
                </a:path>
                <a:path w="941070" h="941069">
                  <a:moveTo>
                    <a:pt x="941070" y="688022"/>
                  </a:moveTo>
                  <a:lnTo>
                    <a:pt x="918121" y="688022"/>
                  </a:lnTo>
                  <a:lnTo>
                    <a:pt x="895159" y="688022"/>
                  </a:lnTo>
                  <a:lnTo>
                    <a:pt x="895159" y="710971"/>
                  </a:lnTo>
                  <a:lnTo>
                    <a:pt x="872210" y="710971"/>
                  </a:lnTo>
                  <a:lnTo>
                    <a:pt x="872210" y="756881"/>
                  </a:lnTo>
                  <a:lnTo>
                    <a:pt x="849249" y="756881"/>
                  </a:lnTo>
                  <a:lnTo>
                    <a:pt x="849249" y="825741"/>
                  </a:lnTo>
                  <a:lnTo>
                    <a:pt x="872210" y="825741"/>
                  </a:lnTo>
                  <a:lnTo>
                    <a:pt x="872210" y="802779"/>
                  </a:lnTo>
                  <a:lnTo>
                    <a:pt x="895159" y="802779"/>
                  </a:lnTo>
                  <a:lnTo>
                    <a:pt x="895159" y="733920"/>
                  </a:lnTo>
                  <a:lnTo>
                    <a:pt x="918121" y="733920"/>
                  </a:lnTo>
                  <a:lnTo>
                    <a:pt x="918121" y="710971"/>
                  </a:lnTo>
                  <a:lnTo>
                    <a:pt x="941070" y="710971"/>
                  </a:lnTo>
                  <a:lnTo>
                    <a:pt x="941070" y="688022"/>
                  </a:lnTo>
                  <a:close/>
                </a:path>
                <a:path w="941070" h="941069">
                  <a:moveTo>
                    <a:pt x="941070" y="137160"/>
                  </a:moveTo>
                  <a:lnTo>
                    <a:pt x="803351" y="137160"/>
                  </a:lnTo>
                  <a:lnTo>
                    <a:pt x="803351" y="22860"/>
                  </a:lnTo>
                  <a:lnTo>
                    <a:pt x="780402" y="22860"/>
                  </a:lnTo>
                  <a:lnTo>
                    <a:pt x="780402" y="137160"/>
                  </a:lnTo>
                  <a:lnTo>
                    <a:pt x="780402" y="160020"/>
                  </a:lnTo>
                  <a:lnTo>
                    <a:pt x="941070" y="160020"/>
                  </a:lnTo>
                  <a:lnTo>
                    <a:pt x="941070" y="13716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458159"/>
              <a:ext cx="941069" cy="941069"/>
            </a:xfrm>
            <a:custGeom>
              <a:avLst/>
              <a:gdLst/>
              <a:ahLst/>
              <a:cxnLst/>
              <a:rect l="l" t="t" r="r" b="b"/>
              <a:pathLst>
                <a:path w="941070" h="941069">
                  <a:moveTo>
                    <a:pt x="114769" y="825741"/>
                  </a:moveTo>
                  <a:lnTo>
                    <a:pt x="45910" y="825741"/>
                  </a:lnTo>
                  <a:lnTo>
                    <a:pt x="45910" y="894600"/>
                  </a:lnTo>
                  <a:lnTo>
                    <a:pt x="114769" y="894600"/>
                  </a:lnTo>
                  <a:lnTo>
                    <a:pt x="114769" y="825741"/>
                  </a:lnTo>
                  <a:close/>
                </a:path>
                <a:path w="941070" h="941069">
                  <a:moveTo>
                    <a:pt x="114769" y="45339"/>
                  </a:moveTo>
                  <a:lnTo>
                    <a:pt x="45910" y="45339"/>
                  </a:lnTo>
                  <a:lnTo>
                    <a:pt x="45910" y="114198"/>
                  </a:lnTo>
                  <a:lnTo>
                    <a:pt x="114769" y="114198"/>
                  </a:lnTo>
                  <a:lnTo>
                    <a:pt x="114769" y="45339"/>
                  </a:lnTo>
                  <a:close/>
                </a:path>
                <a:path w="941070" h="941069">
                  <a:moveTo>
                    <a:pt x="160667" y="779780"/>
                  </a:moveTo>
                  <a:lnTo>
                    <a:pt x="0" y="779780"/>
                  </a:lnTo>
                  <a:lnTo>
                    <a:pt x="0" y="802640"/>
                  </a:lnTo>
                  <a:lnTo>
                    <a:pt x="0" y="916940"/>
                  </a:lnTo>
                  <a:lnTo>
                    <a:pt x="0" y="941070"/>
                  </a:lnTo>
                  <a:lnTo>
                    <a:pt x="160667" y="941070"/>
                  </a:lnTo>
                  <a:lnTo>
                    <a:pt x="160667" y="917549"/>
                  </a:lnTo>
                  <a:lnTo>
                    <a:pt x="160667" y="916940"/>
                  </a:lnTo>
                  <a:lnTo>
                    <a:pt x="160667" y="802779"/>
                  </a:lnTo>
                  <a:lnTo>
                    <a:pt x="137718" y="802779"/>
                  </a:lnTo>
                  <a:lnTo>
                    <a:pt x="137718" y="916940"/>
                  </a:lnTo>
                  <a:lnTo>
                    <a:pt x="22948" y="916940"/>
                  </a:lnTo>
                  <a:lnTo>
                    <a:pt x="22948" y="802640"/>
                  </a:lnTo>
                  <a:lnTo>
                    <a:pt x="160667" y="802640"/>
                  </a:lnTo>
                  <a:lnTo>
                    <a:pt x="160667" y="779780"/>
                  </a:lnTo>
                  <a:close/>
                </a:path>
                <a:path w="941070" h="941069">
                  <a:moveTo>
                    <a:pt x="803351" y="779830"/>
                  </a:moveTo>
                  <a:lnTo>
                    <a:pt x="780402" y="779830"/>
                  </a:lnTo>
                  <a:lnTo>
                    <a:pt x="780402" y="802779"/>
                  </a:lnTo>
                  <a:lnTo>
                    <a:pt x="803351" y="802779"/>
                  </a:lnTo>
                  <a:lnTo>
                    <a:pt x="803351" y="779830"/>
                  </a:lnTo>
                  <a:close/>
                </a:path>
                <a:path w="941070" h="941069">
                  <a:moveTo>
                    <a:pt x="849249" y="734060"/>
                  </a:moveTo>
                  <a:lnTo>
                    <a:pt x="826300" y="734060"/>
                  </a:lnTo>
                  <a:lnTo>
                    <a:pt x="826300" y="756920"/>
                  </a:lnTo>
                  <a:lnTo>
                    <a:pt x="826300" y="825500"/>
                  </a:lnTo>
                  <a:lnTo>
                    <a:pt x="757440" y="825500"/>
                  </a:lnTo>
                  <a:lnTo>
                    <a:pt x="757440" y="756920"/>
                  </a:lnTo>
                  <a:lnTo>
                    <a:pt x="826300" y="756920"/>
                  </a:lnTo>
                  <a:lnTo>
                    <a:pt x="826300" y="734060"/>
                  </a:lnTo>
                  <a:lnTo>
                    <a:pt x="734491" y="734060"/>
                  </a:lnTo>
                  <a:lnTo>
                    <a:pt x="734491" y="756920"/>
                  </a:lnTo>
                  <a:lnTo>
                    <a:pt x="734491" y="825500"/>
                  </a:lnTo>
                  <a:lnTo>
                    <a:pt x="734491" y="848360"/>
                  </a:lnTo>
                  <a:lnTo>
                    <a:pt x="849249" y="848360"/>
                  </a:lnTo>
                  <a:lnTo>
                    <a:pt x="849249" y="825741"/>
                  </a:lnTo>
                  <a:lnTo>
                    <a:pt x="849249" y="825500"/>
                  </a:lnTo>
                  <a:lnTo>
                    <a:pt x="849249" y="756920"/>
                  </a:lnTo>
                  <a:lnTo>
                    <a:pt x="849249" y="734060"/>
                  </a:lnTo>
                  <a:close/>
                </a:path>
                <a:path w="941070" h="941069">
                  <a:moveTo>
                    <a:pt x="895159" y="45339"/>
                  </a:moveTo>
                  <a:lnTo>
                    <a:pt x="826300" y="45339"/>
                  </a:lnTo>
                  <a:lnTo>
                    <a:pt x="826300" y="114198"/>
                  </a:lnTo>
                  <a:lnTo>
                    <a:pt x="895159" y="114198"/>
                  </a:lnTo>
                  <a:lnTo>
                    <a:pt x="895159" y="45339"/>
                  </a:lnTo>
                  <a:close/>
                </a:path>
                <a:path w="941070" h="941069">
                  <a:moveTo>
                    <a:pt x="941070" y="0"/>
                  </a:moveTo>
                  <a:lnTo>
                    <a:pt x="780402" y="0"/>
                  </a:lnTo>
                  <a:lnTo>
                    <a:pt x="780402" y="22860"/>
                  </a:lnTo>
                  <a:lnTo>
                    <a:pt x="780402" y="137160"/>
                  </a:lnTo>
                  <a:lnTo>
                    <a:pt x="803351" y="137160"/>
                  </a:lnTo>
                  <a:lnTo>
                    <a:pt x="803351" y="22860"/>
                  </a:lnTo>
                  <a:lnTo>
                    <a:pt x="918121" y="22860"/>
                  </a:lnTo>
                  <a:lnTo>
                    <a:pt x="918121" y="137147"/>
                  </a:lnTo>
                  <a:lnTo>
                    <a:pt x="941070" y="137147"/>
                  </a:lnTo>
                  <a:lnTo>
                    <a:pt x="941070" y="22860"/>
                  </a:lnTo>
                  <a:lnTo>
                    <a:pt x="941070" y="22390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890" y="100705"/>
            <a:ext cx="10465435" cy="457200"/>
          </a:xfrm>
          <a:custGeom>
            <a:avLst/>
            <a:gdLst/>
            <a:ahLst/>
            <a:cxnLst/>
            <a:rect l="l" t="t" r="r" b="b"/>
            <a:pathLst>
              <a:path w="10465435" h="457200">
                <a:moveTo>
                  <a:pt x="10464813" y="0"/>
                </a:moveTo>
                <a:lnTo>
                  <a:pt x="0" y="0"/>
                </a:lnTo>
                <a:lnTo>
                  <a:pt x="0" y="299504"/>
                </a:lnTo>
                <a:lnTo>
                  <a:pt x="0" y="457200"/>
                </a:lnTo>
                <a:lnTo>
                  <a:pt x="10464813" y="457200"/>
                </a:lnTo>
                <a:lnTo>
                  <a:pt x="10464813" y="299504"/>
                </a:lnTo>
                <a:lnTo>
                  <a:pt x="1046481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4598" y="95220"/>
            <a:ext cx="5356860" cy="414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17420" algn="l"/>
                <a:tab pos="4241165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900" spc="-15" baseline="9259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900" spc="104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aseline="925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spc="11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30" baseline="925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9259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379118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" name="object 5"/>
          <p:cNvGrpSpPr>
            <a:grpSpLocks noGrp="1" noUngrp="1" noRot="1" noMove="1" noResize="1"/>
          </p:cNvGrpSpPr>
          <p:nvPr/>
        </p:nvGrpSpPr>
        <p:grpSpPr>
          <a:xfrm>
            <a:off x="113092" y="96889"/>
            <a:ext cx="10473055" cy="7322820"/>
            <a:chOff x="113092" y="96889"/>
            <a:chExt cx="10473055" cy="7322820"/>
          </a:xfrm>
        </p:grpSpPr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902" y="100699"/>
              <a:ext cx="10465435" cy="7315200"/>
            </a:xfrm>
            <a:custGeom>
              <a:avLst/>
              <a:gdLst/>
              <a:ahLst/>
              <a:cxnLst/>
              <a:rect l="l" t="t" r="r" b="b"/>
              <a:pathLst>
                <a:path w="10465435" h="7315200">
                  <a:moveTo>
                    <a:pt x="0" y="0"/>
                  </a:moveTo>
                  <a:lnTo>
                    <a:pt x="10464807" y="0"/>
                  </a:lnTo>
                  <a:lnTo>
                    <a:pt x="10464807" y="7315203"/>
                  </a:lnTo>
                  <a:lnTo>
                    <a:pt x="0" y="73152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1604" y="2469949"/>
              <a:ext cx="6629400" cy="3639185"/>
            </a:xfrm>
            <a:custGeom>
              <a:avLst/>
              <a:gdLst/>
              <a:ahLst/>
              <a:cxnLst/>
              <a:rect l="l" t="t" r="r" b="b"/>
              <a:pathLst>
                <a:path w="6629400" h="3639185">
                  <a:moveTo>
                    <a:pt x="0" y="0"/>
                  </a:moveTo>
                  <a:lnTo>
                    <a:pt x="6629400" y="0"/>
                  </a:lnTo>
                  <a:lnTo>
                    <a:pt x="6629400" y="363856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655" y="5015912"/>
              <a:ext cx="3943649" cy="2164452"/>
            </a:xfrm>
            <a:prstGeom prst="rect">
              <a:avLst/>
            </a:prstGeom>
          </p:spPr>
        </p:pic>
        <p:pic>
          <p:nvPicPr>
            <p:cNvPr id="9" name="object 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9467" y="5021287"/>
              <a:ext cx="2136895" cy="2155805"/>
            </a:xfrm>
            <a:prstGeom prst="rect">
              <a:avLst/>
            </a:prstGeom>
          </p:spPr>
        </p:pic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6259" y="1894377"/>
              <a:ext cx="3763010" cy="386080"/>
            </a:xfrm>
            <a:custGeom>
              <a:avLst/>
              <a:gdLst/>
              <a:ahLst/>
              <a:cxnLst/>
              <a:rect l="l" t="t" r="r" b="b"/>
              <a:pathLst>
                <a:path w="3763010" h="386080">
                  <a:moveTo>
                    <a:pt x="3762648" y="385819"/>
                  </a:moveTo>
                  <a:lnTo>
                    <a:pt x="3762648" y="0"/>
                  </a:lnTo>
                </a:path>
                <a:path w="3763010" h="386080">
                  <a:moveTo>
                    <a:pt x="0" y="385819"/>
                  </a:moveTo>
                  <a:lnTo>
                    <a:pt x="0" y="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6259" y="1925726"/>
              <a:ext cx="3763010" cy="72390"/>
            </a:xfrm>
            <a:custGeom>
              <a:avLst/>
              <a:gdLst/>
              <a:ahLst/>
              <a:cxnLst/>
              <a:rect l="l" t="t" r="r" b="b"/>
              <a:pathLst>
                <a:path w="3763010" h="72389">
                  <a:moveTo>
                    <a:pt x="134391" y="0"/>
                  </a:moveTo>
                  <a:lnTo>
                    <a:pt x="0" y="36010"/>
                  </a:lnTo>
                  <a:lnTo>
                    <a:pt x="134391" y="72021"/>
                  </a:lnTo>
                  <a:lnTo>
                    <a:pt x="134391" y="40510"/>
                  </a:lnTo>
                  <a:lnTo>
                    <a:pt x="67194" y="40510"/>
                  </a:lnTo>
                  <a:lnTo>
                    <a:pt x="67194" y="31511"/>
                  </a:lnTo>
                  <a:lnTo>
                    <a:pt x="134391" y="31511"/>
                  </a:lnTo>
                  <a:lnTo>
                    <a:pt x="134391" y="0"/>
                  </a:lnTo>
                  <a:close/>
                </a:path>
                <a:path w="3763010" h="72389">
                  <a:moveTo>
                    <a:pt x="3628256" y="0"/>
                  </a:moveTo>
                  <a:lnTo>
                    <a:pt x="3628256" y="72021"/>
                  </a:lnTo>
                  <a:lnTo>
                    <a:pt x="3745855" y="40510"/>
                  </a:lnTo>
                  <a:lnTo>
                    <a:pt x="3695453" y="40510"/>
                  </a:lnTo>
                  <a:lnTo>
                    <a:pt x="3695453" y="31511"/>
                  </a:lnTo>
                  <a:lnTo>
                    <a:pt x="3745855" y="31511"/>
                  </a:lnTo>
                  <a:lnTo>
                    <a:pt x="3628256" y="0"/>
                  </a:lnTo>
                  <a:close/>
                </a:path>
                <a:path w="3763010" h="72389">
                  <a:moveTo>
                    <a:pt x="134391" y="31511"/>
                  </a:moveTo>
                  <a:lnTo>
                    <a:pt x="67194" y="31511"/>
                  </a:lnTo>
                  <a:lnTo>
                    <a:pt x="67194" y="40510"/>
                  </a:lnTo>
                  <a:lnTo>
                    <a:pt x="134391" y="40510"/>
                  </a:lnTo>
                  <a:lnTo>
                    <a:pt x="134391" y="31511"/>
                  </a:lnTo>
                  <a:close/>
                </a:path>
                <a:path w="3763010" h="72389">
                  <a:moveTo>
                    <a:pt x="3628256" y="31511"/>
                  </a:moveTo>
                  <a:lnTo>
                    <a:pt x="134391" y="31511"/>
                  </a:lnTo>
                  <a:lnTo>
                    <a:pt x="134391" y="40510"/>
                  </a:lnTo>
                  <a:lnTo>
                    <a:pt x="3628256" y="40510"/>
                  </a:lnTo>
                  <a:lnTo>
                    <a:pt x="3628256" y="31511"/>
                  </a:lnTo>
                  <a:close/>
                </a:path>
                <a:path w="3763010" h="72389">
                  <a:moveTo>
                    <a:pt x="3745855" y="31511"/>
                  </a:moveTo>
                  <a:lnTo>
                    <a:pt x="3695453" y="31511"/>
                  </a:lnTo>
                  <a:lnTo>
                    <a:pt x="3695453" y="40510"/>
                  </a:lnTo>
                  <a:lnTo>
                    <a:pt x="3745855" y="40510"/>
                  </a:lnTo>
                  <a:lnTo>
                    <a:pt x="3762648" y="36010"/>
                  </a:lnTo>
                  <a:lnTo>
                    <a:pt x="3745855" y="3151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57203" y="1776856"/>
            <a:ext cx="43751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dirty="0">
                <a:solidFill>
                  <a:srgbClr val="151616"/>
                </a:solidFill>
                <a:latin typeface="Arial"/>
                <a:cs typeface="Arial"/>
              </a:rPr>
              <a:t>350</a:t>
            </a:r>
            <a:r>
              <a:rPr sz="9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151616"/>
                </a:solidFill>
                <a:latin typeface="Arial"/>
                <a:cs typeface="Arial"/>
              </a:rPr>
              <a:t>mm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" name="object 13"/>
          <p:cNvGrpSpPr>
            <a:grpSpLocks noGrp="1" noUngrp="1" noRot="1" noMove="1" noResize="1"/>
          </p:cNvGrpSpPr>
          <p:nvPr/>
        </p:nvGrpSpPr>
        <p:grpSpPr>
          <a:xfrm>
            <a:off x="4284900" y="2483427"/>
            <a:ext cx="281940" cy="1951989"/>
            <a:chOff x="4284900" y="2483427"/>
            <a:chExt cx="281940" cy="1951989"/>
          </a:xfrm>
        </p:grpSpPr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9662" y="2488189"/>
              <a:ext cx="272415" cy="1942464"/>
            </a:xfrm>
            <a:custGeom>
              <a:avLst/>
              <a:gdLst/>
              <a:ahLst/>
              <a:cxnLst/>
              <a:rect l="l" t="t" r="r" b="b"/>
              <a:pathLst>
                <a:path w="272414" h="1942464">
                  <a:moveTo>
                    <a:pt x="0" y="1942048"/>
                  </a:moveTo>
                  <a:lnTo>
                    <a:pt x="271854" y="1942048"/>
                  </a:lnTo>
                </a:path>
                <a:path w="272414" h="1942464">
                  <a:moveTo>
                    <a:pt x="0" y="0"/>
                  </a:moveTo>
                  <a:lnTo>
                    <a:pt x="271854" y="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58143" y="2488189"/>
              <a:ext cx="72390" cy="1942464"/>
            </a:xfrm>
            <a:custGeom>
              <a:avLst/>
              <a:gdLst/>
              <a:ahLst/>
              <a:cxnLst/>
              <a:rect l="l" t="t" r="r" b="b"/>
              <a:pathLst>
                <a:path w="72389" h="1942464">
                  <a:moveTo>
                    <a:pt x="31509" y="1807657"/>
                  </a:moveTo>
                  <a:lnTo>
                    <a:pt x="0" y="1807657"/>
                  </a:lnTo>
                  <a:lnTo>
                    <a:pt x="36010" y="1942048"/>
                  </a:lnTo>
                  <a:lnTo>
                    <a:pt x="54015" y="1874855"/>
                  </a:lnTo>
                  <a:lnTo>
                    <a:pt x="31509" y="1874855"/>
                  </a:lnTo>
                  <a:lnTo>
                    <a:pt x="31509" y="1807657"/>
                  </a:lnTo>
                  <a:close/>
                </a:path>
                <a:path w="72389" h="1942464">
                  <a:moveTo>
                    <a:pt x="40510" y="67194"/>
                  </a:moveTo>
                  <a:lnTo>
                    <a:pt x="31509" y="67194"/>
                  </a:lnTo>
                  <a:lnTo>
                    <a:pt x="31509" y="1874855"/>
                  </a:lnTo>
                  <a:lnTo>
                    <a:pt x="40510" y="1874855"/>
                  </a:lnTo>
                  <a:lnTo>
                    <a:pt x="40510" y="67194"/>
                  </a:lnTo>
                  <a:close/>
                </a:path>
                <a:path w="72389" h="1942464">
                  <a:moveTo>
                    <a:pt x="72021" y="1807657"/>
                  </a:moveTo>
                  <a:lnTo>
                    <a:pt x="40510" y="1807657"/>
                  </a:lnTo>
                  <a:lnTo>
                    <a:pt x="40510" y="1874855"/>
                  </a:lnTo>
                  <a:lnTo>
                    <a:pt x="54015" y="1874855"/>
                  </a:lnTo>
                  <a:lnTo>
                    <a:pt x="72021" y="1807657"/>
                  </a:lnTo>
                  <a:close/>
                </a:path>
                <a:path w="72389" h="1942464">
                  <a:moveTo>
                    <a:pt x="36010" y="0"/>
                  </a:moveTo>
                  <a:lnTo>
                    <a:pt x="0" y="134391"/>
                  </a:lnTo>
                  <a:lnTo>
                    <a:pt x="31509" y="134391"/>
                  </a:lnTo>
                  <a:lnTo>
                    <a:pt x="31509" y="67194"/>
                  </a:lnTo>
                  <a:lnTo>
                    <a:pt x="54015" y="67194"/>
                  </a:lnTo>
                  <a:lnTo>
                    <a:pt x="36010" y="0"/>
                  </a:lnTo>
                  <a:close/>
                </a:path>
                <a:path w="72389" h="1942464">
                  <a:moveTo>
                    <a:pt x="54015" y="67194"/>
                  </a:moveTo>
                  <a:lnTo>
                    <a:pt x="40510" y="67194"/>
                  </a:lnTo>
                  <a:lnTo>
                    <a:pt x="40510" y="134391"/>
                  </a:lnTo>
                  <a:lnTo>
                    <a:pt x="72021" y="134391"/>
                  </a:lnTo>
                  <a:lnTo>
                    <a:pt x="54015" y="6719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28038" y="3291070"/>
            <a:ext cx="181610" cy="437515"/>
          </a:xfrm>
          <a:prstGeom prst="rect">
            <a:avLst/>
          </a:prstGeom>
        </p:spPr>
        <p:txBody>
          <a:bodyPr vert="vert270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dirty="0">
                <a:solidFill>
                  <a:srgbClr val="151616"/>
                </a:solidFill>
                <a:latin typeface="Arial"/>
                <a:cs typeface="Arial"/>
              </a:rPr>
              <a:t>150</a:t>
            </a:r>
            <a:r>
              <a:rPr sz="9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151616"/>
                </a:solidFill>
                <a:latin typeface="Arial"/>
                <a:cs typeface="Arial"/>
              </a:rPr>
              <a:t>mm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02870" y="5265424"/>
            <a:ext cx="1244600" cy="487045"/>
          </a:xfrm>
          <a:custGeom>
            <a:avLst/>
            <a:gdLst/>
            <a:ahLst/>
            <a:cxnLst/>
            <a:rect l="l" t="t" r="r" b="b"/>
            <a:pathLst>
              <a:path w="1244600" h="487045">
                <a:moveTo>
                  <a:pt x="243309" y="0"/>
                </a:moveTo>
                <a:lnTo>
                  <a:pt x="292343" y="4943"/>
                </a:lnTo>
                <a:lnTo>
                  <a:pt x="338014" y="19120"/>
                </a:lnTo>
                <a:lnTo>
                  <a:pt x="379343" y="41552"/>
                </a:lnTo>
                <a:lnTo>
                  <a:pt x="415352" y="71263"/>
                </a:lnTo>
                <a:lnTo>
                  <a:pt x="445062" y="107272"/>
                </a:lnTo>
                <a:lnTo>
                  <a:pt x="467495" y="148601"/>
                </a:lnTo>
                <a:lnTo>
                  <a:pt x="481672" y="194273"/>
                </a:lnTo>
                <a:lnTo>
                  <a:pt x="486615" y="243309"/>
                </a:lnTo>
                <a:lnTo>
                  <a:pt x="481672" y="292343"/>
                </a:lnTo>
                <a:lnTo>
                  <a:pt x="467495" y="338014"/>
                </a:lnTo>
                <a:lnTo>
                  <a:pt x="445062" y="379343"/>
                </a:lnTo>
                <a:lnTo>
                  <a:pt x="415352" y="415352"/>
                </a:lnTo>
                <a:lnTo>
                  <a:pt x="379343" y="445062"/>
                </a:lnTo>
                <a:lnTo>
                  <a:pt x="338014" y="467495"/>
                </a:lnTo>
                <a:lnTo>
                  <a:pt x="292343" y="481672"/>
                </a:lnTo>
                <a:lnTo>
                  <a:pt x="243309" y="486615"/>
                </a:lnTo>
                <a:lnTo>
                  <a:pt x="194273" y="481672"/>
                </a:lnTo>
                <a:lnTo>
                  <a:pt x="148601" y="467495"/>
                </a:lnTo>
                <a:lnTo>
                  <a:pt x="107272" y="445062"/>
                </a:lnTo>
                <a:lnTo>
                  <a:pt x="71263" y="415352"/>
                </a:lnTo>
                <a:lnTo>
                  <a:pt x="41552" y="379343"/>
                </a:lnTo>
                <a:lnTo>
                  <a:pt x="19120" y="338014"/>
                </a:lnTo>
                <a:lnTo>
                  <a:pt x="4943" y="292343"/>
                </a:lnTo>
                <a:lnTo>
                  <a:pt x="0" y="243309"/>
                </a:lnTo>
                <a:lnTo>
                  <a:pt x="4943" y="194273"/>
                </a:lnTo>
                <a:lnTo>
                  <a:pt x="19120" y="148601"/>
                </a:lnTo>
                <a:lnTo>
                  <a:pt x="41552" y="107272"/>
                </a:lnTo>
                <a:lnTo>
                  <a:pt x="71263" y="71263"/>
                </a:lnTo>
                <a:lnTo>
                  <a:pt x="107272" y="41552"/>
                </a:lnTo>
                <a:lnTo>
                  <a:pt x="148601" y="19120"/>
                </a:lnTo>
                <a:lnTo>
                  <a:pt x="194273" y="4943"/>
                </a:lnTo>
                <a:lnTo>
                  <a:pt x="243309" y="0"/>
                </a:lnTo>
                <a:close/>
              </a:path>
              <a:path w="1244600" h="487045">
                <a:moveTo>
                  <a:pt x="695167" y="86893"/>
                </a:moveTo>
                <a:lnTo>
                  <a:pt x="1244357" y="13898"/>
                </a:lnTo>
                <a:lnTo>
                  <a:pt x="1244357" y="479659"/>
                </a:lnTo>
                <a:lnTo>
                  <a:pt x="695167" y="403193"/>
                </a:lnTo>
                <a:lnTo>
                  <a:pt x="695167" y="86893"/>
                </a:lnTo>
                <a:close/>
              </a:path>
              <a:path w="1244600" h="487045">
                <a:moveTo>
                  <a:pt x="243309" y="69519"/>
                </a:moveTo>
                <a:lnTo>
                  <a:pt x="289508" y="75727"/>
                </a:lnTo>
                <a:lnTo>
                  <a:pt x="331022" y="93246"/>
                </a:lnTo>
                <a:lnTo>
                  <a:pt x="366195" y="120420"/>
                </a:lnTo>
                <a:lnTo>
                  <a:pt x="393369" y="155593"/>
                </a:lnTo>
                <a:lnTo>
                  <a:pt x="410888" y="197108"/>
                </a:lnTo>
                <a:lnTo>
                  <a:pt x="417095" y="243309"/>
                </a:lnTo>
                <a:lnTo>
                  <a:pt x="410888" y="289508"/>
                </a:lnTo>
                <a:lnTo>
                  <a:pt x="393369" y="331022"/>
                </a:lnTo>
                <a:lnTo>
                  <a:pt x="366195" y="366195"/>
                </a:lnTo>
                <a:lnTo>
                  <a:pt x="331022" y="393369"/>
                </a:lnTo>
                <a:lnTo>
                  <a:pt x="289508" y="410888"/>
                </a:lnTo>
                <a:lnTo>
                  <a:pt x="243309" y="417095"/>
                </a:lnTo>
                <a:lnTo>
                  <a:pt x="197108" y="410888"/>
                </a:lnTo>
                <a:lnTo>
                  <a:pt x="155593" y="393369"/>
                </a:lnTo>
                <a:lnTo>
                  <a:pt x="120420" y="366195"/>
                </a:lnTo>
                <a:lnTo>
                  <a:pt x="93246" y="331022"/>
                </a:lnTo>
                <a:lnTo>
                  <a:pt x="75727" y="289508"/>
                </a:lnTo>
                <a:lnTo>
                  <a:pt x="69519" y="243309"/>
                </a:lnTo>
                <a:lnTo>
                  <a:pt x="75727" y="197108"/>
                </a:lnTo>
                <a:lnTo>
                  <a:pt x="93246" y="155593"/>
                </a:lnTo>
                <a:lnTo>
                  <a:pt x="120420" y="120420"/>
                </a:lnTo>
                <a:lnTo>
                  <a:pt x="155593" y="93246"/>
                </a:lnTo>
                <a:lnTo>
                  <a:pt x="197108" y="75727"/>
                </a:lnTo>
                <a:lnTo>
                  <a:pt x="243309" y="69519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91119" y="5081163"/>
            <a:ext cx="52641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dirty="0">
                <a:solidFill>
                  <a:srgbClr val="151616"/>
                </a:solidFill>
                <a:latin typeface="Arial"/>
                <a:cs typeface="Arial"/>
              </a:rPr>
              <a:t>SCALE</a:t>
            </a:r>
            <a:r>
              <a:rPr sz="750" spc="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50" spc="-25" dirty="0">
                <a:solidFill>
                  <a:srgbClr val="151616"/>
                </a:solidFill>
                <a:latin typeface="Arial"/>
                <a:cs typeface="Arial"/>
              </a:rPr>
              <a:t>1:2</a:t>
            </a:r>
            <a:endParaRPr sz="750">
              <a:latin typeface="Arial"/>
              <a:cs typeface="Arial"/>
            </a:endParaRPr>
          </a:p>
        </p:txBody>
      </p:sp>
      <p:pic>
        <p:nvPicPr>
          <p:cNvPr id="19" name="object 19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3135" y="2301948"/>
            <a:ext cx="3088238" cy="2221707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562" y="985391"/>
            <a:ext cx="8598535" cy="719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9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2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Art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Deco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container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seen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40"/>
              </a:lnSpc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view,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projection.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340"/>
              </a:lnSpc>
              <a:spcBef>
                <a:spcPts val="7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four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more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dimensions,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estimate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measurements.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Some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guidelines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drawn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already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you.</a:t>
            </a:r>
            <a:r>
              <a:rPr sz="12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realistic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shade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colour.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>
            <a:grpSpLocks noGrp="1" noUngrp="1" noRot="1" noMove="1" noResize="1"/>
          </p:cNvGrpSpPr>
          <p:nvPr/>
        </p:nvGrpSpPr>
        <p:grpSpPr>
          <a:xfrm>
            <a:off x="193188" y="1183088"/>
            <a:ext cx="7867650" cy="4929505"/>
            <a:chOff x="193188" y="1183088"/>
            <a:chExt cx="7867650" cy="4929505"/>
          </a:xfrm>
        </p:grpSpPr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26886" y="1186898"/>
              <a:ext cx="3830320" cy="3830320"/>
            </a:xfrm>
            <a:custGeom>
              <a:avLst/>
              <a:gdLst/>
              <a:ahLst/>
              <a:cxnLst/>
              <a:rect l="l" t="t" r="r" b="b"/>
              <a:pathLst>
                <a:path w="3830320" h="3830320">
                  <a:moveTo>
                    <a:pt x="0" y="3829838"/>
                  </a:moveTo>
                  <a:lnTo>
                    <a:pt x="3829834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6998" y="3184315"/>
              <a:ext cx="5883910" cy="2924810"/>
            </a:xfrm>
            <a:custGeom>
              <a:avLst/>
              <a:gdLst/>
              <a:ahLst/>
              <a:cxnLst/>
              <a:rect l="l" t="t" r="r" b="b"/>
              <a:pathLst>
                <a:path w="5883910" h="2924810">
                  <a:moveTo>
                    <a:pt x="0" y="1254160"/>
                  </a:moveTo>
                  <a:lnTo>
                    <a:pt x="4616442" y="1254160"/>
                  </a:lnTo>
                  <a:lnTo>
                    <a:pt x="4616442" y="2924196"/>
                  </a:lnTo>
                </a:path>
                <a:path w="5883910" h="2924810">
                  <a:moveTo>
                    <a:pt x="53982" y="501660"/>
                  </a:moveTo>
                  <a:lnTo>
                    <a:pt x="5375286" y="501660"/>
                  </a:lnTo>
                  <a:lnTo>
                    <a:pt x="5375286" y="2924196"/>
                  </a:lnTo>
                </a:path>
                <a:path w="5883910" h="2924810">
                  <a:moveTo>
                    <a:pt x="53982" y="0"/>
                  </a:moveTo>
                  <a:lnTo>
                    <a:pt x="5883286" y="0"/>
                  </a:lnTo>
                  <a:lnTo>
                    <a:pt x="5883286" y="2924196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44070" y="1857195"/>
            <a:ext cx="13239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63338" y="5725415"/>
            <a:ext cx="2200910" cy="7810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52705" algn="ctr">
              <a:lnSpc>
                <a:spcPct val="100000"/>
              </a:lnSpc>
              <a:spcBef>
                <a:spcPts val="550"/>
              </a:spcBef>
            </a:pPr>
            <a:r>
              <a:rPr sz="75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75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750" spc="1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Arial"/>
              <a:cs typeface="Arial"/>
            </a:endParaRPr>
          </a:p>
          <a:p>
            <a:pPr marL="12065" marR="5080" algn="ctr">
              <a:lnSpc>
                <a:spcPts val="1789"/>
              </a:lnSpc>
              <a:spcBef>
                <a:spcPts val="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PLEASE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ESTIMATE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10543" y="6769872"/>
            <a:ext cx="7067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9690" y="611348"/>
            <a:ext cx="5537835" cy="3530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500"/>
              </a:spcBef>
              <a:tabLst>
                <a:tab pos="172529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6"/>
              </a:rPr>
              <a:t>https://technologystudent.com/despro_flsh/third10.html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39551" y="189834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36336" y="1146174"/>
            <a:ext cx="23495" cy="69215"/>
          </a:xfrm>
          <a:custGeom>
            <a:avLst/>
            <a:gdLst/>
            <a:ahLst/>
            <a:cxnLst/>
            <a:rect l="l" t="t" r="r" b="b"/>
            <a:pathLst>
              <a:path w="23495" h="69215">
                <a:moveTo>
                  <a:pt x="22953" y="0"/>
                </a:moveTo>
                <a:lnTo>
                  <a:pt x="0" y="0"/>
                </a:lnTo>
                <a:lnTo>
                  <a:pt x="0" y="68858"/>
                </a:lnTo>
                <a:lnTo>
                  <a:pt x="22953" y="68858"/>
                </a:lnTo>
                <a:lnTo>
                  <a:pt x="229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>
            <a:grpSpLocks noGrp="1" noUngrp="1" noRot="1" noMove="1" noResize="1"/>
          </p:cNvGrpSpPr>
          <p:nvPr/>
        </p:nvGrpSpPr>
        <p:grpSpPr>
          <a:xfrm>
            <a:off x="9156003" y="400204"/>
            <a:ext cx="1056005" cy="1056005"/>
            <a:chOff x="9156003" y="400204"/>
            <a:chExt cx="1056005" cy="1056005"/>
          </a:xfrm>
        </p:grpSpPr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56003" y="400204"/>
              <a:ext cx="1056005" cy="1056005"/>
            </a:xfrm>
            <a:custGeom>
              <a:avLst/>
              <a:gdLst/>
              <a:ahLst/>
              <a:cxnLst/>
              <a:rect l="l" t="t" r="r" b="b"/>
              <a:pathLst>
                <a:path w="1056004" h="1056005">
                  <a:moveTo>
                    <a:pt x="1055832" y="0"/>
                  </a:moveTo>
                  <a:lnTo>
                    <a:pt x="0" y="0"/>
                  </a:lnTo>
                  <a:lnTo>
                    <a:pt x="0" y="1055833"/>
                  </a:lnTo>
                  <a:lnTo>
                    <a:pt x="1055832" y="1055833"/>
                  </a:lnTo>
                  <a:lnTo>
                    <a:pt x="1055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457587"/>
              <a:ext cx="918210" cy="344805"/>
            </a:xfrm>
            <a:custGeom>
              <a:avLst/>
              <a:gdLst/>
              <a:ahLst/>
              <a:cxnLst/>
              <a:rect l="l" t="t" r="r" b="b"/>
              <a:pathLst>
                <a:path w="918209" h="344805">
                  <a:moveTo>
                    <a:pt x="91808" y="275437"/>
                  </a:moveTo>
                  <a:lnTo>
                    <a:pt x="68859" y="275437"/>
                  </a:lnTo>
                  <a:lnTo>
                    <a:pt x="68859" y="206578"/>
                  </a:lnTo>
                  <a:lnTo>
                    <a:pt x="45910" y="206578"/>
                  </a:lnTo>
                  <a:lnTo>
                    <a:pt x="45910" y="229539"/>
                  </a:lnTo>
                  <a:lnTo>
                    <a:pt x="22948" y="229539"/>
                  </a:lnTo>
                  <a:lnTo>
                    <a:pt x="0" y="229539"/>
                  </a:lnTo>
                  <a:lnTo>
                    <a:pt x="0" y="275437"/>
                  </a:lnTo>
                  <a:lnTo>
                    <a:pt x="22948" y="275437"/>
                  </a:lnTo>
                  <a:lnTo>
                    <a:pt x="22948" y="298386"/>
                  </a:lnTo>
                  <a:lnTo>
                    <a:pt x="45910" y="298386"/>
                  </a:lnTo>
                  <a:lnTo>
                    <a:pt x="68859" y="298386"/>
                  </a:lnTo>
                  <a:lnTo>
                    <a:pt x="91808" y="298386"/>
                  </a:lnTo>
                  <a:lnTo>
                    <a:pt x="91808" y="275437"/>
                  </a:lnTo>
                  <a:close/>
                </a:path>
                <a:path w="918209" h="344805">
                  <a:moveTo>
                    <a:pt x="114769" y="183629"/>
                  </a:moveTo>
                  <a:lnTo>
                    <a:pt x="91808" y="183629"/>
                  </a:lnTo>
                  <a:lnTo>
                    <a:pt x="68859" y="183629"/>
                  </a:lnTo>
                  <a:lnTo>
                    <a:pt x="68859" y="206578"/>
                  </a:lnTo>
                  <a:lnTo>
                    <a:pt x="91808" y="206578"/>
                  </a:lnTo>
                  <a:lnTo>
                    <a:pt x="114769" y="206578"/>
                  </a:lnTo>
                  <a:lnTo>
                    <a:pt x="114769" y="183629"/>
                  </a:lnTo>
                  <a:close/>
                </a:path>
                <a:path w="918209" h="344805">
                  <a:moveTo>
                    <a:pt x="183616" y="183629"/>
                  </a:moveTo>
                  <a:lnTo>
                    <a:pt x="160667" y="183629"/>
                  </a:lnTo>
                  <a:lnTo>
                    <a:pt x="137718" y="183629"/>
                  </a:lnTo>
                  <a:lnTo>
                    <a:pt x="137718" y="206578"/>
                  </a:lnTo>
                  <a:lnTo>
                    <a:pt x="160667" y="206578"/>
                  </a:lnTo>
                  <a:lnTo>
                    <a:pt x="183616" y="206578"/>
                  </a:lnTo>
                  <a:lnTo>
                    <a:pt x="183616" y="183629"/>
                  </a:lnTo>
                  <a:close/>
                </a:path>
                <a:path w="918209" h="344805">
                  <a:moveTo>
                    <a:pt x="206578" y="137718"/>
                  </a:moveTo>
                  <a:lnTo>
                    <a:pt x="183616" y="137718"/>
                  </a:lnTo>
                  <a:lnTo>
                    <a:pt x="183616" y="160667"/>
                  </a:lnTo>
                  <a:lnTo>
                    <a:pt x="206578" y="160667"/>
                  </a:lnTo>
                  <a:lnTo>
                    <a:pt x="206578" y="137718"/>
                  </a:lnTo>
                  <a:close/>
                </a:path>
                <a:path w="918209" h="344805">
                  <a:moveTo>
                    <a:pt x="229527" y="321348"/>
                  </a:moveTo>
                  <a:lnTo>
                    <a:pt x="206578" y="321348"/>
                  </a:lnTo>
                  <a:lnTo>
                    <a:pt x="206578" y="229539"/>
                  </a:lnTo>
                  <a:lnTo>
                    <a:pt x="183616" y="229539"/>
                  </a:lnTo>
                  <a:lnTo>
                    <a:pt x="183616" y="344297"/>
                  </a:lnTo>
                  <a:lnTo>
                    <a:pt x="206578" y="344297"/>
                  </a:lnTo>
                  <a:lnTo>
                    <a:pt x="229527" y="344297"/>
                  </a:lnTo>
                  <a:lnTo>
                    <a:pt x="229527" y="321348"/>
                  </a:lnTo>
                  <a:close/>
                </a:path>
                <a:path w="918209" h="344805">
                  <a:moveTo>
                    <a:pt x="275437" y="160667"/>
                  </a:moveTo>
                  <a:lnTo>
                    <a:pt x="252476" y="160667"/>
                  </a:lnTo>
                  <a:lnTo>
                    <a:pt x="252476" y="137718"/>
                  </a:lnTo>
                  <a:lnTo>
                    <a:pt x="229527" y="137718"/>
                  </a:lnTo>
                  <a:lnTo>
                    <a:pt x="229527" y="183629"/>
                  </a:lnTo>
                  <a:lnTo>
                    <a:pt x="252476" y="183629"/>
                  </a:lnTo>
                  <a:lnTo>
                    <a:pt x="275437" y="183629"/>
                  </a:lnTo>
                  <a:lnTo>
                    <a:pt x="275437" y="160667"/>
                  </a:lnTo>
                  <a:close/>
                </a:path>
                <a:path w="918209" h="344805">
                  <a:moveTo>
                    <a:pt x="298386" y="206578"/>
                  </a:moveTo>
                  <a:lnTo>
                    <a:pt x="275437" y="206578"/>
                  </a:lnTo>
                  <a:lnTo>
                    <a:pt x="275437" y="229539"/>
                  </a:lnTo>
                  <a:lnTo>
                    <a:pt x="298386" y="229539"/>
                  </a:lnTo>
                  <a:lnTo>
                    <a:pt x="298386" y="206578"/>
                  </a:lnTo>
                  <a:close/>
                </a:path>
                <a:path w="918209" h="344805">
                  <a:moveTo>
                    <a:pt x="298386" y="0"/>
                  </a:moveTo>
                  <a:lnTo>
                    <a:pt x="275437" y="0"/>
                  </a:lnTo>
                  <a:lnTo>
                    <a:pt x="252476" y="0"/>
                  </a:lnTo>
                  <a:lnTo>
                    <a:pt x="252476" y="22961"/>
                  </a:lnTo>
                  <a:lnTo>
                    <a:pt x="275437" y="22961"/>
                  </a:lnTo>
                  <a:lnTo>
                    <a:pt x="298386" y="22961"/>
                  </a:lnTo>
                  <a:lnTo>
                    <a:pt x="298386" y="0"/>
                  </a:lnTo>
                  <a:close/>
                </a:path>
                <a:path w="918209" h="344805">
                  <a:moveTo>
                    <a:pt x="321335" y="45910"/>
                  </a:moveTo>
                  <a:lnTo>
                    <a:pt x="298386" y="45910"/>
                  </a:lnTo>
                  <a:lnTo>
                    <a:pt x="298386" y="68859"/>
                  </a:lnTo>
                  <a:lnTo>
                    <a:pt x="321335" y="68859"/>
                  </a:lnTo>
                  <a:lnTo>
                    <a:pt x="321335" y="45910"/>
                  </a:lnTo>
                  <a:close/>
                </a:path>
                <a:path w="918209" h="344805">
                  <a:moveTo>
                    <a:pt x="344297" y="22961"/>
                  </a:moveTo>
                  <a:lnTo>
                    <a:pt x="321335" y="22961"/>
                  </a:lnTo>
                  <a:lnTo>
                    <a:pt x="321335" y="45910"/>
                  </a:lnTo>
                  <a:lnTo>
                    <a:pt x="344297" y="45910"/>
                  </a:lnTo>
                  <a:lnTo>
                    <a:pt x="344297" y="22961"/>
                  </a:lnTo>
                  <a:close/>
                </a:path>
                <a:path w="918209" h="344805">
                  <a:moveTo>
                    <a:pt x="367245" y="183629"/>
                  </a:moveTo>
                  <a:lnTo>
                    <a:pt x="344297" y="183629"/>
                  </a:lnTo>
                  <a:lnTo>
                    <a:pt x="344297" y="206578"/>
                  </a:lnTo>
                  <a:lnTo>
                    <a:pt x="367245" y="206578"/>
                  </a:lnTo>
                  <a:lnTo>
                    <a:pt x="367245" y="183629"/>
                  </a:lnTo>
                  <a:close/>
                </a:path>
                <a:path w="918209" h="344805">
                  <a:moveTo>
                    <a:pt x="390194" y="114769"/>
                  </a:moveTo>
                  <a:lnTo>
                    <a:pt x="367245" y="114769"/>
                  </a:lnTo>
                  <a:lnTo>
                    <a:pt x="367245" y="91821"/>
                  </a:lnTo>
                  <a:lnTo>
                    <a:pt x="344297" y="91821"/>
                  </a:lnTo>
                  <a:lnTo>
                    <a:pt x="344297" y="68859"/>
                  </a:lnTo>
                  <a:lnTo>
                    <a:pt x="321335" y="68859"/>
                  </a:lnTo>
                  <a:lnTo>
                    <a:pt x="321335" y="114769"/>
                  </a:lnTo>
                  <a:lnTo>
                    <a:pt x="298386" y="114769"/>
                  </a:lnTo>
                  <a:lnTo>
                    <a:pt x="298386" y="91821"/>
                  </a:lnTo>
                  <a:lnTo>
                    <a:pt x="275437" y="91821"/>
                  </a:lnTo>
                  <a:lnTo>
                    <a:pt x="252476" y="91821"/>
                  </a:lnTo>
                  <a:lnTo>
                    <a:pt x="252476" y="22961"/>
                  </a:lnTo>
                  <a:lnTo>
                    <a:pt x="229527" y="22961"/>
                  </a:lnTo>
                  <a:lnTo>
                    <a:pt x="229527" y="45910"/>
                  </a:lnTo>
                  <a:lnTo>
                    <a:pt x="206578" y="45910"/>
                  </a:lnTo>
                  <a:lnTo>
                    <a:pt x="183616" y="45910"/>
                  </a:lnTo>
                  <a:lnTo>
                    <a:pt x="183616" y="91821"/>
                  </a:lnTo>
                  <a:lnTo>
                    <a:pt x="206578" y="91821"/>
                  </a:lnTo>
                  <a:lnTo>
                    <a:pt x="206578" y="68859"/>
                  </a:lnTo>
                  <a:lnTo>
                    <a:pt x="229527" y="68859"/>
                  </a:lnTo>
                  <a:lnTo>
                    <a:pt x="229527" y="91821"/>
                  </a:lnTo>
                  <a:lnTo>
                    <a:pt x="206578" y="91821"/>
                  </a:lnTo>
                  <a:lnTo>
                    <a:pt x="206578" y="114769"/>
                  </a:lnTo>
                  <a:lnTo>
                    <a:pt x="229527" y="114769"/>
                  </a:lnTo>
                  <a:lnTo>
                    <a:pt x="252476" y="114769"/>
                  </a:lnTo>
                  <a:lnTo>
                    <a:pt x="275437" y="114769"/>
                  </a:lnTo>
                  <a:lnTo>
                    <a:pt x="275437" y="160667"/>
                  </a:lnTo>
                  <a:lnTo>
                    <a:pt x="298386" y="160667"/>
                  </a:lnTo>
                  <a:lnTo>
                    <a:pt x="298386" y="137718"/>
                  </a:lnTo>
                  <a:lnTo>
                    <a:pt x="321335" y="137718"/>
                  </a:lnTo>
                  <a:lnTo>
                    <a:pt x="321335" y="160667"/>
                  </a:lnTo>
                  <a:lnTo>
                    <a:pt x="298386" y="160667"/>
                  </a:lnTo>
                  <a:lnTo>
                    <a:pt x="298386" y="183629"/>
                  </a:lnTo>
                  <a:lnTo>
                    <a:pt x="321335" y="183629"/>
                  </a:lnTo>
                  <a:lnTo>
                    <a:pt x="344297" y="183629"/>
                  </a:lnTo>
                  <a:lnTo>
                    <a:pt x="344297" y="137718"/>
                  </a:lnTo>
                  <a:lnTo>
                    <a:pt x="367245" y="137718"/>
                  </a:lnTo>
                  <a:lnTo>
                    <a:pt x="367245" y="183629"/>
                  </a:lnTo>
                  <a:lnTo>
                    <a:pt x="390194" y="183629"/>
                  </a:lnTo>
                  <a:lnTo>
                    <a:pt x="390194" y="114769"/>
                  </a:lnTo>
                  <a:close/>
                </a:path>
                <a:path w="918209" h="344805">
                  <a:moveTo>
                    <a:pt x="390194" y="0"/>
                  </a:moveTo>
                  <a:lnTo>
                    <a:pt x="367245" y="0"/>
                  </a:lnTo>
                  <a:lnTo>
                    <a:pt x="367245" y="22961"/>
                  </a:lnTo>
                  <a:lnTo>
                    <a:pt x="390194" y="22961"/>
                  </a:lnTo>
                  <a:lnTo>
                    <a:pt x="390194" y="0"/>
                  </a:lnTo>
                  <a:close/>
                </a:path>
                <a:path w="918209" h="344805">
                  <a:moveTo>
                    <a:pt x="504964" y="91821"/>
                  </a:moveTo>
                  <a:lnTo>
                    <a:pt x="482003" y="91821"/>
                  </a:lnTo>
                  <a:lnTo>
                    <a:pt x="482003" y="0"/>
                  </a:lnTo>
                  <a:lnTo>
                    <a:pt x="459054" y="0"/>
                  </a:lnTo>
                  <a:lnTo>
                    <a:pt x="459054" y="45910"/>
                  </a:lnTo>
                  <a:lnTo>
                    <a:pt x="436105" y="45910"/>
                  </a:lnTo>
                  <a:lnTo>
                    <a:pt x="436105" y="22961"/>
                  </a:lnTo>
                  <a:lnTo>
                    <a:pt x="413156" y="22961"/>
                  </a:lnTo>
                  <a:lnTo>
                    <a:pt x="390194" y="22961"/>
                  </a:lnTo>
                  <a:lnTo>
                    <a:pt x="390194" y="45910"/>
                  </a:lnTo>
                  <a:lnTo>
                    <a:pt x="413156" y="45910"/>
                  </a:lnTo>
                  <a:lnTo>
                    <a:pt x="413156" y="68859"/>
                  </a:lnTo>
                  <a:lnTo>
                    <a:pt x="390194" y="68859"/>
                  </a:lnTo>
                  <a:lnTo>
                    <a:pt x="390194" y="45910"/>
                  </a:lnTo>
                  <a:lnTo>
                    <a:pt x="367245" y="45910"/>
                  </a:lnTo>
                  <a:lnTo>
                    <a:pt x="344297" y="45910"/>
                  </a:lnTo>
                  <a:lnTo>
                    <a:pt x="344297" y="68859"/>
                  </a:lnTo>
                  <a:lnTo>
                    <a:pt x="367245" y="68859"/>
                  </a:lnTo>
                  <a:lnTo>
                    <a:pt x="367245" y="91821"/>
                  </a:lnTo>
                  <a:lnTo>
                    <a:pt x="390194" y="91821"/>
                  </a:lnTo>
                  <a:lnTo>
                    <a:pt x="413156" y="91821"/>
                  </a:lnTo>
                  <a:lnTo>
                    <a:pt x="436105" y="91821"/>
                  </a:lnTo>
                  <a:lnTo>
                    <a:pt x="436105" y="68859"/>
                  </a:lnTo>
                  <a:lnTo>
                    <a:pt x="459054" y="68859"/>
                  </a:lnTo>
                  <a:lnTo>
                    <a:pt x="459054" y="91821"/>
                  </a:lnTo>
                  <a:lnTo>
                    <a:pt x="436105" y="91821"/>
                  </a:lnTo>
                  <a:lnTo>
                    <a:pt x="436105" y="114769"/>
                  </a:lnTo>
                  <a:lnTo>
                    <a:pt x="413156" y="114769"/>
                  </a:lnTo>
                  <a:lnTo>
                    <a:pt x="413156" y="183629"/>
                  </a:lnTo>
                  <a:lnTo>
                    <a:pt x="436105" y="183629"/>
                  </a:lnTo>
                  <a:lnTo>
                    <a:pt x="436105" y="206578"/>
                  </a:lnTo>
                  <a:lnTo>
                    <a:pt x="459054" y="206578"/>
                  </a:lnTo>
                  <a:lnTo>
                    <a:pt x="482003" y="206578"/>
                  </a:lnTo>
                  <a:lnTo>
                    <a:pt x="504964" y="206578"/>
                  </a:lnTo>
                  <a:lnTo>
                    <a:pt x="504964" y="160667"/>
                  </a:lnTo>
                  <a:lnTo>
                    <a:pt x="482003" y="160667"/>
                  </a:lnTo>
                  <a:lnTo>
                    <a:pt x="482003" y="183629"/>
                  </a:lnTo>
                  <a:lnTo>
                    <a:pt x="459054" y="183629"/>
                  </a:lnTo>
                  <a:lnTo>
                    <a:pt x="459054" y="160667"/>
                  </a:lnTo>
                  <a:lnTo>
                    <a:pt x="436105" y="160667"/>
                  </a:lnTo>
                  <a:lnTo>
                    <a:pt x="436105" y="137718"/>
                  </a:lnTo>
                  <a:lnTo>
                    <a:pt x="459054" y="137718"/>
                  </a:lnTo>
                  <a:lnTo>
                    <a:pt x="459054" y="160667"/>
                  </a:lnTo>
                  <a:lnTo>
                    <a:pt x="482003" y="160667"/>
                  </a:lnTo>
                  <a:lnTo>
                    <a:pt x="482003" y="137718"/>
                  </a:lnTo>
                  <a:lnTo>
                    <a:pt x="504964" y="137718"/>
                  </a:lnTo>
                  <a:lnTo>
                    <a:pt x="504964" y="91821"/>
                  </a:lnTo>
                  <a:close/>
                </a:path>
                <a:path w="918209" h="344805">
                  <a:moveTo>
                    <a:pt x="527913" y="137718"/>
                  </a:moveTo>
                  <a:lnTo>
                    <a:pt x="504964" y="137718"/>
                  </a:lnTo>
                  <a:lnTo>
                    <a:pt x="504964" y="160667"/>
                  </a:lnTo>
                  <a:lnTo>
                    <a:pt x="527913" y="160667"/>
                  </a:lnTo>
                  <a:lnTo>
                    <a:pt x="527913" y="137718"/>
                  </a:lnTo>
                  <a:close/>
                </a:path>
                <a:path w="918209" h="344805">
                  <a:moveTo>
                    <a:pt x="573824" y="137718"/>
                  </a:moveTo>
                  <a:lnTo>
                    <a:pt x="550875" y="137718"/>
                  </a:lnTo>
                  <a:lnTo>
                    <a:pt x="550875" y="160667"/>
                  </a:lnTo>
                  <a:lnTo>
                    <a:pt x="573824" y="160667"/>
                  </a:lnTo>
                  <a:lnTo>
                    <a:pt x="573824" y="137718"/>
                  </a:lnTo>
                  <a:close/>
                </a:path>
                <a:path w="918209" h="344805">
                  <a:moveTo>
                    <a:pt x="573824" y="91821"/>
                  </a:moveTo>
                  <a:lnTo>
                    <a:pt x="550875" y="91821"/>
                  </a:lnTo>
                  <a:lnTo>
                    <a:pt x="527913" y="91821"/>
                  </a:lnTo>
                  <a:lnTo>
                    <a:pt x="527913" y="137718"/>
                  </a:lnTo>
                  <a:lnTo>
                    <a:pt x="550875" y="137718"/>
                  </a:lnTo>
                  <a:lnTo>
                    <a:pt x="550875" y="114769"/>
                  </a:lnTo>
                  <a:lnTo>
                    <a:pt x="573824" y="114769"/>
                  </a:lnTo>
                  <a:lnTo>
                    <a:pt x="573824" y="91821"/>
                  </a:lnTo>
                  <a:close/>
                </a:path>
                <a:path w="918209" h="344805">
                  <a:moveTo>
                    <a:pt x="642683" y="45910"/>
                  </a:moveTo>
                  <a:lnTo>
                    <a:pt x="619721" y="45910"/>
                  </a:lnTo>
                  <a:lnTo>
                    <a:pt x="619721" y="0"/>
                  </a:lnTo>
                  <a:lnTo>
                    <a:pt x="596773" y="0"/>
                  </a:lnTo>
                  <a:lnTo>
                    <a:pt x="573824" y="0"/>
                  </a:lnTo>
                  <a:lnTo>
                    <a:pt x="573824" y="22961"/>
                  </a:lnTo>
                  <a:lnTo>
                    <a:pt x="573824" y="45910"/>
                  </a:lnTo>
                  <a:lnTo>
                    <a:pt x="550875" y="45910"/>
                  </a:lnTo>
                  <a:lnTo>
                    <a:pt x="550875" y="22961"/>
                  </a:lnTo>
                  <a:lnTo>
                    <a:pt x="573824" y="22961"/>
                  </a:lnTo>
                  <a:lnTo>
                    <a:pt x="573824" y="0"/>
                  </a:lnTo>
                  <a:lnTo>
                    <a:pt x="550875" y="0"/>
                  </a:lnTo>
                  <a:lnTo>
                    <a:pt x="527913" y="0"/>
                  </a:lnTo>
                  <a:lnTo>
                    <a:pt x="504964" y="0"/>
                  </a:lnTo>
                  <a:lnTo>
                    <a:pt x="504964" y="22961"/>
                  </a:lnTo>
                  <a:lnTo>
                    <a:pt x="527913" y="22961"/>
                  </a:lnTo>
                  <a:lnTo>
                    <a:pt x="527913" y="45910"/>
                  </a:lnTo>
                  <a:lnTo>
                    <a:pt x="504964" y="45910"/>
                  </a:lnTo>
                  <a:lnTo>
                    <a:pt x="504964" y="91821"/>
                  </a:lnTo>
                  <a:lnTo>
                    <a:pt x="527913" y="91821"/>
                  </a:lnTo>
                  <a:lnTo>
                    <a:pt x="527913" y="68859"/>
                  </a:lnTo>
                  <a:lnTo>
                    <a:pt x="550875" y="68859"/>
                  </a:lnTo>
                  <a:lnTo>
                    <a:pt x="573824" y="68859"/>
                  </a:lnTo>
                  <a:lnTo>
                    <a:pt x="596773" y="68859"/>
                  </a:lnTo>
                  <a:lnTo>
                    <a:pt x="596773" y="91821"/>
                  </a:lnTo>
                  <a:lnTo>
                    <a:pt x="619721" y="91821"/>
                  </a:lnTo>
                  <a:lnTo>
                    <a:pt x="619721" y="68859"/>
                  </a:lnTo>
                  <a:lnTo>
                    <a:pt x="642683" y="68859"/>
                  </a:lnTo>
                  <a:lnTo>
                    <a:pt x="642683" y="45910"/>
                  </a:lnTo>
                  <a:close/>
                </a:path>
                <a:path w="918209" h="344805">
                  <a:moveTo>
                    <a:pt x="711542" y="0"/>
                  </a:moveTo>
                  <a:lnTo>
                    <a:pt x="688581" y="0"/>
                  </a:lnTo>
                  <a:lnTo>
                    <a:pt x="688581" y="22961"/>
                  </a:lnTo>
                  <a:lnTo>
                    <a:pt x="711542" y="22961"/>
                  </a:lnTo>
                  <a:lnTo>
                    <a:pt x="711542" y="0"/>
                  </a:lnTo>
                  <a:close/>
                </a:path>
                <a:path w="918209" h="344805">
                  <a:moveTo>
                    <a:pt x="734491" y="91821"/>
                  </a:moveTo>
                  <a:lnTo>
                    <a:pt x="711542" y="91821"/>
                  </a:lnTo>
                  <a:lnTo>
                    <a:pt x="688581" y="91821"/>
                  </a:lnTo>
                  <a:lnTo>
                    <a:pt x="688581" y="68859"/>
                  </a:lnTo>
                  <a:lnTo>
                    <a:pt x="665632" y="68859"/>
                  </a:lnTo>
                  <a:lnTo>
                    <a:pt x="642683" y="68859"/>
                  </a:lnTo>
                  <a:lnTo>
                    <a:pt x="642683" y="114769"/>
                  </a:lnTo>
                  <a:lnTo>
                    <a:pt x="665632" y="114769"/>
                  </a:lnTo>
                  <a:lnTo>
                    <a:pt x="665632" y="137718"/>
                  </a:lnTo>
                  <a:lnTo>
                    <a:pt x="688581" y="137718"/>
                  </a:lnTo>
                  <a:lnTo>
                    <a:pt x="688581" y="114769"/>
                  </a:lnTo>
                  <a:lnTo>
                    <a:pt x="711542" y="114769"/>
                  </a:lnTo>
                  <a:lnTo>
                    <a:pt x="734491" y="114769"/>
                  </a:lnTo>
                  <a:lnTo>
                    <a:pt x="734491" y="91821"/>
                  </a:lnTo>
                  <a:close/>
                </a:path>
                <a:path w="918209" h="344805">
                  <a:moveTo>
                    <a:pt x="757440" y="183629"/>
                  </a:moveTo>
                  <a:lnTo>
                    <a:pt x="734491" y="183629"/>
                  </a:lnTo>
                  <a:lnTo>
                    <a:pt x="734491" y="160667"/>
                  </a:lnTo>
                  <a:lnTo>
                    <a:pt x="711542" y="160667"/>
                  </a:lnTo>
                  <a:lnTo>
                    <a:pt x="711542" y="137718"/>
                  </a:lnTo>
                  <a:lnTo>
                    <a:pt x="688581" y="137718"/>
                  </a:lnTo>
                  <a:lnTo>
                    <a:pt x="688581" y="183629"/>
                  </a:lnTo>
                  <a:lnTo>
                    <a:pt x="711542" y="183629"/>
                  </a:lnTo>
                  <a:lnTo>
                    <a:pt x="711542" y="206578"/>
                  </a:lnTo>
                  <a:lnTo>
                    <a:pt x="688581" y="206578"/>
                  </a:lnTo>
                  <a:lnTo>
                    <a:pt x="688581" y="183629"/>
                  </a:lnTo>
                  <a:lnTo>
                    <a:pt x="665632" y="183629"/>
                  </a:lnTo>
                  <a:lnTo>
                    <a:pt x="665632" y="137718"/>
                  </a:lnTo>
                  <a:lnTo>
                    <a:pt x="642683" y="137718"/>
                  </a:lnTo>
                  <a:lnTo>
                    <a:pt x="642683" y="160667"/>
                  </a:lnTo>
                  <a:lnTo>
                    <a:pt x="619721" y="160667"/>
                  </a:lnTo>
                  <a:lnTo>
                    <a:pt x="619721" y="114769"/>
                  </a:lnTo>
                  <a:lnTo>
                    <a:pt x="596773" y="114769"/>
                  </a:lnTo>
                  <a:lnTo>
                    <a:pt x="596773" y="183629"/>
                  </a:lnTo>
                  <a:lnTo>
                    <a:pt x="573824" y="183629"/>
                  </a:lnTo>
                  <a:lnTo>
                    <a:pt x="573824" y="206578"/>
                  </a:lnTo>
                  <a:lnTo>
                    <a:pt x="596773" y="206578"/>
                  </a:lnTo>
                  <a:lnTo>
                    <a:pt x="596773" y="229539"/>
                  </a:lnTo>
                  <a:lnTo>
                    <a:pt x="619721" y="229539"/>
                  </a:lnTo>
                  <a:lnTo>
                    <a:pt x="619721" y="275437"/>
                  </a:lnTo>
                  <a:lnTo>
                    <a:pt x="642683" y="275437"/>
                  </a:lnTo>
                  <a:lnTo>
                    <a:pt x="642683" y="206578"/>
                  </a:lnTo>
                  <a:lnTo>
                    <a:pt x="619721" y="206578"/>
                  </a:lnTo>
                  <a:lnTo>
                    <a:pt x="619721" y="183629"/>
                  </a:lnTo>
                  <a:lnTo>
                    <a:pt x="642683" y="183629"/>
                  </a:lnTo>
                  <a:lnTo>
                    <a:pt x="642683" y="206578"/>
                  </a:lnTo>
                  <a:lnTo>
                    <a:pt x="665632" y="206578"/>
                  </a:lnTo>
                  <a:lnTo>
                    <a:pt x="665632" y="229539"/>
                  </a:lnTo>
                  <a:lnTo>
                    <a:pt x="688581" y="229539"/>
                  </a:lnTo>
                  <a:lnTo>
                    <a:pt x="711542" y="229539"/>
                  </a:lnTo>
                  <a:lnTo>
                    <a:pt x="734491" y="229539"/>
                  </a:lnTo>
                  <a:lnTo>
                    <a:pt x="734491" y="206578"/>
                  </a:lnTo>
                  <a:lnTo>
                    <a:pt x="757440" y="206578"/>
                  </a:lnTo>
                  <a:lnTo>
                    <a:pt x="757440" y="183629"/>
                  </a:lnTo>
                  <a:close/>
                </a:path>
                <a:path w="918209" h="344805">
                  <a:moveTo>
                    <a:pt x="757440" y="114769"/>
                  </a:moveTo>
                  <a:lnTo>
                    <a:pt x="734491" y="114769"/>
                  </a:lnTo>
                  <a:lnTo>
                    <a:pt x="734491" y="160667"/>
                  </a:lnTo>
                  <a:lnTo>
                    <a:pt x="757440" y="160667"/>
                  </a:lnTo>
                  <a:lnTo>
                    <a:pt x="757440" y="114769"/>
                  </a:lnTo>
                  <a:close/>
                </a:path>
                <a:path w="918209" h="344805">
                  <a:moveTo>
                    <a:pt x="757440" y="22961"/>
                  </a:moveTo>
                  <a:lnTo>
                    <a:pt x="734491" y="22961"/>
                  </a:lnTo>
                  <a:lnTo>
                    <a:pt x="711542" y="22961"/>
                  </a:lnTo>
                  <a:lnTo>
                    <a:pt x="711542" y="45910"/>
                  </a:lnTo>
                  <a:lnTo>
                    <a:pt x="734491" y="45910"/>
                  </a:lnTo>
                  <a:lnTo>
                    <a:pt x="734491" y="91821"/>
                  </a:lnTo>
                  <a:lnTo>
                    <a:pt x="757440" y="91821"/>
                  </a:lnTo>
                  <a:lnTo>
                    <a:pt x="757440" y="22961"/>
                  </a:lnTo>
                  <a:close/>
                </a:path>
                <a:path w="918209" h="344805">
                  <a:moveTo>
                    <a:pt x="780402" y="206578"/>
                  </a:moveTo>
                  <a:lnTo>
                    <a:pt x="757440" y="206578"/>
                  </a:lnTo>
                  <a:lnTo>
                    <a:pt x="757440" y="252488"/>
                  </a:lnTo>
                  <a:lnTo>
                    <a:pt x="780402" y="252488"/>
                  </a:lnTo>
                  <a:lnTo>
                    <a:pt x="780402" y="206578"/>
                  </a:lnTo>
                  <a:close/>
                </a:path>
                <a:path w="918209" h="344805">
                  <a:moveTo>
                    <a:pt x="895159" y="183629"/>
                  </a:moveTo>
                  <a:lnTo>
                    <a:pt x="872210" y="183629"/>
                  </a:lnTo>
                  <a:lnTo>
                    <a:pt x="849249" y="183629"/>
                  </a:lnTo>
                  <a:lnTo>
                    <a:pt x="849249" y="206578"/>
                  </a:lnTo>
                  <a:lnTo>
                    <a:pt x="872210" y="206578"/>
                  </a:lnTo>
                  <a:lnTo>
                    <a:pt x="895159" y="206578"/>
                  </a:lnTo>
                  <a:lnTo>
                    <a:pt x="895159" y="183629"/>
                  </a:lnTo>
                  <a:close/>
                </a:path>
                <a:path w="918209" h="344805">
                  <a:moveTo>
                    <a:pt x="918121" y="206578"/>
                  </a:moveTo>
                  <a:lnTo>
                    <a:pt x="895159" y="206578"/>
                  </a:lnTo>
                  <a:lnTo>
                    <a:pt x="895159" y="229539"/>
                  </a:lnTo>
                  <a:lnTo>
                    <a:pt x="918121" y="229539"/>
                  </a:lnTo>
                  <a:lnTo>
                    <a:pt x="918121" y="20657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664166"/>
              <a:ext cx="941069" cy="321945"/>
            </a:xfrm>
            <a:custGeom>
              <a:avLst/>
              <a:gdLst/>
              <a:ahLst/>
              <a:cxnLst/>
              <a:rect l="l" t="t" r="r" b="b"/>
              <a:pathLst>
                <a:path w="941070" h="321944">
                  <a:moveTo>
                    <a:pt x="22948" y="229527"/>
                  </a:moveTo>
                  <a:lnTo>
                    <a:pt x="0" y="229527"/>
                  </a:lnTo>
                  <a:lnTo>
                    <a:pt x="0" y="252488"/>
                  </a:lnTo>
                  <a:lnTo>
                    <a:pt x="22948" y="252488"/>
                  </a:lnTo>
                  <a:lnTo>
                    <a:pt x="22948" y="229527"/>
                  </a:lnTo>
                  <a:close/>
                </a:path>
                <a:path w="941070" h="321944">
                  <a:moveTo>
                    <a:pt x="22948" y="91808"/>
                  </a:moveTo>
                  <a:lnTo>
                    <a:pt x="0" y="91808"/>
                  </a:lnTo>
                  <a:lnTo>
                    <a:pt x="0" y="114769"/>
                  </a:lnTo>
                  <a:lnTo>
                    <a:pt x="22948" y="114769"/>
                  </a:lnTo>
                  <a:lnTo>
                    <a:pt x="22948" y="91808"/>
                  </a:lnTo>
                  <a:close/>
                </a:path>
                <a:path w="941070" h="321944">
                  <a:moveTo>
                    <a:pt x="22948" y="22961"/>
                  </a:moveTo>
                  <a:lnTo>
                    <a:pt x="0" y="22961"/>
                  </a:lnTo>
                  <a:lnTo>
                    <a:pt x="0" y="68859"/>
                  </a:lnTo>
                  <a:lnTo>
                    <a:pt x="22948" y="68859"/>
                  </a:lnTo>
                  <a:lnTo>
                    <a:pt x="22948" y="22961"/>
                  </a:lnTo>
                  <a:close/>
                </a:path>
                <a:path w="941070" h="321944">
                  <a:moveTo>
                    <a:pt x="114769" y="114769"/>
                  </a:moveTo>
                  <a:lnTo>
                    <a:pt x="91808" y="114769"/>
                  </a:lnTo>
                  <a:lnTo>
                    <a:pt x="91808" y="137718"/>
                  </a:lnTo>
                  <a:lnTo>
                    <a:pt x="114769" y="137718"/>
                  </a:lnTo>
                  <a:lnTo>
                    <a:pt x="114769" y="114769"/>
                  </a:lnTo>
                  <a:close/>
                </a:path>
                <a:path w="941070" h="321944">
                  <a:moveTo>
                    <a:pt x="137718" y="91808"/>
                  </a:moveTo>
                  <a:lnTo>
                    <a:pt x="114769" y="91808"/>
                  </a:lnTo>
                  <a:lnTo>
                    <a:pt x="114769" y="114769"/>
                  </a:lnTo>
                  <a:lnTo>
                    <a:pt x="137718" y="114769"/>
                  </a:lnTo>
                  <a:lnTo>
                    <a:pt x="137718" y="91808"/>
                  </a:lnTo>
                  <a:close/>
                </a:path>
                <a:path w="941070" h="321944">
                  <a:moveTo>
                    <a:pt x="160667" y="252488"/>
                  </a:moveTo>
                  <a:lnTo>
                    <a:pt x="137718" y="252488"/>
                  </a:lnTo>
                  <a:lnTo>
                    <a:pt x="137718" y="229527"/>
                  </a:lnTo>
                  <a:lnTo>
                    <a:pt x="114769" y="229527"/>
                  </a:lnTo>
                  <a:lnTo>
                    <a:pt x="114769" y="252488"/>
                  </a:lnTo>
                  <a:lnTo>
                    <a:pt x="91808" y="252488"/>
                  </a:lnTo>
                  <a:lnTo>
                    <a:pt x="91808" y="137718"/>
                  </a:lnTo>
                  <a:lnTo>
                    <a:pt x="68859" y="137718"/>
                  </a:lnTo>
                  <a:lnTo>
                    <a:pt x="45910" y="137718"/>
                  </a:lnTo>
                  <a:lnTo>
                    <a:pt x="45910" y="160667"/>
                  </a:lnTo>
                  <a:lnTo>
                    <a:pt x="68859" y="160667"/>
                  </a:lnTo>
                  <a:lnTo>
                    <a:pt x="68859" y="183629"/>
                  </a:lnTo>
                  <a:lnTo>
                    <a:pt x="45910" y="183629"/>
                  </a:lnTo>
                  <a:lnTo>
                    <a:pt x="45910" y="160667"/>
                  </a:lnTo>
                  <a:lnTo>
                    <a:pt x="22948" y="160667"/>
                  </a:lnTo>
                  <a:lnTo>
                    <a:pt x="0" y="160667"/>
                  </a:lnTo>
                  <a:lnTo>
                    <a:pt x="0" y="183629"/>
                  </a:lnTo>
                  <a:lnTo>
                    <a:pt x="22948" y="183629"/>
                  </a:lnTo>
                  <a:lnTo>
                    <a:pt x="22948" y="206578"/>
                  </a:lnTo>
                  <a:lnTo>
                    <a:pt x="45910" y="206578"/>
                  </a:lnTo>
                  <a:lnTo>
                    <a:pt x="45910" y="298386"/>
                  </a:lnTo>
                  <a:lnTo>
                    <a:pt x="68859" y="298386"/>
                  </a:lnTo>
                  <a:lnTo>
                    <a:pt x="91808" y="298386"/>
                  </a:lnTo>
                  <a:lnTo>
                    <a:pt x="91808" y="321348"/>
                  </a:lnTo>
                  <a:lnTo>
                    <a:pt x="114769" y="321348"/>
                  </a:lnTo>
                  <a:lnTo>
                    <a:pt x="114769" y="275437"/>
                  </a:lnTo>
                  <a:lnTo>
                    <a:pt x="137718" y="275437"/>
                  </a:lnTo>
                  <a:lnTo>
                    <a:pt x="160667" y="275437"/>
                  </a:lnTo>
                  <a:lnTo>
                    <a:pt x="160667" y="252488"/>
                  </a:lnTo>
                  <a:close/>
                </a:path>
                <a:path w="941070" h="321944">
                  <a:moveTo>
                    <a:pt x="160667" y="206578"/>
                  </a:moveTo>
                  <a:lnTo>
                    <a:pt x="137718" y="206578"/>
                  </a:lnTo>
                  <a:lnTo>
                    <a:pt x="137718" y="229527"/>
                  </a:lnTo>
                  <a:lnTo>
                    <a:pt x="160667" y="229527"/>
                  </a:lnTo>
                  <a:lnTo>
                    <a:pt x="160667" y="206578"/>
                  </a:lnTo>
                  <a:close/>
                </a:path>
                <a:path w="941070" h="321944">
                  <a:moveTo>
                    <a:pt x="160667" y="160667"/>
                  </a:moveTo>
                  <a:lnTo>
                    <a:pt x="137718" y="160667"/>
                  </a:lnTo>
                  <a:lnTo>
                    <a:pt x="114769" y="160667"/>
                  </a:lnTo>
                  <a:lnTo>
                    <a:pt x="114769" y="206578"/>
                  </a:lnTo>
                  <a:lnTo>
                    <a:pt x="137718" y="206578"/>
                  </a:lnTo>
                  <a:lnTo>
                    <a:pt x="137718" y="183629"/>
                  </a:lnTo>
                  <a:lnTo>
                    <a:pt x="160667" y="183629"/>
                  </a:lnTo>
                  <a:lnTo>
                    <a:pt x="160667" y="160667"/>
                  </a:lnTo>
                  <a:close/>
                </a:path>
                <a:path w="941070" h="321944">
                  <a:moveTo>
                    <a:pt x="160667" y="114769"/>
                  </a:moveTo>
                  <a:lnTo>
                    <a:pt x="137718" y="114769"/>
                  </a:lnTo>
                  <a:lnTo>
                    <a:pt x="137718" y="137718"/>
                  </a:lnTo>
                  <a:lnTo>
                    <a:pt x="160667" y="137718"/>
                  </a:lnTo>
                  <a:lnTo>
                    <a:pt x="160667" y="114769"/>
                  </a:lnTo>
                  <a:close/>
                </a:path>
                <a:path w="941070" h="321944">
                  <a:moveTo>
                    <a:pt x="160667" y="68859"/>
                  </a:moveTo>
                  <a:lnTo>
                    <a:pt x="137718" y="68859"/>
                  </a:lnTo>
                  <a:lnTo>
                    <a:pt x="137718" y="91808"/>
                  </a:lnTo>
                  <a:lnTo>
                    <a:pt x="160667" y="91808"/>
                  </a:lnTo>
                  <a:lnTo>
                    <a:pt x="160667" y="68859"/>
                  </a:lnTo>
                  <a:close/>
                </a:path>
                <a:path w="941070" h="321944">
                  <a:moveTo>
                    <a:pt x="183616" y="229527"/>
                  </a:moveTo>
                  <a:lnTo>
                    <a:pt x="160667" y="229527"/>
                  </a:lnTo>
                  <a:lnTo>
                    <a:pt x="160667" y="252488"/>
                  </a:lnTo>
                  <a:lnTo>
                    <a:pt x="183616" y="252488"/>
                  </a:lnTo>
                  <a:lnTo>
                    <a:pt x="183616" y="229527"/>
                  </a:lnTo>
                  <a:close/>
                </a:path>
                <a:path w="941070" h="321944">
                  <a:moveTo>
                    <a:pt x="183616" y="183629"/>
                  </a:moveTo>
                  <a:lnTo>
                    <a:pt x="160667" y="183629"/>
                  </a:lnTo>
                  <a:lnTo>
                    <a:pt x="160667" y="206578"/>
                  </a:lnTo>
                  <a:lnTo>
                    <a:pt x="183616" y="206578"/>
                  </a:lnTo>
                  <a:lnTo>
                    <a:pt x="183616" y="183629"/>
                  </a:lnTo>
                  <a:close/>
                </a:path>
                <a:path w="941070" h="321944">
                  <a:moveTo>
                    <a:pt x="183616" y="137718"/>
                  </a:moveTo>
                  <a:lnTo>
                    <a:pt x="160667" y="137718"/>
                  </a:lnTo>
                  <a:lnTo>
                    <a:pt x="160667" y="160667"/>
                  </a:lnTo>
                  <a:lnTo>
                    <a:pt x="183616" y="160667"/>
                  </a:lnTo>
                  <a:lnTo>
                    <a:pt x="183616" y="137718"/>
                  </a:lnTo>
                  <a:close/>
                </a:path>
                <a:path w="941070" h="321944">
                  <a:moveTo>
                    <a:pt x="183616" y="22961"/>
                  </a:moveTo>
                  <a:lnTo>
                    <a:pt x="183616" y="22961"/>
                  </a:lnTo>
                  <a:lnTo>
                    <a:pt x="68859" y="22961"/>
                  </a:lnTo>
                  <a:lnTo>
                    <a:pt x="68859" y="45910"/>
                  </a:lnTo>
                  <a:lnTo>
                    <a:pt x="91808" y="45910"/>
                  </a:lnTo>
                  <a:lnTo>
                    <a:pt x="114769" y="45910"/>
                  </a:lnTo>
                  <a:lnTo>
                    <a:pt x="114769" y="68859"/>
                  </a:lnTo>
                  <a:lnTo>
                    <a:pt x="137718" y="68859"/>
                  </a:lnTo>
                  <a:lnTo>
                    <a:pt x="137718" y="45910"/>
                  </a:lnTo>
                  <a:lnTo>
                    <a:pt x="160667" y="45910"/>
                  </a:lnTo>
                  <a:lnTo>
                    <a:pt x="183616" y="45910"/>
                  </a:lnTo>
                  <a:lnTo>
                    <a:pt x="183616" y="22961"/>
                  </a:lnTo>
                  <a:close/>
                </a:path>
                <a:path w="941070" h="321944">
                  <a:moveTo>
                    <a:pt x="229527" y="160667"/>
                  </a:moveTo>
                  <a:lnTo>
                    <a:pt x="206578" y="160667"/>
                  </a:lnTo>
                  <a:lnTo>
                    <a:pt x="206578" y="183629"/>
                  </a:lnTo>
                  <a:lnTo>
                    <a:pt x="229527" y="183629"/>
                  </a:lnTo>
                  <a:lnTo>
                    <a:pt x="229527" y="160667"/>
                  </a:lnTo>
                  <a:close/>
                </a:path>
                <a:path w="941070" h="321944">
                  <a:moveTo>
                    <a:pt x="252476" y="91808"/>
                  </a:moveTo>
                  <a:lnTo>
                    <a:pt x="229527" y="91808"/>
                  </a:lnTo>
                  <a:lnTo>
                    <a:pt x="229527" y="114769"/>
                  </a:lnTo>
                  <a:lnTo>
                    <a:pt x="252476" y="114769"/>
                  </a:lnTo>
                  <a:lnTo>
                    <a:pt x="252476" y="91808"/>
                  </a:lnTo>
                  <a:close/>
                </a:path>
                <a:path w="941070" h="321944">
                  <a:moveTo>
                    <a:pt x="275437" y="22961"/>
                  </a:moveTo>
                  <a:lnTo>
                    <a:pt x="252476" y="22961"/>
                  </a:lnTo>
                  <a:lnTo>
                    <a:pt x="229527" y="22961"/>
                  </a:lnTo>
                  <a:lnTo>
                    <a:pt x="229527" y="45910"/>
                  </a:lnTo>
                  <a:lnTo>
                    <a:pt x="252476" y="45910"/>
                  </a:lnTo>
                  <a:lnTo>
                    <a:pt x="275437" y="45910"/>
                  </a:lnTo>
                  <a:lnTo>
                    <a:pt x="275437" y="22961"/>
                  </a:lnTo>
                  <a:close/>
                </a:path>
                <a:path w="941070" h="321944">
                  <a:moveTo>
                    <a:pt x="344297" y="0"/>
                  </a:moveTo>
                  <a:lnTo>
                    <a:pt x="321335" y="0"/>
                  </a:lnTo>
                  <a:lnTo>
                    <a:pt x="321335" y="22961"/>
                  </a:lnTo>
                  <a:lnTo>
                    <a:pt x="298386" y="22961"/>
                  </a:lnTo>
                  <a:lnTo>
                    <a:pt x="298386" y="45910"/>
                  </a:lnTo>
                  <a:lnTo>
                    <a:pt x="275437" y="45910"/>
                  </a:lnTo>
                  <a:lnTo>
                    <a:pt x="275437" y="68859"/>
                  </a:lnTo>
                  <a:lnTo>
                    <a:pt x="298386" y="68859"/>
                  </a:lnTo>
                  <a:lnTo>
                    <a:pt x="298386" y="91808"/>
                  </a:lnTo>
                  <a:lnTo>
                    <a:pt x="275437" y="91808"/>
                  </a:lnTo>
                  <a:lnTo>
                    <a:pt x="275437" y="114769"/>
                  </a:lnTo>
                  <a:lnTo>
                    <a:pt x="298386" y="114769"/>
                  </a:lnTo>
                  <a:lnTo>
                    <a:pt x="321335" y="114769"/>
                  </a:lnTo>
                  <a:lnTo>
                    <a:pt x="321335" y="45910"/>
                  </a:lnTo>
                  <a:lnTo>
                    <a:pt x="344297" y="45910"/>
                  </a:lnTo>
                  <a:lnTo>
                    <a:pt x="344297" y="0"/>
                  </a:lnTo>
                  <a:close/>
                </a:path>
                <a:path w="941070" h="321944">
                  <a:moveTo>
                    <a:pt x="527913" y="137718"/>
                  </a:moveTo>
                  <a:lnTo>
                    <a:pt x="504964" y="137718"/>
                  </a:lnTo>
                  <a:lnTo>
                    <a:pt x="504964" y="160667"/>
                  </a:lnTo>
                  <a:lnTo>
                    <a:pt x="527913" y="160667"/>
                  </a:lnTo>
                  <a:lnTo>
                    <a:pt x="527913" y="137718"/>
                  </a:lnTo>
                  <a:close/>
                </a:path>
                <a:path w="941070" h="321944">
                  <a:moveTo>
                    <a:pt x="550875" y="229527"/>
                  </a:moveTo>
                  <a:lnTo>
                    <a:pt x="527913" y="229527"/>
                  </a:lnTo>
                  <a:lnTo>
                    <a:pt x="504964" y="229527"/>
                  </a:lnTo>
                  <a:lnTo>
                    <a:pt x="504964" y="252488"/>
                  </a:lnTo>
                  <a:lnTo>
                    <a:pt x="527913" y="252488"/>
                  </a:lnTo>
                  <a:lnTo>
                    <a:pt x="550875" y="252488"/>
                  </a:lnTo>
                  <a:lnTo>
                    <a:pt x="550875" y="229527"/>
                  </a:lnTo>
                  <a:close/>
                </a:path>
                <a:path w="941070" h="321944">
                  <a:moveTo>
                    <a:pt x="573824" y="183629"/>
                  </a:moveTo>
                  <a:lnTo>
                    <a:pt x="550875" y="183629"/>
                  </a:lnTo>
                  <a:lnTo>
                    <a:pt x="550875" y="160667"/>
                  </a:lnTo>
                  <a:lnTo>
                    <a:pt x="527913" y="160667"/>
                  </a:lnTo>
                  <a:lnTo>
                    <a:pt x="527913" y="206578"/>
                  </a:lnTo>
                  <a:lnTo>
                    <a:pt x="550875" y="206578"/>
                  </a:lnTo>
                  <a:lnTo>
                    <a:pt x="550875" y="229527"/>
                  </a:lnTo>
                  <a:lnTo>
                    <a:pt x="573824" y="229527"/>
                  </a:lnTo>
                  <a:lnTo>
                    <a:pt x="573824" y="183629"/>
                  </a:lnTo>
                  <a:close/>
                </a:path>
                <a:path w="941070" h="321944">
                  <a:moveTo>
                    <a:pt x="596773" y="160667"/>
                  </a:moveTo>
                  <a:lnTo>
                    <a:pt x="573824" y="160667"/>
                  </a:lnTo>
                  <a:lnTo>
                    <a:pt x="573824" y="183629"/>
                  </a:lnTo>
                  <a:lnTo>
                    <a:pt x="596773" y="183629"/>
                  </a:lnTo>
                  <a:lnTo>
                    <a:pt x="596773" y="160667"/>
                  </a:lnTo>
                  <a:close/>
                </a:path>
                <a:path w="941070" h="321944">
                  <a:moveTo>
                    <a:pt x="596773" y="22961"/>
                  </a:moveTo>
                  <a:lnTo>
                    <a:pt x="573824" y="22961"/>
                  </a:lnTo>
                  <a:lnTo>
                    <a:pt x="573824" y="45910"/>
                  </a:lnTo>
                  <a:lnTo>
                    <a:pt x="596773" y="45910"/>
                  </a:lnTo>
                  <a:lnTo>
                    <a:pt x="596773" y="22961"/>
                  </a:lnTo>
                  <a:close/>
                </a:path>
                <a:path w="941070" h="321944">
                  <a:moveTo>
                    <a:pt x="619721" y="229527"/>
                  </a:moveTo>
                  <a:lnTo>
                    <a:pt x="596773" y="229527"/>
                  </a:lnTo>
                  <a:lnTo>
                    <a:pt x="573824" y="229527"/>
                  </a:lnTo>
                  <a:lnTo>
                    <a:pt x="573824" y="252488"/>
                  </a:lnTo>
                  <a:lnTo>
                    <a:pt x="596773" y="252488"/>
                  </a:lnTo>
                  <a:lnTo>
                    <a:pt x="619721" y="252488"/>
                  </a:lnTo>
                  <a:lnTo>
                    <a:pt x="619721" y="229527"/>
                  </a:lnTo>
                  <a:close/>
                </a:path>
                <a:path w="941070" h="321944">
                  <a:moveTo>
                    <a:pt x="619721" y="114769"/>
                  </a:moveTo>
                  <a:lnTo>
                    <a:pt x="596773" y="114769"/>
                  </a:lnTo>
                  <a:lnTo>
                    <a:pt x="596773" y="137718"/>
                  </a:lnTo>
                  <a:lnTo>
                    <a:pt x="619721" y="137718"/>
                  </a:lnTo>
                  <a:lnTo>
                    <a:pt x="619721" y="114769"/>
                  </a:lnTo>
                  <a:close/>
                </a:path>
                <a:path w="941070" h="321944">
                  <a:moveTo>
                    <a:pt x="619721" y="68859"/>
                  </a:moveTo>
                  <a:lnTo>
                    <a:pt x="596773" y="68859"/>
                  </a:lnTo>
                  <a:lnTo>
                    <a:pt x="596773" y="91808"/>
                  </a:lnTo>
                  <a:lnTo>
                    <a:pt x="619721" y="91808"/>
                  </a:lnTo>
                  <a:lnTo>
                    <a:pt x="619721" y="68859"/>
                  </a:lnTo>
                  <a:close/>
                </a:path>
                <a:path w="941070" h="321944">
                  <a:moveTo>
                    <a:pt x="642683" y="137718"/>
                  </a:moveTo>
                  <a:lnTo>
                    <a:pt x="619721" y="137718"/>
                  </a:lnTo>
                  <a:lnTo>
                    <a:pt x="619721" y="160667"/>
                  </a:lnTo>
                  <a:lnTo>
                    <a:pt x="642683" y="160667"/>
                  </a:lnTo>
                  <a:lnTo>
                    <a:pt x="642683" y="137718"/>
                  </a:lnTo>
                  <a:close/>
                </a:path>
                <a:path w="941070" h="321944">
                  <a:moveTo>
                    <a:pt x="665632" y="229527"/>
                  </a:moveTo>
                  <a:lnTo>
                    <a:pt x="642683" y="229527"/>
                  </a:lnTo>
                  <a:lnTo>
                    <a:pt x="642683" y="275437"/>
                  </a:lnTo>
                  <a:lnTo>
                    <a:pt x="665632" y="275437"/>
                  </a:lnTo>
                  <a:lnTo>
                    <a:pt x="665632" y="229527"/>
                  </a:lnTo>
                  <a:close/>
                </a:path>
                <a:path w="941070" h="321944">
                  <a:moveTo>
                    <a:pt x="665632" y="160667"/>
                  </a:moveTo>
                  <a:lnTo>
                    <a:pt x="642683" y="160667"/>
                  </a:lnTo>
                  <a:lnTo>
                    <a:pt x="642683" y="183629"/>
                  </a:lnTo>
                  <a:lnTo>
                    <a:pt x="665632" y="183629"/>
                  </a:lnTo>
                  <a:lnTo>
                    <a:pt x="665632" y="160667"/>
                  </a:lnTo>
                  <a:close/>
                </a:path>
                <a:path w="941070" h="321944">
                  <a:moveTo>
                    <a:pt x="688581" y="206578"/>
                  </a:moveTo>
                  <a:lnTo>
                    <a:pt x="665632" y="206578"/>
                  </a:lnTo>
                  <a:lnTo>
                    <a:pt x="665632" y="229527"/>
                  </a:lnTo>
                  <a:lnTo>
                    <a:pt x="688581" y="229527"/>
                  </a:lnTo>
                  <a:lnTo>
                    <a:pt x="688581" y="206578"/>
                  </a:lnTo>
                  <a:close/>
                </a:path>
                <a:path w="941070" h="321944">
                  <a:moveTo>
                    <a:pt x="688581" y="91808"/>
                  </a:moveTo>
                  <a:lnTo>
                    <a:pt x="665632" y="91808"/>
                  </a:lnTo>
                  <a:lnTo>
                    <a:pt x="665632" y="68859"/>
                  </a:lnTo>
                  <a:lnTo>
                    <a:pt x="642683" y="68859"/>
                  </a:lnTo>
                  <a:lnTo>
                    <a:pt x="642683" y="137718"/>
                  </a:lnTo>
                  <a:lnTo>
                    <a:pt x="665632" y="137718"/>
                  </a:lnTo>
                  <a:lnTo>
                    <a:pt x="665632" y="114769"/>
                  </a:lnTo>
                  <a:lnTo>
                    <a:pt x="688581" y="114769"/>
                  </a:lnTo>
                  <a:lnTo>
                    <a:pt x="688581" y="91808"/>
                  </a:lnTo>
                  <a:close/>
                </a:path>
                <a:path w="941070" h="321944">
                  <a:moveTo>
                    <a:pt x="711542" y="137718"/>
                  </a:moveTo>
                  <a:lnTo>
                    <a:pt x="688581" y="137718"/>
                  </a:lnTo>
                  <a:lnTo>
                    <a:pt x="688581" y="160667"/>
                  </a:lnTo>
                  <a:lnTo>
                    <a:pt x="711542" y="160667"/>
                  </a:lnTo>
                  <a:lnTo>
                    <a:pt x="711542" y="137718"/>
                  </a:lnTo>
                  <a:close/>
                </a:path>
                <a:path w="941070" h="321944">
                  <a:moveTo>
                    <a:pt x="734491" y="114769"/>
                  </a:moveTo>
                  <a:lnTo>
                    <a:pt x="711542" y="114769"/>
                  </a:lnTo>
                  <a:lnTo>
                    <a:pt x="711542" y="137718"/>
                  </a:lnTo>
                  <a:lnTo>
                    <a:pt x="734491" y="137718"/>
                  </a:lnTo>
                  <a:lnTo>
                    <a:pt x="734491" y="114769"/>
                  </a:lnTo>
                  <a:close/>
                </a:path>
                <a:path w="941070" h="321944">
                  <a:moveTo>
                    <a:pt x="872210" y="45910"/>
                  </a:moveTo>
                  <a:lnTo>
                    <a:pt x="849249" y="45910"/>
                  </a:lnTo>
                  <a:lnTo>
                    <a:pt x="849249" y="0"/>
                  </a:lnTo>
                  <a:lnTo>
                    <a:pt x="826300" y="0"/>
                  </a:lnTo>
                  <a:lnTo>
                    <a:pt x="803351" y="0"/>
                  </a:lnTo>
                  <a:lnTo>
                    <a:pt x="803351" y="45910"/>
                  </a:lnTo>
                  <a:lnTo>
                    <a:pt x="780402" y="45910"/>
                  </a:lnTo>
                  <a:lnTo>
                    <a:pt x="780402" y="68859"/>
                  </a:lnTo>
                  <a:lnTo>
                    <a:pt x="757440" y="68859"/>
                  </a:lnTo>
                  <a:lnTo>
                    <a:pt x="757440" y="45910"/>
                  </a:lnTo>
                  <a:lnTo>
                    <a:pt x="734491" y="45910"/>
                  </a:lnTo>
                  <a:lnTo>
                    <a:pt x="711542" y="45910"/>
                  </a:lnTo>
                  <a:lnTo>
                    <a:pt x="688581" y="45910"/>
                  </a:lnTo>
                  <a:lnTo>
                    <a:pt x="665632" y="45910"/>
                  </a:lnTo>
                  <a:lnTo>
                    <a:pt x="665632" y="68859"/>
                  </a:lnTo>
                  <a:lnTo>
                    <a:pt x="688581" y="68859"/>
                  </a:lnTo>
                  <a:lnTo>
                    <a:pt x="711542" y="68859"/>
                  </a:lnTo>
                  <a:lnTo>
                    <a:pt x="734491" y="68859"/>
                  </a:lnTo>
                  <a:lnTo>
                    <a:pt x="734491" y="91808"/>
                  </a:lnTo>
                  <a:lnTo>
                    <a:pt x="757440" y="91808"/>
                  </a:lnTo>
                  <a:lnTo>
                    <a:pt x="780402" y="91808"/>
                  </a:lnTo>
                  <a:lnTo>
                    <a:pt x="780402" y="114769"/>
                  </a:lnTo>
                  <a:lnTo>
                    <a:pt x="757440" y="114769"/>
                  </a:lnTo>
                  <a:lnTo>
                    <a:pt x="757440" y="160667"/>
                  </a:lnTo>
                  <a:lnTo>
                    <a:pt x="734491" y="160667"/>
                  </a:lnTo>
                  <a:lnTo>
                    <a:pt x="734491" y="183629"/>
                  </a:lnTo>
                  <a:lnTo>
                    <a:pt x="711542" y="183629"/>
                  </a:lnTo>
                  <a:lnTo>
                    <a:pt x="711542" y="229527"/>
                  </a:lnTo>
                  <a:lnTo>
                    <a:pt x="734491" y="229527"/>
                  </a:lnTo>
                  <a:lnTo>
                    <a:pt x="734491" y="206578"/>
                  </a:lnTo>
                  <a:lnTo>
                    <a:pt x="757440" y="206578"/>
                  </a:lnTo>
                  <a:lnTo>
                    <a:pt x="780402" y="206578"/>
                  </a:lnTo>
                  <a:lnTo>
                    <a:pt x="780402" y="137718"/>
                  </a:lnTo>
                  <a:lnTo>
                    <a:pt x="803351" y="137718"/>
                  </a:lnTo>
                  <a:lnTo>
                    <a:pt x="826300" y="137718"/>
                  </a:lnTo>
                  <a:lnTo>
                    <a:pt x="826300" y="114769"/>
                  </a:lnTo>
                  <a:lnTo>
                    <a:pt x="849249" y="114769"/>
                  </a:lnTo>
                  <a:lnTo>
                    <a:pt x="849249" y="91808"/>
                  </a:lnTo>
                  <a:lnTo>
                    <a:pt x="826300" y="91808"/>
                  </a:lnTo>
                  <a:lnTo>
                    <a:pt x="803351" y="91808"/>
                  </a:lnTo>
                  <a:lnTo>
                    <a:pt x="803351" y="68859"/>
                  </a:lnTo>
                  <a:lnTo>
                    <a:pt x="826300" y="68859"/>
                  </a:lnTo>
                  <a:lnTo>
                    <a:pt x="849249" y="68859"/>
                  </a:lnTo>
                  <a:lnTo>
                    <a:pt x="872210" y="68859"/>
                  </a:lnTo>
                  <a:lnTo>
                    <a:pt x="872210" y="45910"/>
                  </a:lnTo>
                  <a:close/>
                </a:path>
                <a:path w="941070" h="321944">
                  <a:moveTo>
                    <a:pt x="895159" y="22961"/>
                  </a:moveTo>
                  <a:lnTo>
                    <a:pt x="872210" y="22961"/>
                  </a:lnTo>
                  <a:lnTo>
                    <a:pt x="872210" y="45910"/>
                  </a:lnTo>
                  <a:lnTo>
                    <a:pt x="895159" y="45910"/>
                  </a:lnTo>
                  <a:lnTo>
                    <a:pt x="895159" y="22961"/>
                  </a:lnTo>
                  <a:close/>
                </a:path>
                <a:path w="941070" h="321944">
                  <a:moveTo>
                    <a:pt x="918121" y="137718"/>
                  </a:moveTo>
                  <a:lnTo>
                    <a:pt x="895159" y="137718"/>
                  </a:lnTo>
                  <a:lnTo>
                    <a:pt x="895159" y="114769"/>
                  </a:lnTo>
                  <a:lnTo>
                    <a:pt x="872210" y="114769"/>
                  </a:lnTo>
                  <a:lnTo>
                    <a:pt x="872210" y="137718"/>
                  </a:lnTo>
                  <a:lnTo>
                    <a:pt x="849249" y="137718"/>
                  </a:lnTo>
                  <a:lnTo>
                    <a:pt x="826300" y="137718"/>
                  </a:lnTo>
                  <a:lnTo>
                    <a:pt x="826300" y="160667"/>
                  </a:lnTo>
                  <a:lnTo>
                    <a:pt x="849249" y="160667"/>
                  </a:lnTo>
                  <a:lnTo>
                    <a:pt x="872210" y="160667"/>
                  </a:lnTo>
                  <a:lnTo>
                    <a:pt x="895159" y="160667"/>
                  </a:lnTo>
                  <a:lnTo>
                    <a:pt x="918121" y="160667"/>
                  </a:lnTo>
                  <a:lnTo>
                    <a:pt x="918121" y="137718"/>
                  </a:lnTo>
                  <a:close/>
                </a:path>
                <a:path w="941070" h="321944">
                  <a:moveTo>
                    <a:pt x="941070" y="206578"/>
                  </a:moveTo>
                  <a:lnTo>
                    <a:pt x="918121" y="206578"/>
                  </a:lnTo>
                  <a:lnTo>
                    <a:pt x="918121" y="229527"/>
                  </a:lnTo>
                  <a:lnTo>
                    <a:pt x="941070" y="229527"/>
                  </a:lnTo>
                  <a:lnTo>
                    <a:pt x="941070" y="206578"/>
                  </a:lnTo>
                  <a:close/>
                </a:path>
                <a:path w="941070" h="321944">
                  <a:moveTo>
                    <a:pt x="941070" y="160667"/>
                  </a:moveTo>
                  <a:lnTo>
                    <a:pt x="918121" y="160667"/>
                  </a:lnTo>
                  <a:lnTo>
                    <a:pt x="918121" y="183629"/>
                  </a:lnTo>
                  <a:lnTo>
                    <a:pt x="941070" y="183629"/>
                  </a:lnTo>
                  <a:lnTo>
                    <a:pt x="941070" y="160667"/>
                  </a:lnTo>
                  <a:close/>
                </a:path>
                <a:path w="941070" h="321944">
                  <a:moveTo>
                    <a:pt x="941070" y="91808"/>
                  </a:moveTo>
                  <a:lnTo>
                    <a:pt x="918121" y="91808"/>
                  </a:lnTo>
                  <a:lnTo>
                    <a:pt x="918121" y="137718"/>
                  </a:lnTo>
                  <a:lnTo>
                    <a:pt x="941070" y="137718"/>
                  </a:lnTo>
                  <a:lnTo>
                    <a:pt x="941070" y="91808"/>
                  </a:lnTo>
                  <a:close/>
                </a:path>
                <a:path w="941070" h="321944">
                  <a:moveTo>
                    <a:pt x="941070" y="45910"/>
                  </a:moveTo>
                  <a:lnTo>
                    <a:pt x="918121" y="45910"/>
                  </a:lnTo>
                  <a:lnTo>
                    <a:pt x="895159" y="45910"/>
                  </a:lnTo>
                  <a:lnTo>
                    <a:pt x="895159" y="91808"/>
                  </a:lnTo>
                  <a:lnTo>
                    <a:pt x="918121" y="91808"/>
                  </a:lnTo>
                  <a:lnTo>
                    <a:pt x="918121" y="68859"/>
                  </a:lnTo>
                  <a:lnTo>
                    <a:pt x="941070" y="68859"/>
                  </a:lnTo>
                  <a:lnTo>
                    <a:pt x="941070" y="4591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641344"/>
              <a:ext cx="895350" cy="413384"/>
            </a:xfrm>
            <a:custGeom>
              <a:avLst/>
              <a:gdLst/>
              <a:ahLst/>
              <a:cxnLst/>
              <a:rect l="l" t="t" r="r" b="b"/>
              <a:pathLst>
                <a:path w="895350" h="413384">
                  <a:moveTo>
                    <a:pt x="22948" y="298259"/>
                  </a:moveTo>
                  <a:lnTo>
                    <a:pt x="0" y="298259"/>
                  </a:lnTo>
                  <a:lnTo>
                    <a:pt x="0" y="321208"/>
                  </a:lnTo>
                  <a:lnTo>
                    <a:pt x="22948" y="321208"/>
                  </a:lnTo>
                  <a:lnTo>
                    <a:pt x="22948" y="298259"/>
                  </a:lnTo>
                  <a:close/>
                </a:path>
                <a:path w="895350" h="413384">
                  <a:moveTo>
                    <a:pt x="45910" y="321208"/>
                  </a:moveTo>
                  <a:lnTo>
                    <a:pt x="22948" y="321208"/>
                  </a:lnTo>
                  <a:lnTo>
                    <a:pt x="22948" y="344170"/>
                  </a:lnTo>
                  <a:lnTo>
                    <a:pt x="45910" y="344170"/>
                  </a:lnTo>
                  <a:lnTo>
                    <a:pt x="45910" y="321208"/>
                  </a:lnTo>
                  <a:close/>
                </a:path>
                <a:path w="895350" h="413384">
                  <a:moveTo>
                    <a:pt x="68859" y="367118"/>
                  </a:moveTo>
                  <a:lnTo>
                    <a:pt x="45910" y="367118"/>
                  </a:lnTo>
                  <a:lnTo>
                    <a:pt x="22948" y="367118"/>
                  </a:lnTo>
                  <a:lnTo>
                    <a:pt x="22948" y="344170"/>
                  </a:lnTo>
                  <a:lnTo>
                    <a:pt x="0" y="344170"/>
                  </a:lnTo>
                  <a:lnTo>
                    <a:pt x="0" y="390067"/>
                  </a:lnTo>
                  <a:lnTo>
                    <a:pt x="22948" y="390067"/>
                  </a:lnTo>
                  <a:lnTo>
                    <a:pt x="22948" y="413016"/>
                  </a:lnTo>
                  <a:lnTo>
                    <a:pt x="45910" y="413016"/>
                  </a:lnTo>
                  <a:lnTo>
                    <a:pt x="45910" y="390067"/>
                  </a:lnTo>
                  <a:lnTo>
                    <a:pt x="68859" y="390067"/>
                  </a:lnTo>
                  <a:lnTo>
                    <a:pt x="68859" y="367118"/>
                  </a:lnTo>
                  <a:close/>
                </a:path>
                <a:path w="895350" h="413384">
                  <a:moveTo>
                    <a:pt x="91808" y="344170"/>
                  </a:moveTo>
                  <a:lnTo>
                    <a:pt x="68859" y="344170"/>
                  </a:lnTo>
                  <a:lnTo>
                    <a:pt x="68859" y="367118"/>
                  </a:lnTo>
                  <a:lnTo>
                    <a:pt x="91808" y="367118"/>
                  </a:lnTo>
                  <a:lnTo>
                    <a:pt x="91808" y="344170"/>
                  </a:lnTo>
                  <a:close/>
                </a:path>
                <a:path w="895350" h="413384">
                  <a:moveTo>
                    <a:pt x="160667" y="321208"/>
                  </a:moveTo>
                  <a:lnTo>
                    <a:pt x="137718" y="321208"/>
                  </a:lnTo>
                  <a:lnTo>
                    <a:pt x="137718" y="344170"/>
                  </a:lnTo>
                  <a:lnTo>
                    <a:pt x="160667" y="344170"/>
                  </a:lnTo>
                  <a:lnTo>
                    <a:pt x="160667" y="321208"/>
                  </a:lnTo>
                  <a:close/>
                </a:path>
                <a:path w="895350" h="413384">
                  <a:moveTo>
                    <a:pt x="436105" y="298259"/>
                  </a:moveTo>
                  <a:lnTo>
                    <a:pt x="413156" y="298259"/>
                  </a:lnTo>
                  <a:lnTo>
                    <a:pt x="413156" y="344170"/>
                  </a:lnTo>
                  <a:lnTo>
                    <a:pt x="436105" y="344170"/>
                  </a:lnTo>
                  <a:lnTo>
                    <a:pt x="436105" y="298259"/>
                  </a:lnTo>
                  <a:close/>
                </a:path>
                <a:path w="895350" h="413384">
                  <a:moveTo>
                    <a:pt x="459054" y="344170"/>
                  </a:moveTo>
                  <a:lnTo>
                    <a:pt x="436105" y="344170"/>
                  </a:lnTo>
                  <a:lnTo>
                    <a:pt x="436105" y="367118"/>
                  </a:lnTo>
                  <a:lnTo>
                    <a:pt x="459054" y="367118"/>
                  </a:lnTo>
                  <a:lnTo>
                    <a:pt x="459054" y="344170"/>
                  </a:lnTo>
                  <a:close/>
                </a:path>
                <a:path w="895350" h="413384">
                  <a:moveTo>
                    <a:pt x="482003" y="298259"/>
                  </a:moveTo>
                  <a:lnTo>
                    <a:pt x="459054" y="298259"/>
                  </a:lnTo>
                  <a:lnTo>
                    <a:pt x="459054" y="321208"/>
                  </a:lnTo>
                  <a:lnTo>
                    <a:pt x="482003" y="321208"/>
                  </a:lnTo>
                  <a:lnTo>
                    <a:pt x="482003" y="298259"/>
                  </a:lnTo>
                  <a:close/>
                </a:path>
                <a:path w="895350" h="413384">
                  <a:moveTo>
                    <a:pt x="504964" y="275310"/>
                  </a:moveTo>
                  <a:lnTo>
                    <a:pt x="482003" y="275310"/>
                  </a:lnTo>
                  <a:lnTo>
                    <a:pt x="482003" y="298259"/>
                  </a:lnTo>
                  <a:lnTo>
                    <a:pt x="504964" y="298259"/>
                  </a:lnTo>
                  <a:lnTo>
                    <a:pt x="504964" y="275310"/>
                  </a:lnTo>
                  <a:close/>
                </a:path>
                <a:path w="895350" h="413384">
                  <a:moveTo>
                    <a:pt x="550875" y="298259"/>
                  </a:moveTo>
                  <a:lnTo>
                    <a:pt x="527913" y="298259"/>
                  </a:lnTo>
                  <a:lnTo>
                    <a:pt x="504964" y="298259"/>
                  </a:lnTo>
                  <a:lnTo>
                    <a:pt x="504964" y="321208"/>
                  </a:lnTo>
                  <a:lnTo>
                    <a:pt x="482003" y="321208"/>
                  </a:lnTo>
                  <a:lnTo>
                    <a:pt x="482003" y="344170"/>
                  </a:lnTo>
                  <a:lnTo>
                    <a:pt x="504964" y="344170"/>
                  </a:lnTo>
                  <a:lnTo>
                    <a:pt x="504964" y="367118"/>
                  </a:lnTo>
                  <a:lnTo>
                    <a:pt x="527913" y="367118"/>
                  </a:lnTo>
                  <a:lnTo>
                    <a:pt x="527913" y="321208"/>
                  </a:lnTo>
                  <a:lnTo>
                    <a:pt x="550875" y="321208"/>
                  </a:lnTo>
                  <a:lnTo>
                    <a:pt x="550875" y="298259"/>
                  </a:lnTo>
                  <a:close/>
                </a:path>
                <a:path w="895350" h="413384">
                  <a:moveTo>
                    <a:pt x="573824" y="22860"/>
                  </a:moveTo>
                  <a:lnTo>
                    <a:pt x="550875" y="22860"/>
                  </a:lnTo>
                  <a:lnTo>
                    <a:pt x="527913" y="22860"/>
                  </a:lnTo>
                  <a:lnTo>
                    <a:pt x="504964" y="22860"/>
                  </a:lnTo>
                  <a:lnTo>
                    <a:pt x="504964" y="69850"/>
                  </a:lnTo>
                  <a:lnTo>
                    <a:pt x="482003" y="69850"/>
                  </a:lnTo>
                  <a:lnTo>
                    <a:pt x="482003" y="92710"/>
                  </a:lnTo>
                  <a:lnTo>
                    <a:pt x="482003" y="115570"/>
                  </a:lnTo>
                  <a:lnTo>
                    <a:pt x="459054" y="115570"/>
                  </a:lnTo>
                  <a:lnTo>
                    <a:pt x="436105" y="115570"/>
                  </a:lnTo>
                  <a:lnTo>
                    <a:pt x="436105" y="92710"/>
                  </a:lnTo>
                  <a:lnTo>
                    <a:pt x="459054" y="92710"/>
                  </a:lnTo>
                  <a:lnTo>
                    <a:pt x="482003" y="92710"/>
                  </a:lnTo>
                  <a:lnTo>
                    <a:pt x="482003" y="69850"/>
                  </a:lnTo>
                  <a:lnTo>
                    <a:pt x="459054" y="69850"/>
                  </a:lnTo>
                  <a:lnTo>
                    <a:pt x="459054" y="46990"/>
                  </a:lnTo>
                  <a:lnTo>
                    <a:pt x="436105" y="46990"/>
                  </a:lnTo>
                  <a:lnTo>
                    <a:pt x="436105" y="69850"/>
                  </a:lnTo>
                  <a:lnTo>
                    <a:pt x="413156" y="69850"/>
                  </a:lnTo>
                  <a:lnTo>
                    <a:pt x="390194" y="69850"/>
                  </a:lnTo>
                  <a:lnTo>
                    <a:pt x="390194" y="46990"/>
                  </a:lnTo>
                  <a:lnTo>
                    <a:pt x="413156" y="46990"/>
                  </a:lnTo>
                  <a:lnTo>
                    <a:pt x="436105" y="46990"/>
                  </a:lnTo>
                  <a:lnTo>
                    <a:pt x="436105" y="22860"/>
                  </a:lnTo>
                  <a:lnTo>
                    <a:pt x="413156" y="22860"/>
                  </a:lnTo>
                  <a:lnTo>
                    <a:pt x="413156" y="0"/>
                  </a:lnTo>
                  <a:lnTo>
                    <a:pt x="390194" y="0"/>
                  </a:lnTo>
                  <a:lnTo>
                    <a:pt x="390194" y="22860"/>
                  </a:lnTo>
                  <a:lnTo>
                    <a:pt x="367245" y="22860"/>
                  </a:lnTo>
                  <a:lnTo>
                    <a:pt x="367245" y="69850"/>
                  </a:lnTo>
                  <a:lnTo>
                    <a:pt x="344297" y="69850"/>
                  </a:lnTo>
                  <a:lnTo>
                    <a:pt x="344297" y="92710"/>
                  </a:lnTo>
                  <a:lnTo>
                    <a:pt x="367245" y="92710"/>
                  </a:lnTo>
                  <a:lnTo>
                    <a:pt x="390194" y="92710"/>
                  </a:lnTo>
                  <a:lnTo>
                    <a:pt x="413156" y="92710"/>
                  </a:lnTo>
                  <a:lnTo>
                    <a:pt x="413156" y="115570"/>
                  </a:lnTo>
                  <a:lnTo>
                    <a:pt x="390194" y="115570"/>
                  </a:lnTo>
                  <a:lnTo>
                    <a:pt x="367245" y="115570"/>
                  </a:lnTo>
                  <a:lnTo>
                    <a:pt x="367245" y="138430"/>
                  </a:lnTo>
                  <a:lnTo>
                    <a:pt x="344297" y="138430"/>
                  </a:lnTo>
                  <a:lnTo>
                    <a:pt x="321335" y="138430"/>
                  </a:lnTo>
                  <a:lnTo>
                    <a:pt x="321335" y="161290"/>
                  </a:lnTo>
                  <a:lnTo>
                    <a:pt x="298386" y="161290"/>
                  </a:lnTo>
                  <a:lnTo>
                    <a:pt x="275437" y="161290"/>
                  </a:lnTo>
                  <a:lnTo>
                    <a:pt x="252476" y="161290"/>
                  </a:lnTo>
                  <a:lnTo>
                    <a:pt x="229527" y="161290"/>
                  </a:lnTo>
                  <a:lnTo>
                    <a:pt x="229527" y="184150"/>
                  </a:lnTo>
                  <a:lnTo>
                    <a:pt x="252476" y="184150"/>
                  </a:lnTo>
                  <a:lnTo>
                    <a:pt x="252476" y="229400"/>
                  </a:lnTo>
                  <a:lnTo>
                    <a:pt x="229527" y="229400"/>
                  </a:lnTo>
                  <a:lnTo>
                    <a:pt x="206578" y="229400"/>
                  </a:lnTo>
                  <a:lnTo>
                    <a:pt x="183616" y="229400"/>
                  </a:lnTo>
                  <a:lnTo>
                    <a:pt x="183616" y="252349"/>
                  </a:lnTo>
                  <a:lnTo>
                    <a:pt x="206578" y="252349"/>
                  </a:lnTo>
                  <a:lnTo>
                    <a:pt x="206578" y="275310"/>
                  </a:lnTo>
                  <a:lnTo>
                    <a:pt x="183616" y="275310"/>
                  </a:lnTo>
                  <a:lnTo>
                    <a:pt x="183616" y="298259"/>
                  </a:lnTo>
                  <a:lnTo>
                    <a:pt x="206578" y="298259"/>
                  </a:lnTo>
                  <a:lnTo>
                    <a:pt x="206578" y="367118"/>
                  </a:lnTo>
                  <a:lnTo>
                    <a:pt x="229527" y="367118"/>
                  </a:lnTo>
                  <a:lnTo>
                    <a:pt x="229527" y="390067"/>
                  </a:lnTo>
                  <a:lnTo>
                    <a:pt x="252476" y="390067"/>
                  </a:lnTo>
                  <a:lnTo>
                    <a:pt x="275437" y="390067"/>
                  </a:lnTo>
                  <a:lnTo>
                    <a:pt x="275437" y="367118"/>
                  </a:lnTo>
                  <a:lnTo>
                    <a:pt x="298386" y="367118"/>
                  </a:lnTo>
                  <a:lnTo>
                    <a:pt x="298386" y="344170"/>
                  </a:lnTo>
                  <a:lnTo>
                    <a:pt x="275437" y="344170"/>
                  </a:lnTo>
                  <a:lnTo>
                    <a:pt x="275437" y="298259"/>
                  </a:lnTo>
                  <a:lnTo>
                    <a:pt x="252476" y="298259"/>
                  </a:lnTo>
                  <a:lnTo>
                    <a:pt x="252476" y="321208"/>
                  </a:lnTo>
                  <a:lnTo>
                    <a:pt x="229527" y="321208"/>
                  </a:lnTo>
                  <a:lnTo>
                    <a:pt x="229527" y="275310"/>
                  </a:lnTo>
                  <a:lnTo>
                    <a:pt x="252476" y="275310"/>
                  </a:lnTo>
                  <a:lnTo>
                    <a:pt x="252476" y="229870"/>
                  </a:lnTo>
                  <a:lnTo>
                    <a:pt x="275437" y="229870"/>
                  </a:lnTo>
                  <a:lnTo>
                    <a:pt x="298386" y="229870"/>
                  </a:lnTo>
                  <a:lnTo>
                    <a:pt x="298386" y="207010"/>
                  </a:lnTo>
                  <a:lnTo>
                    <a:pt x="275437" y="207010"/>
                  </a:lnTo>
                  <a:lnTo>
                    <a:pt x="275437" y="184150"/>
                  </a:lnTo>
                  <a:lnTo>
                    <a:pt x="298386" y="184150"/>
                  </a:lnTo>
                  <a:lnTo>
                    <a:pt x="298386" y="207010"/>
                  </a:lnTo>
                  <a:lnTo>
                    <a:pt x="321335" y="207010"/>
                  </a:lnTo>
                  <a:lnTo>
                    <a:pt x="321335" y="229870"/>
                  </a:lnTo>
                  <a:lnTo>
                    <a:pt x="298386" y="229870"/>
                  </a:lnTo>
                  <a:lnTo>
                    <a:pt x="298386" y="252730"/>
                  </a:lnTo>
                  <a:lnTo>
                    <a:pt x="275437" y="252730"/>
                  </a:lnTo>
                  <a:lnTo>
                    <a:pt x="275437" y="275590"/>
                  </a:lnTo>
                  <a:lnTo>
                    <a:pt x="298386" y="275590"/>
                  </a:lnTo>
                  <a:lnTo>
                    <a:pt x="298386" y="298450"/>
                  </a:lnTo>
                  <a:lnTo>
                    <a:pt x="321335" y="298450"/>
                  </a:lnTo>
                  <a:lnTo>
                    <a:pt x="344297" y="298450"/>
                  </a:lnTo>
                  <a:lnTo>
                    <a:pt x="344297" y="321310"/>
                  </a:lnTo>
                  <a:lnTo>
                    <a:pt x="321335" y="321310"/>
                  </a:lnTo>
                  <a:lnTo>
                    <a:pt x="321335" y="344170"/>
                  </a:lnTo>
                  <a:lnTo>
                    <a:pt x="344297" y="344170"/>
                  </a:lnTo>
                  <a:lnTo>
                    <a:pt x="367245" y="344170"/>
                  </a:lnTo>
                  <a:lnTo>
                    <a:pt x="367245" y="298450"/>
                  </a:lnTo>
                  <a:lnTo>
                    <a:pt x="390194" y="298450"/>
                  </a:lnTo>
                  <a:lnTo>
                    <a:pt x="390194" y="275590"/>
                  </a:lnTo>
                  <a:lnTo>
                    <a:pt x="367245" y="275590"/>
                  </a:lnTo>
                  <a:lnTo>
                    <a:pt x="367245" y="252730"/>
                  </a:lnTo>
                  <a:lnTo>
                    <a:pt x="344297" y="252730"/>
                  </a:lnTo>
                  <a:lnTo>
                    <a:pt x="344297" y="275590"/>
                  </a:lnTo>
                  <a:lnTo>
                    <a:pt x="321335" y="275590"/>
                  </a:lnTo>
                  <a:lnTo>
                    <a:pt x="321335" y="252730"/>
                  </a:lnTo>
                  <a:lnTo>
                    <a:pt x="344297" y="252730"/>
                  </a:lnTo>
                  <a:lnTo>
                    <a:pt x="344297" y="229870"/>
                  </a:lnTo>
                  <a:lnTo>
                    <a:pt x="367245" y="229870"/>
                  </a:lnTo>
                  <a:lnTo>
                    <a:pt x="367245" y="252730"/>
                  </a:lnTo>
                  <a:lnTo>
                    <a:pt x="390194" y="252730"/>
                  </a:lnTo>
                  <a:lnTo>
                    <a:pt x="390194" y="275590"/>
                  </a:lnTo>
                  <a:lnTo>
                    <a:pt x="413156" y="275590"/>
                  </a:lnTo>
                  <a:lnTo>
                    <a:pt x="413156" y="252730"/>
                  </a:lnTo>
                  <a:lnTo>
                    <a:pt x="436105" y="252730"/>
                  </a:lnTo>
                  <a:lnTo>
                    <a:pt x="436105" y="275590"/>
                  </a:lnTo>
                  <a:lnTo>
                    <a:pt x="459054" y="275590"/>
                  </a:lnTo>
                  <a:lnTo>
                    <a:pt x="459054" y="252730"/>
                  </a:lnTo>
                  <a:lnTo>
                    <a:pt x="482003" y="252730"/>
                  </a:lnTo>
                  <a:lnTo>
                    <a:pt x="504964" y="252730"/>
                  </a:lnTo>
                  <a:lnTo>
                    <a:pt x="504964" y="207010"/>
                  </a:lnTo>
                  <a:lnTo>
                    <a:pt x="482003" y="207010"/>
                  </a:lnTo>
                  <a:lnTo>
                    <a:pt x="482003" y="229870"/>
                  </a:lnTo>
                  <a:lnTo>
                    <a:pt x="459054" y="229870"/>
                  </a:lnTo>
                  <a:lnTo>
                    <a:pt x="459054" y="207010"/>
                  </a:lnTo>
                  <a:lnTo>
                    <a:pt x="482003" y="207010"/>
                  </a:lnTo>
                  <a:lnTo>
                    <a:pt x="482003" y="184150"/>
                  </a:lnTo>
                  <a:lnTo>
                    <a:pt x="459054" y="184150"/>
                  </a:lnTo>
                  <a:lnTo>
                    <a:pt x="436105" y="184150"/>
                  </a:lnTo>
                  <a:lnTo>
                    <a:pt x="436105" y="161290"/>
                  </a:lnTo>
                  <a:lnTo>
                    <a:pt x="413156" y="161290"/>
                  </a:lnTo>
                  <a:lnTo>
                    <a:pt x="390194" y="161290"/>
                  </a:lnTo>
                  <a:lnTo>
                    <a:pt x="390194" y="184150"/>
                  </a:lnTo>
                  <a:lnTo>
                    <a:pt x="413156" y="184150"/>
                  </a:lnTo>
                  <a:lnTo>
                    <a:pt x="413156" y="207010"/>
                  </a:lnTo>
                  <a:lnTo>
                    <a:pt x="436105" y="207010"/>
                  </a:lnTo>
                  <a:lnTo>
                    <a:pt x="436105" y="229870"/>
                  </a:lnTo>
                  <a:lnTo>
                    <a:pt x="413156" y="229870"/>
                  </a:lnTo>
                  <a:lnTo>
                    <a:pt x="390194" y="229870"/>
                  </a:lnTo>
                  <a:lnTo>
                    <a:pt x="390194" y="184150"/>
                  </a:lnTo>
                  <a:lnTo>
                    <a:pt x="367245" y="184150"/>
                  </a:lnTo>
                  <a:lnTo>
                    <a:pt x="367245" y="207010"/>
                  </a:lnTo>
                  <a:lnTo>
                    <a:pt x="344297" y="207010"/>
                  </a:lnTo>
                  <a:lnTo>
                    <a:pt x="344297" y="184150"/>
                  </a:lnTo>
                  <a:lnTo>
                    <a:pt x="367245" y="184150"/>
                  </a:lnTo>
                  <a:lnTo>
                    <a:pt x="367245" y="161290"/>
                  </a:lnTo>
                  <a:lnTo>
                    <a:pt x="390194" y="161290"/>
                  </a:lnTo>
                  <a:lnTo>
                    <a:pt x="390194" y="138430"/>
                  </a:lnTo>
                  <a:lnTo>
                    <a:pt x="413156" y="138430"/>
                  </a:lnTo>
                  <a:lnTo>
                    <a:pt x="527913" y="138430"/>
                  </a:lnTo>
                  <a:lnTo>
                    <a:pt x="527913" y="161290"/>
                  </a:lnTo>
                  <a:lnTo>
                    <a:pt x="550875" y="161290"/>
                  </a:lnTo>
                  <a:lnTo>
                    <a:pt x="550875" y="115570"/>
                  </a:lnTo>
                  <a:lnTo>
                    <a:pt x="573824" y="115570"/>
                  </a:lnTo>
                  <a:lnTo>
                    <a:pt x="573824" y="69850"/>
                  </a:lnTo>
                  <a:lnTo>
                    <a:pt x="550875" y="69850"/>
                  </a:lnTo>
                  <a:lnTo>
                    <a:pt x="550875" y="92710"/>
                  </a:lnTo>
                  <a:lnTo>
                    <a:pt x="527913" y="92710"/>
                  </a:lnTo>
                  <a:lnTo>
                    <a:pt x="527913" y="69850"/>
                  </a:lnTo>
                  <a:lnTo>
                    <a:pt x="550875" y="69850"/>
                  </a:lnTo>
                  <a:lnTo>
                    <a:pt x="550875" y="46990"/>
                  </a:lnTo>
                  <a:lnTo>
                    <a:pt x="573824" y="46990"/>
                  </a:lnTo>
                  <a:lnTo>
                    <a:pt x="573824" y="22860"/>
                  </a:lnTo>
                  <a:close/>
                </a:path>
                <a:path w="895350" h="413384">
                  <a:moveTo>
                    <a:pt x="642683" y="206451"/>
                  </a:moveTo>
                  <a:lnTo>
                    <a:pt x="619721" y="206451"/>
                  </a:lnTo>
                  <a:lnTo>
                    <a:pt x="619721" y="252349"/>
                  </a:lnTo>
                  <a:lnTo>
                    <a:pt x="596773" y="252349"/>
                  </a:lnTo>
                  <a:lnTo>
                    <a:pt x="596773" y="275310"/>
                  </a:lnTo>
                  <a:lnTo>
                    <a:pt x="619721" y="275310"/>
                  </a:lnTo>
                  <a:lnTo>
                    <a:pt x="642683" y="275310"/>
                  </a:lnTo>
                  <a:lnTo>
                    <a:pt x="642683" y="206451"/>
                  </a:lnTo>
                  <a:close/>
                </a:path>
                <a:path w="895350" h="413384">
                  <a:moveTo>
                    <a:pt x="734491" y="298259"/>
                  </a:moveTo>
                  <a:lnTo>
                    <a:pt x="711542" y="298259"/>
                  </a:lnTo>
                  <a:lnTo>
                    <a:pt x="711542" y="252349"/>
                  </a:lnTo>
                  <a:lnTo>
                    <a:pt x="688581" y="252349"/>
                  </a:lnTo>
                  <a:lnTo>
                    <a:pt x="688581" y="321208"/>
                  </a:lnTo>
                  <a:lnTo>
                    <a:pt x="711542" y="321208"/>
                  </a:lnTo>
                  <a:lnTo>
                    <a:pt x="734491" y="321208"/>
                  </a:lnTo>
                  <a:lnTo>
                    <a:pt x="734491" y="298259"/>
                  </a:lnTo>
                  <a:close/>
                </a:path>
                <a:path w="895350" h="413384">
                  <a:moveTo>
                    <a:pt x="826300" y="275310"/>
                  </a:moveTo>
                  <a:lnTo>
                    <a:pt x="803351" y="275310"/>
                  </a:lnTo>
                  <a:lnTo>
                    <a:pt x="780402" y="275310"/>
                  </a:lnTo>
                  <a:lnTo>
                    <a:pt x="780402" y="298259"/>
                  </a:lnTo>
                  <a:lnTo>
                    <a:pt x="803351" y="298259"/>
                  </a:lnTo>
                  <a:lnTo>
                    <a:pt x="826300" y="298259"/>
                  </a:lnTo>
                  <a:lnTo>
                    <a:pt x="826300" y="275310"/>
                  </a:lnTo>
                  <a:close/>
                </a:path>
                <a:path w="895350" h="413384">
                  <a:moveTo>
                    <a:pt x="872210" y="344170"/>
                  </a:moveTo>
                  <a:lnTo>
                    <a:pt x="849249" y="344170"/>
                  </a:lnTo>
                  <a:lnTo>
                    <a:pt x="849249" y="298259"/>
                  </a:lnTo>
                  <a:lnTo>
                    <a:pt x="826300" y="298259"/>
                  </a:lnTo>
                  <a:lnTo>
                    <a:pt x="826300" y="344170"/>
                  </a:lnTo>
                  <a:lnTo>
                    <a:pt x="803351" y="344170"/>
                  </a:lnTo>
                  <a:lnTo>
                    <a:pt x="803351" y="367118"/>
                  </a:lnTo>
                  <a:lnTo>
                    <a:pt x="826300" y="367118"/>
                  </a:lnTo>
                  <a:lnTo>
                    <a:pt x="849249" y="367118"/>
                  </a:lnTo>
                  <a:lnTo>
                    <a:pt x="849249" y="390067"/>
                  </a:lnTo>
                  <a:lnTo>
                    <a:pt x="872210" y="390067"/>
                  </a:lnTo>
                  <a:lnTo>
                    <a:pt x="872210" y="344170"/>
                  </a:lnTo>
                  <a:close/>
                </a:path>
                <a:path w="895350" h="413384">
                  <a:moveTo>
                    <a:pt x="895159" y="229400"/>
                  </a:moveTo>
                  <a:lnTo>
                    <a:pt x="872210" y="229400"/>
                  </a:lnTo>
                  <a:lnTo>
                    <a:pt x="872210" y="206451"/>
                  </a:lnTo>
                  <a:lnTo>
                    <a:pt x="849249" y="206451"/>
                  </a:lnTo>
                  <a:lnTo>
                    <a:pt x="826300" y="206451"/>
                  </a:lnTo>
                  <a:lnTo>
                    <a:pt x="826300" y="229400"/>
                  </a:lnTo>
                  <a:lnTo>
                    <a:pt x="803351" y="229400"/>
                  </a:lnTo>
                  <a:lnTo>
                    <a:pt x="780402" y="229400"/>
                  </a:lnTo>
                  <a:lnTo>
                    <a:pt x="780402" y="252349"/>
                  </a:lnTo>
                  <a:lnTo>
                    <a:pt x="803351" y="252349"/>
                  </a:lnTo>
                  <a:lnTo>
                    <a:pt x="826300" y="252349"/>
                  </a:lnTo>
                  <a:lnTo>
                    <a:pt x="826300" y="275310"/>
                  </a:lnTo>
                  <a:lnTo>
                    <a:pt x="849249" y="275310"/>
                  </a:lnTo>
                  <a:lnTo>
                    <a:pt x="849249" y="252349"/>
                  </a:lnTo>
                  <a:lnTo>
                    <a:pt x="872210" y="252349"/>
                  </a:lnTo>
                  <a:lnTo>
                    <a:pt x="872210" y="275310"/>
                  </a:lnTo>
                  <a:lnTo>
                    <a:pt x="849249" y="275310"/>
                  </a:lnTo>
                  <a:lnTo>
                    <a:pt x="849249" y="298259"/>
                  </a:lnTo>
                  <a:lnTo>
                    <a:pt x="872210" y="298259"/>
                  </a:lnTo>
                  <a:lnTo>
                    <a:pt x="872210" y="321208"/>
                  </a:lnTo>
                  <a:lnTo>
                    <a:pt x="895159" y="321208"/>
                  </a:lnTo>
                  <a:lnTo>
                    <a:pt x="895159" y="22940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939603"/>
              <a:ext cx="941069" cy="321945"/>
            </a:xfrm>
            <a:custGeom>
              <a:avLst/>
              <a:gdLst/>
              <a:ahLst/>
              <a:cxnLst/>
              <a:rect l="l" t="t" r="r" b="b"/>
              <a:pathLst>
                <a:path w="941070" h="321944">
                  <a:moveTo>
                    <a:pt x="22948" y="183629"/>
                  </a:moveTo>
                  <a:lnTo>
                    <a:pt x="0" y="183629"/>
                  </a:lnTo>
                  <a:lnTo>
                    <a:pt x="0" y="275437"/>
                  </a:lnTo>
                  <a:lnTo>
                    <a:pt x="22948" y="275437"/>
                  </a:lnTo>
                  <a:lnTo>
                    <a:pt x="22948" y="183629"/>
                  </a:lnTo>
                  <a:close/>
                </a:path>
                <a:path w="941070" h="321944">
                  <a:moveTo>
                    <a:pt x="91808" y="114757"/>
                  </a:moveTo>
                  <a:lnTo>
                    <a:pt x="68859" y="114757"/>
                  </a:lnTo>
                  <a:lnTo>
                    <a:pt x="45910" y="114757"/>
                  </a:lnTo>
                  <a:lnTo>
                    <a:pt x="45910" y="137718"/>
                  </a:lnTo>
                  <a:lnTo>
                    <a:pt x="22948" y="137718"/>
                  </a:lnTo>
                  <a:lnTo>
                    <a:pt x="22948" y="160667"/>
                  </a:lnTo>
                  <a:lnTo>
                    <a:pt x="45910" y="160667"/>
                  </a:lnTo>
                  <a:lnTo>
                    <a:pt x="68859" y="160667"/>
                  </a:lnTo>
                  <a:lnTo>
                    <a:pt x="91808" y="160667"/>
                  </a:lnTo>
                  <a:lnTo>
                    <a:pt x="91808" y="114757"/>
                  </a:lnTo>
                  <a:close/>
                </a:path>
                <a:path w="941070" h="321944">
                  <a:moveTo>
                    <a:pt x="160667" y="206578"/>
                  </a:moveTo>
                  <a:lnTo>
                    <a:pt x="137718" y="206578"/>
                  </a:lnTo>
                  <a:lnTo>
                    <a:pt x="114769" y="206578"/>
                  </a:lnTo>
                  <a:lnTo>
                    <a:pt x="114769" y="252476"/>
                  </a:lnTo>
                  <a:lnTo>
                    <a:pt x="91808" y="252476"/>
                  </a:lnTo>
                  <a:lnTo>
                    <a:pt x="91808" y="206578"/>
                  </a:lnTo>
                  <a:lnTo>
                    <a:pt x="68859" y="206578"/>
                  </a:lnTo>
                  <a:lnTo>
                    <a:pt x="68859" y="183629"/>
                  </a:lnTo>
                  <a:lnTo>
                    <a:pt x="45910" y="183629"/>
                  </a:lnTo>
                  <a:lnTo>
                    <a:pt x="45910" y="252476"/>
                  </a:lnTo>
                  <a:lnTo>
                    <a:pt x="68859" y="252476"/>
                  </a:lnTo>
                  <a:lnTo>
                    <a:pt x="68859" y="275437"/>
                  </a:lnTo>
                  <a:lnTo>
                    <a:pt x="91808" y="275437"/>
                  </a:lnTo>
                  <a:lnTo>
                    <a:pt x="114769" y="275437"/>
                  </a:lnTo>
                  <a:lnTo>
                    <a:pt x="137718" y="275437"/>
                  </a:lnTo>
                  <a:lnTo>
                    <a:pt x="160667" y="275437"/>
                  </a:lnTo>
                  <a:lnTo>
                    <a:pt x="160667" y="252476"/>
                  </a:lnTo>
                  <a:lnTo>
                    <a:pt x="137718" y="252476"/>
                  </a:lnTo>
                  <a:lnTo>
                    <a:pt x="137718" y="229527"/>
                  </a:lnTo>
                  <a:lnTo>
                    <a:pt x="160667" y="229527"/>
                  </a:lnTo>
                  <a:lnTo>
                    <a:pt x="160667" y="206578"/>
                  </a:lnTo>
                  <a:close/>
                </a:path>
                <a:path w="941070" h="321944">
                  <a:moveTo>
                    <a:pt x="160667" y="68859"/>
                  </a:moveTo>
                  <a:lnTo>
                    <a:pt x="137718" y="68859"/>
                  </a:lnTo>
                  <a:lnTo>
                    <a:pt x="137718" y="45910"/>
                  </a:lnTo>
                  <a:lnTo>
                    <a:pt x="114769" y="45910"/>
                  </a:lnTo>
                  <a:lnTo>
                    <a:pt x="114769" y="68859"/>
                  </a:lnTo>
                  <a:lnTo>
                    <a:pt x="91808" y="68859"/>
                  </a:lnTo>
                  <a:lnTo>
                    <a:pt x="91808" y="91808"/>
                  </a:lnTo>
                  <a:lnTo>
                    <a:pt x="114769" y="91808"/>
                  </a:lnTo>
                  <a:lnTo>
                    <a:pt x="137718" y="91808"/>
                  </a:lnTo>
                  <a:lnTo>
                    <a:pt x="160667" y="91808"/>
                  </a:lnTo>
                  <a:lnTo>
                    <a:pt x="160667" y="68859"/>
                  </a:lnTo>
                  <a:close/>
                </a:path>
                <a:path w="941070" h="321944">
                  <a:moveTo>
                    <a:pt x="183616" y="160667"/>
                  </a:moveTo>
                  <a:lnTo>
                    <a:pt x="160667" y="160667"/>
                  </a:lnTo>
                  <a:lnTo>
                    <a:pt x="137718" y="160667"/>
                  </a:lnTo>
                  <a:lnTo>
                    <a:pt x="114769" y="160667"/>
                  </a:lnTo>
                  <a:lnTo>
                    <a:pt x="114769" y="183629"/>
                  </a:lnTo>
                  <a:lnTo>
                    <a:pt x="137718" y="183629"/>
                  </a:lnTo>
                  <a:lnTo>
                    <a:pt x="160667" y="183629"/>
                  </a:lnTo>
                  <a:lnTo>
                    <a:pt x="160667" y="206578"/>
                  </a:lnTo>
                  <a:lnTo>
                    <a:pt x="183616" y="206578"/>
                  </a:lnTo>
                  <a:lnTo>
                    <a:pt x="183616" y="160667"/>
                  </a:lnTo>
                  <a:close/>
                </a:path>
                <a:path w="941070" h="321944">
                  <a:moveTo>
                    <a:pt x="183616" y="91808"/>
                  </a:moveTo>
                  <a:lnTo>
                    <a:pt x="160667" y="91808"/>
                  </a:lnTo>
                  <a:lnTo>
                    <a:pt x="160667" y="114757"/>
                  </a:lnTo>
                  <a:lnTo>
                    <a:pt x="137718" y="114757"/>
                  </a:lnTo>
                  <a:lnTo>
                    <a:pt x="137718" y="137718"/>
                  </a:lnTo>
                  <a:lnTo>
                    <a:pt x="160667" y="137718"/>
                  </a:lnTo>
                  <a:lnTo>
                    <a:pt x="183616" y="137718"/>
                  </a:lnTo>
                  <a:lnTo>
                    <a:pt x="183616" y="91808"/>
                  </a:lnTo>
                  <a:close/>
                </a:path>
                <a:path w="941070" h="321944">
                  <a:moveTo>
                    <a:pt x="206578" y="206578"/>
                  </a:moveTo>
                  <a:lnTo>
                    <a:pt x="183616" y="206578"/>
                  </a:lnTo>
                  <a:lnTo>
                    <a:pt x="183616" y="229527"/>
                  </a:lnTo>
                  <a:lnTo>
                    <a:pt x="206578" y="229527"/>
                  </a:lnTo>
                  <a:lnTo>
                    <a:pt x="206578" y="206578"/>
                  </a:lnTo>
                  <a:close/>
                </a:path>
                <a:path w="941070" h="321944">
                  <a:moveTo>
                    <a:pt x="229527" y="160667"/>
                  </a:moveTo>
                  <a:lnTo>
                    <a:pt x="206578" y="160667"/>
                  </a:lnTo>
                  <a:lnTo>
                    <a:pt x="206578" y="183629"/>
                  </a:lnTo>
                  <a:lnTo>
                    <a:pt x="229527" y="183629"/>
                  </a:lnTo>
                  <a:lnTo>
                    <a:pt x="229527" y="160667"/>
                  </a:lnTo>
                  <a:close/>
                </a:path>
                <a:path w="941070" h="321944">
                  <a:moveTo>
                    <a:pt x="229527" y="114757"/>
                  </a:moveTo>
                  <a:lnTo>
                    <a:pt x="206578" y="114757"/>
                  </a:lnTo>
                  <a:lnTo>
                    <a:pt x="206578" y="137718"/>
                  </a:lnTo>
                  <a:lnTo>
                    <a:pt x="229527" y="137718"/>
                  </a:lnTo>
                  <a:lnTo>
                    <a:pt x="229527" y="114757"/>
                  </a:lnTo>
                  <a:close/>
                </a:path>
                <a:path w="941070" h="321944">
                  <a:moveTo>
                    <a:pt x="252476" y="137718"/>
                  </a:moveTo>
                  <a:lnTo>
                    <a:pt x="229527" y="137718"/>
                  </a:lnTo>
                  <a:lnTo>
                    <a:pt x="229527" y="160667"/>
                  </a:lnTo>
                  <a:lnTo>
                    <a:pt x="252476" y="160667"/>
                  </a:lnTo>
                  <a:lnTo>
                    <a:pt x="252476" y="137718"/>
                  </a:lnTo>
                  <a:close/>
                </a:path>
                <a:path w="941070" h="321944">
                  <a:moveTo>
                    <a:pt x="275437" y="160667"/>
                  </a:moveTo>
                  <a:lnTo>
                    <a:pt x="252476" y="160667"/>
                  </a:lnTo>
                  <a:lnTo>
                    <a:pt x="252476" y="183629"/>
                  </a:lnTo>
                  <a:lnTo>
                    <a:pt x="275437" y="183629"/>
                  </a:lnTo>
                  <a:lnTo>
                    <a:pt x="275437" y="160667"/>
                  </a:lnTo>
                  <a:close/>
                </a:path>
                <a:path w="941070" h="321944">
                  <a:moveTo>
                    <a:pt x="298386" y="91808"/>
                  </a:moveTo>
                  <a:lnTo>
                    <a:pt x="275437" y="91808"/>
                  </a:lnTo>
                  <a:lnTo>
                    <a:pt x="275437" y="114757"/>
                  </a:lnTo>
                  <a:lnTo>
                    <a:pt x="298386" y="114757"/>
                  </a:lnTo>
                  <a:lnTo>
                    <a:pt x="298386" y="91808"/>
                  </a:lnTo>
                  <a:close/>
                </a:path>
                <a:path w="941070" h="321944">
                  <a:moveTo>
                    <a:pt x="321335" y="137718"/>
                  </a:moveTo>
                  <a:lnTo>
                    <a:pt x="298386" y="137718"/>
                  </a:lnTo>
                  <a:lnTo>
                    <a:pt x="298386" y="160667"/>
                  </a:lnTo>
                  <a:lnTo>
                    <a:pt x="321335" y="160667"/>
                  </a:lnTo>
                  <a:lnTo>
                    <a:pt x="321335" y="137718"/>
                  </a:lnTo>
                  <a:close/>
                </a:path>
                <a:path w="941070" h="321944">
                  <a:moveTo>
                    <a:pt x="344297" y="160667"/>
                  </a:moveTo>
                  <a:lnTo>
                    <a:pt x="321335" y="160667"/>
                  </a:lnTo>
                  <a:lnTo>
                    <a:pt x="321335" y="183629"/>
                  </a:lnTo>
                  <a:lnTo>
                    <a:pt x="298386" y="183629"/>
                  </a:lnTo>
                  <a:lnTo>
                    <a:pt x="298386" y="229527"/>
                  </a:lnTo>
                  <a:lnTo>
                    <a:pt x="321335" y="229527"/>
                  </a:lnTo>
                  <a:lnTo>
                    <a:pt x="344297" y="229527"/>
                  </a:lnTo>
                  <a:lnTo>
                    <a:pt x="344297" y="160667"/>
                  </a:lnTo>
                  <a:close/>
                </a:path>
                <a:path w="941070" h="321944">
                  <a:moveTo>
                    <a:pt x="504964" y="91808"/>
                  </a:moveTo>
                  <a:lnTo>
                    <a:pt x="482003" y="91808"/>
                  </a:lnTo>
                  <a:lnTo>
                    <a:pt x="482003" y="68859"/>
                  </a:lnTo>
                  <a:lnTo>
                    <a:pt x="459054" y="68859"/>
                  </a:lnTo>
                  <a:lnTo>
                    <a:pt x="459054" y="91808"/>
                  </a:lnTo>
                  <a:lnTo>
                    <a:pt x="436105" y="91808"/>
                  </a:lnTo>
                  <a:lnTo>
                    <a:pt x="436105" y="68859"/>
                  </a:lnTo>
                  <a:lnTo>
                    <a:pt x="413156" y="68859"/>
                  </a:lnTo>
                  <a:lnTo>
                    <a:pt x="413156" y="45910"/>
                  </a:lnTo>
                  <a:lnTo>
                    <a:pt x="390194" y="45910"/>
                  </a:lnTo>
                  <a:lnTo>
                    <a:pt x="367245" y="45910"/>
                  </a:lnTo>
                  <a:lnTo>
                    <a:pt x="367245" y="68859"/>
                  </a:lnTo>
                  <a:lnTo>
                    <a:pt x="344297" y="68859"/>
                  </a:lnTo>
                  <a:lnTo>
                    <a:pt x="344297" y="137718"/>
                  </a:lnTo>
                  <a:lnTo>
                    <a:pt x="367245" y="137718"/>
                  </a:lnTo>
                  <a:lnTo>
                    <a:pt x="390194" y="137718"/>
                  </a:lnTo>
                  <a:lnTo>
                    <a:pt x="390194" y="160667"/>
                  </a:lnTo>
                  <a:lnTo>
                    <a:pt x="413156" y="160667"/>
                  </a:lnTo>
                  <a:lnTo>
                    <a:pt x="413156" y="114757"/>
                  </a:lnTo>
                  <a:lnTo>
                    <a:pt x="436105" y="114757"/>
                  </a:lnTo>
                  <a:lnTo>
                    <a:pt x="436105" y="137718"/>
                  </a:lnTo>
                  <a:lnTo>
                    <a:pt x="459054" y="137718"/>
                  </a:lnTo>
                  <a:lnTo>
                    <a:pt x="459054" y="114757"/>
                  </a:lnTo>
                  <a:lnTo>
                    <a:pt x="482003" y="114757"/>
                  </a:lnTo>
                  <a:lnTo>
                    <a:pt x="504964" y="114757"/>
                  </a:lnTo>
                  <a:lnTo>
                    <a:pt x="504964" y="91808"/>
                  </a:lnTo>
                  <a:close/>
                </a:path>
                <a:path w="941070" h="321944">
                  <a:moveTo>
                    <a:pt x="780402" y="25"/>
                  </a:moveTo>
                  <a:lnTo>
                    <a:pt x="757440" y="25"/>
                  </a:lnTo>
                  <a:lnTo>
                    <a:pt x="757440" y="24155"/>
                  </a:lnTo>
                  <a:lnTo>
                    <a:pt x="734491" y="24155"/>
                  </a:lnTo>
                  <a:lnTo>
                    <a:pt x="734491" y="69875"/>
                  </a:lnTo>
                  <a:lnTo>
                    <a:pt x="711542" y="69875"/>
                  </a:lnTo>
                  <a:lnTo>
                    <a:pt x="711542" y="91808"/>
                  </a:lnTo>
                  <a:lnTo>
                    <a:pt x="688581" y="91808"/>
                  </a:lnTo>
                  <a:lnTo>
                    <a:pt x="688581" y="114757"/>
                  </a:lnTo>
                  <a:lnTo>
                    <a:pt x="711542" y="114757"/>
                  </a:lnTo>
                  <a:lnTo>
                    <a:pt x="711542" y="92735"/>
                  </a:lnTo>
                  <a:lnTo>
                    <a:pt x="734491" y="92735"/>
                  </a:lnTo>
                  <a:lnTo>
                    <a:pt x="734491" y="115608"/>
                  </a:lnTo>
                  <a:lnTo>
                    <a:pt x="711542" y="115608"/>
                  </a:lnTo>
                  <a:lnTo>
                    <a:pt x="711542" y="138468"/>
                  </a:lnTo>
                  <a:lnTo>
                    <a:pt x="688581" y="138468"/>
                  </a:lnTo>
                  <a:lnTo>
                    <a:pt x="688581" y="184175"/>
                  </a:lnTo>
                  <a:lnTo>
                    <a:pt x="665632" y="184175"/>
                  </a:lnTo>
                  <a:lnTo>
                    <a:pt x="665632" y="69875"/>
                  </a:lnTo>
                  <a:lnTo>
                    <a:pt x="688581" y="69875"/>
                  </a:lnTo>
                  <a:lnTo>
                    <a:pt x="688581" y="24155"/>
                  </a:lnTo>
                  <a:lnTo>
                    <a:pt x="665632" y="24155"/>
                  </a:lnTo>
                  <a:lnTo>
                    <a:pt x="642683" y="24155"/>
                  </a:lnTo>
                  <a:lnTo>
                    <a:pt x="642683" y="138468"/>
                  </a:lnTo>
                  <a:lnTo>
                    <a:pt x="642683" y="206578"/>
                  </a:lnTo>
                  <a:lnTo>
                    <a:pt x="619721" y="206578"/>
                  </a:lnTo>
                  <a:lnTo>
                    <a:pt x="619721" y="184175"/>
                  </a:lnTo>
                  <a:lnTo>
                    <a:pt x="596773" y="184175"/>
                  </a:lnTo>
                  <a:lnTo>
                    <a:pt x="596773" y="161315"/>
                  </a:lnTo>
                  <a:lnTo>
                    <a:pt x="619721" y="161315"/>
                  </a:lnTo>
                  <a:lnTo>
                    <a:pt x="619721" y="138468"/>
                  </a:lnTo>
                  <a:lnTo>
                    <a:pt x="642683" y="138468"/>
                  </a:lnTo>
                  <a:lnTo>
                    <a:pt x="642683" y="24155"/>
                  </a:lnTo>
                  <a:lnTo>
                    <a:pt x="642683" y="25"/>
                  </a:lnTo>
                  <a:lnTo>
                    <a:pt x="619721" y="25"/>
                  </a:lnTo>
                  <a:lnTo>
                    <a:pt x="596773" y="25"/>
                  </a:lnTo>
                  <a:lnTo>
                    <a:pt x="596773" y="92735"/>
                  </a:lnTo>
                  <a:lnTo>
                    <a:pt x="573824" y="92735"/>
                  </a:lnTo>
                  <a:lnTo>
                    <a:pt x="573824" y="47028"/>
                  </a:lnTo>
                  <a:lnTo>
                    <a:pt x="550875" y="47028"/>
                  </a:lnTo>
                  <a:lnTo>
                    <a:pt x="550875" y="69875"/>
                  </a:lnTo>
                  <a:lnTo>
                    <a:pt x="527913" y="69875"/>
                  </a:lnTo>
                  <a:lnTo>
                    <a:pt x="527913" y="92735"/>
                  </a:lnTo>
                  <a:lnTo>
                    <a:pt x="550875" y="92735"/>
                  </a:lnTo>
                  <a:lnTo>
                    <a:pt x="550875" y="114757"/>
                  </a:lnTo>
                  <a:lnTo>
                    <a:pt x="527913" y="114757"/>
                  </a:lnTo>
                  <a:lnTo>
                    <a:pt x="527913" y="137718"/>
                  </a:lnTo>
                  <a:lnTo>
                    <a:pt x="550875" y="137718"/>
                  </a:lnTo>
                  <a:lnTo>
                    <a:pt x="550875" y="115608"/>
                  </a:lnTo>
                  <a:lnTo>
                    <a:pt x="573824" y="115608"/>
                  </a:lnTo>
                  <a:lnTo>
                    <a:pt x="573824" y="138468"/>
                  </a:lnTo>
                  <a:lnTo>
                    <a:pt x="550875" y="138468"/>
                  </a:lnTo>
                  <a:lnTo>
                    <a:pt x="550875" y="161315"/>
                  </a:lnTo>
                  <a:lnTo>
                    <a:pt x="573824" y="161315"/>
                  </a:lnTo>
                  <a:lnTo>
                    <a:pt x="573824" y="207035"/>
                  </a:lnTo>
                  <a:lnTo>
                    <a:pt x="550875" y="207035"/>
                  </a:lnTo>
                  <a:lnTo>
                    <a:pt x="550875" y="184175"/>
                  </a:lnTo>
                  <a:lnTo>
                    <a:pt x="527913" y="184175"/>
                  </a:lnTo>
                  <a:lnTo>
                    <a:pt x="527913" y="207035"/>
                  </a:lnTo>
                  <a:lnTo>
                    <a:pt x="527913" y="229527"/>
                  </a:lnTo>
                  <a:lnTo>
                    <a:pt x="504964" y="229527"/>
                  </a:lnTo>
                  <a:lnTo>
                    <a:pt x="504964" y="207035"/>
                  </a:lnTo>
                  <a:lnTo>
                    <a:pt x="527913" y="207035"/>
                  </a:lnTo>
                  <a:lnTo>
                    <a:pt x="527913" y="184175"/>
                  </a:lnTo>
                  <a:lnTo>
                    <a:pt x="527913" y="138468"/>
                  </a:lnTo>
                  <a:lnTo>
                    <a:pt x="504964" y="138468"/>
                  </a:lnTo>
                  <a:lnTo>
                    <a:pt x="482003" y="138468"/>
                  </a:lnTo>
                  <a:lnTo>
                    <a:pt x="482003" y="161315"/>
                  </a:lnTo>
                  <a:lnTo>
                    <a:pt x="504964" y="161315"/>
                  </a:lnTo>
                  <a:lnTo>
                    <a:pt x="504964" y="184175"/>
                  </a:lnTo>
                  <a:lnTo>
                    <a:pt x="482003" y="184175"/>
                  </a:lnTo>
                  <a:lnTo>
                    <a:pt x="482003" y="161315"/>
                  </a:lnTo>
                  <a:lnTo>
                    <a:pt x="459054" y="161315"/>
                  </a:lnTo>
                  <a:lnTo>
                    <a:pt x="436105" y="161315"/>
                  </a:lnTo>
                  <a:lnTo>
                    <a:pt x="413156" y="161315"/>
                  </a:lnTo>
                  <a:lnTo>
                    <a:pt x="413156" y="183629"/>
                  </a:lnTo>
                  <a:lnTo>
                    <a:pt x="390194" y="183629"/>
                  </a:lnTo>
                  <a:lnTo>
                    <a:pt x="367245" y="183629"/>
                  </a:lnTo>
                  <a:lnTo>
                    <a:pt x="367245" y="229527"/>
                  </a:lnTo>
                  <a:lnTo>
                    <a:pt x="390194" y="229527"/>
                  </a:lnTo>
                  <a:lnTo>
                    <a:pt x="390194" y="206578"/>
                  </a:lnTo>
                  <a:lnTo>
                    <a:pt x="413156" y="206578"/>
                  </a:lnTo>
                  <a:lnTo>
                    <a:pt x="413156" y="184175"/>
                  </a:lnTo>
                  <a:lnTo>
                    <a:pt x="436105" y="184175"/>
                  </a:lnTo>
                  <a:lnTo>
                    <a:pt x="459054" y="184175"/>
                  </a:lnTo>
                  <a:lnTo>
                    <a:pt x="459054" y="229908"/>
                  </a:lnTo>
                  <a:lnTo>
                    <a:pt x="482003" y="229908"/>
                  </a:lnTo>
                  <a:lnTo>
                    <a:pt x="504964" y="229908"/>
                  </a:lnTo>
                  <a:lnTo>
                    <a:pt x="504964" y="252476"/>
                  </a:lnTo>
                  <a:lnTo>
                    <a:pt x="527913" y="252476"/>
                  </a:lnTo>
                  <a:lnTo>
                    <a:pt x="527913" y="229908"/>
                  </a:lnTo>
                  <a:lnTo>
                    <a:pt x="550875" y="229908"/>
                  </a:lnTo>
                  <a:lnTo>
                    <a:pt x="550875" y="298475"/>
                  </a:lnTo>
                  <a:lnTo>
                    <a:pt x="573824" y="298475"/>
                  </a:lnTo>
                  <a:lnTo>
                    <a:pt x="573824" y="321335"/>
                  </a:lnTo>
                  <a:lnTo>
                    <a:pt x="596773" y="321335"/>
                  </a:lnTo>
                  <a:lnTo>
                    <a:pt x="596773" y="298475"/>
                  </a:lnTo>
                  <a:lnTo>
                    <a:pt x="619721" y="298475"/>
                  </a:lnTo>
                  <a:lnTo>
                    <a:pt x="619721" y="321335"/>
                  </a:lnTo>
                  <a:lnTo>
                    <a:pt x="642683" y="321335"/>
                  </a:lnTo>
                  <a:lnTo>
                    <a:pt x="642683" y="298475"/>
                  </a:lnTo>
                  <a:lnTo>
                    <a:pt x="665632" y="298475"/>
                  </a:lnTo>
                  <a:lnTo>
                    <a:pt x="688581" y="298475"/>
                  </a:lnTo>
                  <a:lnTo>
                    <a:pt x="711542" y="298475"/>
                  </a:lnTo>
                  <a:lnTo>
                    <a:pt x="734491" y="298475"/>
                  </a:lnTo>
                  <a:lnTo>
                    <a:pt x="734491" y="275615"/>
                  </a:lnTo>
                  <a:lnTo>
                    <a:pt x="711542" y="275615"/>
                  </a:lnTo>
                  <a:lnTo>
                    <a:pt x="688581" y="275615"/>
                  </a:lnTo>
                  <a:lnTo>
                    <a:pt x="688581" y="252768"/>
                  </a:lnTo>
                  <a:lnTo>
                    <a:pt x="665632" y="252768"/>
                  </a:lnTo>
                  <a:lnTo>
                    <a:pt x="642683" y="252768"/>
                  </a:lnTo>
                  <a:lnTo>
                    <a:pt x="619721" y="252768"/>
                  </a:lnTo>
                  <a:lnTo>
                    <a:pt x="596773" y="252768"/>
                  </a:lnTo>
                  <a:lnTo>
                    <a:pt x="596773" y="207035"/>
                  </a:lnTo>
                  <a:lnTo>
                    <a:pt x="619721" y="207035"/>
                  </a:lnTo>
                  <a:lnTo>
                    <a:pt x="619721" y="229527"/>
                  </a:lnTo>
                  <a:lnTo>
                    <a:pt x="642683" y="229527"/>
                  </a:lnTo>
                  <a:lnTo>
                    <a:pt x="642683" y="207035"/>
                  </a:lnTo>
                  <a:lnTo>
                    <a:pt x="665632" y="207035"/>
                  </a:lnTo>
                  <a:lnTo>
                    <a:pt x="688581" y="207035"/>
                  </a:lnTo>
                  <a:lnTo>
                    <a:pt x="688581" y="229908"/>
                  </a:lnTo>
                  <a:lnTo>
                    <a:pt x="711542" y="229908"/>
                  </a:lnTo>
                  <a:lnTo>
                    <a:pt x="711542" y="252768"/>
                  </a:lnTo>
                  <a:lnTo>
                    <a:pt x="734491" y="252768"/>
                  </a:lnTo>
                  <a:lnTo>
                    <a:pt x="757440" y="252768"/>
                  </a:lnTo>
                  <a:lnTo>
                    <a:pt x="757440" y="229908"/>
                  </a:lnTo>
                  <a:lnTo>
                    <a:pt x="780402" y="229908"/>
                  </a:lnTo>
                  <a:lnTo>
                    <a:pt x="780402" y="207035"/>
                  </a:lnTo>
                  <a:lnTo>
                    <a:pt x="757440" y="207035"/>
                  </a:lnTo>
                  <a:lnTo>
                    <a:pt x="757440" y="184175"/>
                  </a:lnTo>
                  <a:lnTo>
                    <a:pt x="734491" y="184175"/>
                  </a:lnTo>
                  <a:lnTo>
                    <a:pt x="734491" y="138468"/>
                  </a:lnTo>
                  <a:lnTo>
                    <a:pt x="757440" y="138468"/>
                  </a:lnTo>
                  <a:lnTo>
                    <a:pt x="757440" y="47028"/>
                  </a:lnTo>
                  <a:lnTo>
                    <a:pt x="780402" y="47028"/>
                  </a:lnTo>
                  <a:lnTo>
                    <a:pt x="780402" y="25"/>
                  </a:lnTo>
                  <a:close/>
                </a:path>
                <a:path w="941070" h="321944">
                  <a:moveTo>
                    <a:pt x="849249" y="91808"/>
                  </a:moveTo>
                  <a:lnTo>
                    <a:pt x="826300" y="91808"/>
                  </a:lnTo>
                  <a:lnTo>
                    <a:pt x="803351" y="91808"/>
                  </a:lnTo>
                  <a:lnTo>
                    <a:pt x="803351" y="68859"/>
                  </a:lnTo>
                  <a:lnTo>
                    <a:pt x="780402" y="68859"/>
                  </a:lnTo>
                  <a:lnTo>
                    <a:pt x="780402" y="114757"/>
                  </a:lnTo>
                  <a:lnTo>
                    <a:pt x="803351" y="114757"/>
                  </a:lnTo>
                  <a:lnTo>
                    <a:pt x="803351" y="137718"/>
                  </a:lnTo>
                  <a:lnTo>
                    <a:pt x="826300" y="137718"/>
                  </a:lnTo>
                  <a:lnTo>
                    <a:pt x="826300" y="114757"/>
                  </a:lnTo>
                  <a:lnTo>
                    <a:pt x="849249" y="114757"/>
                  </a:lnTo>
                  <a:lnTo>
                    <a:pt x="849249" y="91808"/>
                  </a:lnTo>
                  <a:close/>
                </a:path>
                <a:path w="941070" h="321944">
                  <a:moveTo>
                    <a:pt x="849249" y="0"/>
                  </a:moveTo>
                  <a:lnTo>
                    <a:pt x="826300" y="0"/>
                  </a:lnTo>
                  <a:lnTo>
                    <a:pt x="826300" y="68859"/>
                  </a:lnTo>
                  <a:lnTo>
                    <a:pt x="849249" y="68859"/>
                  </a:lnTo>
                  <a:lnTo>
                    <a:pt x="849249" y="0"/>
                  </a:lnTo>
                  <a:close/>
                </a:path>
                <a:path w="941070" h="321944">
                  <a:moveTo>
                    <a:pt x="895159" y="137718"/>
                  </a:moveTo>
                  <a:lnTo>
                    <a:pt x="872210" y="137718"/>
                  </a:lnTo>
                  <a:lnTo>
                    <a:pt x="872210" y="114757"/>
                  </a:lnTo>
                  <a:lnTo>
                    <a:pt x="849249" y="114757"/>
                  </a:lnTo>
                  <a:lnTo>
                    <a:pt x="849249" y="137718"/>
                  </a:lnTo>
                  <a:lnTo>
                    <a:pt x="826300" y="137718"/>
                  </a:lnTo>
                  <a:lnTo>
                    <a:pt x="826300" y="160667"/>
                  </a:lnTo>
                  <a:lnTo>
                    <a:pt x="849249" y="160667"/>
                  </a:lnTo>
                  <a:lnTo>
                    <a:pt x="849249" y="183629"/>
                  </a:lnTo>
                  <a:lnTo>
                    <a:pt x="826300" y="183629"/>
                  </a:lnTo>
                  <a:lnTo>
                    <a:pt x="826300" y="229527"/>
                  </a:lnTo>
                  <a:lnTo>
                    <a:pt x="849249" y="229527"/>
                  </a:lnTo>
                  <a:lnTo>
                    <a:pt x="849249" y="206578"/>
                  </a:lnTo>
                  <a:lnTo>
                    <a:pt x="872210" y="206578"/>
                  </a:lnTo>
                  <a:lnTo>
                    <a:pt x="872210" y="160667"/>
                  </a:lnTo>
                  <a:lnTo>
                    <a:pt x="895159" y="160667"/>
                  </a:lnTo>
                  <a:lnTo>
                    <a:pt x="895159" y="137718"/>
                  </a:lnTo>
                  <a:close/>
                </a:path>
                <a:path w="941070" h="321944">
                  <a:moveTo>
                    <a:pt x="895159" y="91808"/>
                  </a:moveTo>
                  <a:lnTo>
                    <a:pt x="872210" y="91808"/>
                  </a:lnTo>
                  <a:lnTo>
                    <a:pt x="872210" y="114757"/>
                  </a:lnTo>
                  <a:lnTo>
                    <a:pt x="895159" y="114757"/>
                  </a:lnTo>
                  <a:lnTo>
                    <a:pt x="895159" y="91808"/>
                  </a:lnTo>
                  <a:close/>
                </a:path>
                <a:path w="941070" h="321944">
                  <a:moveTo>
                    <a:pt x="941070" y="68859"/>
                  </a:moveTo>
                  <a:lnTo>
                    <a:pt x="918121" y="68859"/>
                  </a:lnTo>
                  <a:lnTo>
                    <a:pt x="918121" y="160667"/>
                  </a:lnTo>
                  <a:lnTo>
                    <a:pt x="895159" y="160667"/>
                  </a:lnTo>
                  <a:lnTo>
                    <a:pt x="895159" y="183629"/>
                  </a:lnTo>
                  <a:lnTo>
                    <a:pt x="918121" y="183629"/>
                  </a:lnTo>
                  <a:lnTo>
                    <a:pt x="941070" y="183629"/>
                  </a:lnTo>
                  <a:lnTo>
                    <a:pt x="941070" y="6885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458159"/>
              <a:ext cx="941069" cy="941069"/>
            </a:xfrm>
            <a:custGeom>
              <a:avLst/>
              <a:gdLst/>
              <a:ahLst/>
              <a:cxnLst/>
              <a:rect l="l" t="t" r="r" b="b"/>
              <a:pathLst>
                <a:path w="941070" h="941069">
                  <a:moveTo>
                    <a:pt x="160667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137160"/>
                  </a:lnTo>
                  <a:lnTo>
                    <a:pt x="0" y="160020"/>
                  </a:lnTo>
                  <a:lnTo>
                    <a:pt x="160667" y="160020"/>
                  </a:lnTo>
                  <a:lnTo>
                    <a:pt x="160667" y="137160"/>
                  </a:lnTo>
                  <a:lnTo>
                    <a:pt x="22948" y="137160"/>
                  </a:lnTo>
                  <a:lnTo>
                    <a:pt x="22948" y="22860"/>
                  </a:lnTo>
                  <a:lnTo>
                    <a:pt x="137718" y="22860"/>
                  </a:lnTo>
                  <a:lnTo>
                    <a:pt x="137718" y="137147"/>
                  </a:lnTo>
                  <a:lnTo>
                    <a:pt x="160667" y="137147"/>
                  </a:lnTo>
                  <a:lnTo>
                    <a:pt x="160667" y="22860"/>
                  </a:lnTo>
                  <a:lnTo>
                    <a:pt x="160667" y="22390"/>
                  </a:lnTo>
                  <a:lnTo>
                    <a:pt x="160667" y="0"/>
                  </a:lnTo>
                  <a:close/>
                </a:path>
                <a:path w="941070" h="941069">
                  <a:moveTo>
                    <a:pt x="206578" y="825741"/>
                  </a:moveTo>
                  <a:lnTo>
                    <a:pt x="183616" y="825741"/>
                  </a:lnTo>
                  <a:lnTo>
                    <a:pt x="183616" y="871639"/>
                  </a:lnTo>
                  <a:lnTo>
                    <a:pt x="206578" y="871639"/>
                  </a:lnTo>
                  <a:lnTo>
                    <a:pt x="206578" y="825741"/>
                  </a:lnTo>
                  <a:close/>
                </a:path>
                <a:path w="941070" h="941069">
                  <a:moveTo>
                    <a:pt x="275437" y="802779"/>
                  </a:moveTo>
                  <a:lnTo>
                    <a:pt x="252476" y="802779"/>
                  </a:lnTo>
                  <a:lnTo>
                    <a:pt x="252476" y="779830"/>
                  </a:lnTo>
                  <a:lnTo>
                    <a:pt x="229527" y="779830"/>
                  </a:lnTo>
                  <a:lnTo>
                    <a:pt x="229527" y="802779"/>
                  </a:lnTo>
                  <a:lnTo>
                    <a:pt x="206578" y="802779"/>
                  </a:lnTo>
                  <a:lnTo>
                    <a:pt x="206578" y="825741"/>
                  </a:lnTo>
                  <a:lnTo>
                    <a:pt x="229527" y="825741"/>
                  </a:lnTo>
                  <a:lnTo>
                    <a:pt x="252476" y="825741"/>
                  </a:lnTo>
                  <a:lnTo>
                    <a:pt x="252476" y="848690"/>
                  </a:lnTo>
                  <a:lnTo>
                    <a:pt x="275437" y="848690"/>
                  </a:lnTo>
                  <a:lnTo>
                    <a:pt x="275437" y="802779"/>
                  </a:lnTo>
                  <a:close/>
                </a:path>
                <a:path w="941070" h="941069">
                  <a:moveTo>
                    <a:pt x="275437" y="688022"/>
                  </a:moveTo>
                  <a:lnTo>
                    <a:pt x="252476" y="688022"/>
                  </a:lnTo>
                  <a:lnTo>
                    <a:pt x="252476" y="665073"/>
                  </a:lnTo>
                  <a:lnTo>
                    <a:pt x="229527" y="665073"/>
                  </a:lnTo>
                  <a:lnTo>
                    <a:pt x="229527" y="733920"/>
                  </a:lnTo>
                  <a:lnTo>
                    <a:pt x="206578" y="733920"/>
                  </a:lnTo>
                  <a:lnTo>
                    <a:pt x="206578" y="756881"/>
                  </a:lnTo>
                  <a:lnTo>
                    <a:pt x="183616" y="756881"/>
                  </a:lnTo>
                  <a:lnTo>
                    <a:pt x="183616" y="802779"/>
                  </a:lnTo>
                  <a:lnTo>
                    <a:pt x="206578" y="802779"/>
                  </a:lnTo>
                  <a:lnTo>
                    <a:pt x="206578" y="779830"/>
                  </a:lnTo>
                  <a:lnTo>
                    <a:pt x="229527" y="779830"/>
                  </a:lnTo>
                  <a:lnTo>
                    <a:pt x="229527" y="756881"/>
                  </a:lnTo>
                  <a:lnTo>
                    <a:pt x="252476" y="756881"/>
                  </a:lnTo>
                  <a:lnTo>
                    <a:pt x="252476" y="733920"/>
                  </a:lnTo>
                  <a:lnTo>
                    <a:pt x="275437" y="733920"/>
                  </a:lnTo>
                  <a:lnTo>
                    <a:pt x="275437" y="688022"/>
                  </a:lnTo>
                  <a:close/>
                </a:path>
                <a:path w="941070" h="941069">
                  <a:moveTo>
                    <a:pt x="298386" y="848690"/>
                  </a:moveTo>
                  <a:lnTo>
                    <a:pt x="275437" y="848690"/>
                  </a:lnTo>
                  <a:lnTo>
                    <a:pt x="275437" y="871639"/>
                  </a:lnTo>
                  <a:lnTo>
                    <a:pt x="298386" y="871639"/>
                  </a:lnTo>
                  <a:lnTo>
                    <a:pt x="298386" y="848690"/>
                  </a:lnTo>
                  <a:close/>
                </a:path>
                <a:path w="941070" h="941069">
                  <a:moveTo>
                    <a:pt x="298386" y="756881"/>
                  </a:moveTo>
                  <a:lnTo>
                    <a:pt x="275437" y="756881"/>
                  </a:lnTo>
                  <a:lnTo>
                    <a:pt x="252476" y="756881"/>
                  </a:lnTo>
                  <a:lnTo>
                    <a:pt x="252476" y="779830"/>
                  </a:lnTo>
                  <a:lnTo>
                    <a:pt x="275437" y="779830"/>
                  </a:lnTo>
                  <a:lnTo>
                    <a:pt x="275437" y="802779"/>
                  </a:lnTo>
                  <a:lnTo>
                    <a:pt x="298386" y="802779"/>
                  </a:lnTo>
                  <a:lnTo>
                    <a:pt x="298386" y="756881"/>
                  </a:lnTo>
                  <a:close/>
                </a:path>
                <a:path w="941070" h="941069">
                  <a:moveTo>
                    <a:pt x="344297" y="802779"/>
                  </a:moveTo>
                  <a:lnTo>
                    <a:pt x="321335" y="802779"/>
                  </a:lnTo>
                  <a:lnTo>
                    <a:pt x="321335" y="825741"/>
                  </a:lnTo>
                  <a:lnTo>
                    <a:pt x="344297" y="825741"/>
                  </a:lnTo>
                  <a:lnTo>
                    <a:pt x="344297" y="802779"/>
                  </a:lnTo>
                  <a:close/>
                </a:path>
                <a:path w="941070" h="941069">
                  <a:moveTo>
                    <a:pt x="367245" y="871639"/>
                  </a:moveTo>
                  <a:lnTo>
                    <a:pt x="344297" y="871639"/>
                  </a:lnTo>
                  <a:lnTo>
                    <a:pt x="344297" y="848690"/>
                  </a:lnTo>
                  <a:lnTo>
                    <a:pt x="321335" y="848690"/>
                  </a:lnTo>
                  <a:lnTo>
                    <a:pt x="321335" y="871639"/>
                  </a:lnTo>
                  <a:lnTo>
                    <a:pt x="298386" y="871639"/>
                  </a:lnTo>
                  <a:lnTo>
                    <a:pt x="298386" y="894600"/>
                  </a:lnTo>
                  <a:lnTo>
                    <a:pt x="275437" y="894600"/>
                  </a:lnTo>
                  <a:lnTo>
                    <a:pt x="275437" y="871639"/>
                  </a:lnTo>
                  <a:lnTo>
                    <a:pt x="252476" y="871639"/>
                  </a:lnTo>
                  <a:lnTo>
                    <a:pt x="229527" y="871639"/>
                  </a:lnTo>
                  <a:lnTo>
                    <a:pt x="229527" y="894600"/>
                  </a:lnTo>
                  <a:lnTo>
                    <a:pt x="252476" y="894600"/>
                  </a:lnTo>
                  <a:lnTo>
                    <a:pt x="252476" y="917549"/>
                  </a:lnTo>
                  <a:lnTo>
                    <a:pt x="229527" y="917549"/>
                  </a:lnTo>
                  <a:lnTo>
                    <a:pt x="229527" y="940498"/>
                  </a:lnTo>
                  <a:lnTo>
                    <a:pt x="252476" y="940498"/>
                  </a:lnTo>
                  <a:lnTo>
                    <a:pt x="275437" y="940498"/>
                  </a:lnTo>
                  <a:lnTo>
                    <a:pt x="275437" y="917549"/>
                  </a:lnTo>
                  <a:lnTo>
                    <a:pt x="298386" y="917549"/>
                  </a:lnTo>
                  <a:lnTo>
                    <a:pt x="321335" y="917549"/>
                  </a:lnTo>
                  <a:lnTo>
                    <a:pt x="321335" y="940498"/>
                  </a:lnTo>
                  <a:lnTo>
                    <a:pt x="344297" y="940498"/>
                  </a:lnTo>
                  <a:lnTo>
                    <a:pt x="344297" y="894600"/>
                  </a:lnTo>
                  <a:lnTo>
                    <a:pt x="367245" y="894600"/>
                  </a:lnTo>
                  <a:lnTo>
                    <a:pt x="367245" y="871639"/>
                  </a:lnTo>
                  <a:close/>
                </a:path>
                <a:path w="941070" h="941069">
                  <a:moveTo>
                    <a:pt x="367245" y="825741"/>
                  </a:moveTo>
                  <a:lnTo>
                    <a:pt x="344297" y="825741"/>
                  </a:lnTo>
                  <a:lnTo>
                    <a:pt x="344297" y="848690"/>
                  </a:lnTo>
                  <a:lnTo>
                    <a:pt x="367245" y="848690"/>
                  </a:lnTo>
                  <a:lnTo>
                    <a:pt x="367245" y="825741"/>
                  </a:lnTo>
                  <a:close/>
                </a:path>
                <a:path w="941070" h="941069">
                  <a:moveTo>
                    <a:pt x="390194" y="894600"/>
                  </a:moveTo>
                  <a:lnTo>
                    <a:pt x="367245" y="894600"/>
                  </a:lnTo>
                  <a:lnTo>
                    <a:pt x="367245" y="917549"/>
                  </a:lnTo>
                  <a:lnTo>
                    <a:pt x="390194" y="917549"/>
                  </a:lnTo>
                  <a:lnTo>
                    <a:pt x="390194" y="894600"/>
                  </a:lnTo>
                  <a:close/>
                </a:path>
                <a:path w="941070" h="941069">
                  <a:moveTo>
                    <a:pt x="390194" y="802779"/>
                  </a:moveTo>
                  <a:lnTo>
                    <a:pt x="367245" y="802779"/>
                  </a:lnTo>
                  <a:lnTo>
                    <a:pt x="367245" y="825741"/>
                  </a:lnTo>
                  <a:lnTo>
                    <a:pt x="390194" y="825741"/>
                  </a:lnTo>
                  <a:lnTo>
                    <a:pt x="390194" y="802779"/>
                  </a:lnTo>
                  <a:close/>
                </a:path>
                <a:path w="941070" h="941069">
                  <a:moveTo>
                    <a:pt x="390194" y="756881"/>
                  </a:moveTo>
                  <a:lnTo>
                    <a:pt x="367245" y="756881"/>
                  </a:lnTo>
                  <a:lnTo>
                    <a:pt x="344297" y="756881"/>
                  </a:lnTo>
                  <a:lnTo>
                    <a:pt x="321335" y="756881"/>
                  </a:lnTo>
                  <a:lnTo>
                    <a:pt x="321335" y="779830"/>
                  </a:lnTo>
                  <a:lnTo>
                    <a:pt x="344297" y="779830"/>
                  </a:lnTo>
                  <a:lnTo>
                    <a:pt x="367245" y="779830"/>
                  </a:lnTo>
                  <a:lnTo>
                    <a:pt x="390194" y="779830"/>
                  </a:lnTo>
                  <a:lnTo>
                    <a:pt x="390194" y="756881"/>
                  </a:lnTo>
                  <a:close/>
                </a:path>
                <a:path w="941070" h="941069">
                  <a:moveTo>
                    <a:pt x="436105" y="894600"/>
                  </a:moveTo>
                  <a:lnTo>
                    <a:pt x="413156" y="894600"/>
                  </a:lnTo>
                  <a:lnTo>
                    <a:pt x="413156" y="917549"/>
                  </a:lnTo>
                  <a:lnTo>
                    <a:pt x="436105" y="917549"/>
                  </a:lnTo>
                  <a:lnTo>
                    <a:pt x="436105" y="894600"/>
                  </a:lnTo>
                  <a:close/>
                </a:path>
                <a:path w="941070" h="941069">
                  <a:moveTo>
                    <a:pt x="436105" y="802779"/>
                  </a:moveTo>
                  <a:lnTo>
                    <a:pt x="413156" y="802779"/>
                  </a:lnTo>
                  <a:lnTo>
                    <a:pt x="413156" y="825741"/>
                  </a:lnTo>
                  <a:lnTo>
                    <a:pt x="436105" y="825741"/>
                  </a:lnTo>
                  <a:lnTo>
                    <a:pt x="436105" y="802779"/>
                  </a:lnTo>
                  <a:close/>
                </a:path>
                <a:path w="941070" h="941069">
                  <a:moveTo>
                    <a:pt x="482003" y="871639"/>
                  </a:moveTo>
                  <a:lnTo>
                    <a:pt x="459054" y="871639"/>
                  </a:lnTo>
                  <a:lnTo>
                    <a:pt x="459054" y="825741"/>
                  </a:lnTo>
                  <a:lnTo>
                    <a:pt x="436105" y="825741"/>
                  </a:lnTo>
                  <a:lnTo>
                    <a:pt x="436105" y="848690"/>
                  </a:lnTo>
                  <a:lnTo>
                    <a:pt x="413156" y="848690"/>
                  </a:lnTo>
                  <a:lnTo>
                    <a:pt x="413156" y="825741"/>
                  </a:lnTo>
                  <a:lnTo>
                    <a:pt x="390194" y="825741"/>
                  </a:lnTo>
                  <a:lnTo>
                    <a:pt x="390194" y="894600"/>
                  </a:lnTo>
                  <a:lnTo>
                    <a:pt x="413156" y="894600"/>
                  </a:lnTo>
                  <a:lnTo>
                    <a:pt x="413156" y="871639"/>
                  </a:lnTo>
                  <a:lnTo>
                    <a:pt x="436105" y="871639"/>
                  </a:lnTo>
                  <a:lnTo>
                    <a:pt x="436105" y="894600"/>
                  </a:lnTo>
                  <a:lnTo>
                    <a:pt x="459054" y="894600"/>
                  </a:lnTo>
                  <a:lnTo>
                    <a:pt x="482003" y="894600"/>
                  </a:lnTo>
                  <a:lnTo>
                    <a:pt x="482003" y="871639"/>
                  </a:lnTo>
                  <a:close/>
                </a:path>
                <a:path w="941070" h="941069">
                  <a:moveTo>
                    <a:pt x="504964" y="917549"/>
                  </a:moveTo>
                  <a:lnTo>
                    <a:pt x="482003" y="917549"/>
                  </a:lnTo>
                  <a:lnTo>
                    <a:pt x="482003" y="940498"/>
                  </a:lnTo>
                  <a:lnTo>
                    <a:pt x="504964" y="940498"/>
                  </a:lnTo>
                  <a:lnTo>
                    <a:pt x="504964" y="917549"/>
                  </a:lnTo>
                  <a:close/>
                </a:path>
                <a:path w="941070" h="941069">
                  <a:moveTo>
                    <a:pt x="527913" y="710971"/>
                  </a:moveTo>
                  <a:lnTo>
                    <a:pt x="504964" y="710971"/>
                  </a:lnTo>
                  <a:lnTo>
                    <a:pt x="504964" y="733920"/>
                  </a:lnTo>
                  <a:lnTo>
                    <a:pt x="527913" y="733920"/>
                  </a:lnTo>
                  <a:lnTo>
                    <a:pt x="527913" y="710971"/>
                  </a:lnTo>
                  <a:close/>
                </a:path>
                <a:path w="941070" h="941069">
                  <a:moveTo>
                    <a:pt x="573824" y="917549"/>
                  </a:moveTo>
                  <a:lnTo>
                    <a:pt x="550875" y="917549"/>
                  </a:lnTo>
                  <a:lnTo>
                    <a:pt x="550875" y="940498"/>
                  </a:lnTo>
                  <a:lnTo>
                    <a:pt x="573824" y="940498"/>
                  </a:lnTo>
                  <a:lnTo>
                    <a:pt x="573824" y="917549"/>
                  </a:lnTo>
                  <a:close/>
                </a:path>
                <a:path w="941070" h="941069">
                  <a:moveTo>
                    <a:pt x="573824" y="802779"/>
                  </a:moveTo>
                  <a:lnTo>
                    <a:pt x="550875" y="802779"/>
                  </a:lnTo>
                  <a:lnTo>
                    <a:pt x="550875" y="825741"/>
                  </a:lnTo>
                  <a:lnTo>
                    <a:pt x="573824" y="825741"/>
                  </a:lnTo>
                  <a:lnTo>
                    <a:pt x="573824" y="802779"/>
                  </a:lnTo>
                  <a:close/>
                </a:path>
                <a:path w="941070" h="941069">
                  <a:moveTo>
                    <a:pt x="619721" y="917549"/>
                  </a:moveTo>
                  <a:lnTo>
                    <a:pt x="596773" y="917549"/>
                  </a:lnTo>
                  <a:lnTo>
                    <a:pt x="596773" y="940498"/>
                  </a:lnTo>
                  <a:lnTo>
                    <a:pt x="619721" y="940498"/>
                  </a:lnTo>
                  <a:lnTo>
                    <a:pt x="619721" y="917549"/>
                  </a:lnTo>
                  <a:close/>
                </a:path>
                <a:path w="941070" h="941069">
                  <a:moveTo>
                    <a:pt x="619721" y="802779"/>
                  </a:moveTo>
                  <a:lnTo>
                    <a:pt x="596773" y="802779"/>
                  </a:lnTo>
                  <a:lnTo>
                    <a:pt x="596773" y="825741"/>
                  </a:lnTo>
                  <a:lnTo>
                    <a:pt x="619721" y="825741"/>
                  </a:lnTo>
                  <a:lnTo>
                    <a:pt x="619721" y="802779"/>
                  </a:lnTo>
                  <a:close/>
                </a:path>
                <a:path w="941070" h="941069">
                  <a:moveTo>
                    <a:pt x="711542" y="848690"/>
                  </a:moveTo>
                  <a:lnTo>
                    <a:pt x="688581" y="848690"/>
                  </a:lnTo>
                  <a:lnTo>
                    <a:pt x="688581" y="871639"/>
                  </a:lnTo>
                  <a:lnTo>
                    <a:pt x="665632" y="871639"/>
                  </a:lnTo>
                  <a:lnTo>
                    <a:pt x="665632" y="848690"/>
                  </a:lnTo>
                  <a:lnTo>
                    <a:pt x="688581" y="848690"/>
                  </a:lnTo>
                  <a:lnTo>
                    <a:pt x="688581" y="825741"/>
                  </a:lnTo>
                  <a:lnTo>
                    <a:pt x="665632" y="825741"/>
                  </a:lnTo>
                  <a:lnTo>
                    <a:pt x="665632" y="802779"/>
                  </a:lnTo>
                  <a:lnTo>
                    <a:pt x="642683" y="802779"/>
                  </a:lnTo>
                  <a:lnTo>
                    <a:pt x="642683" y="848690"/>
                  </a:lnTo>
                  <a:lnTo>
                    <a:pt x="619721" y="848690"/>
                  </a:lnTo>
                  <a:lnTo>
                    <a:pt x="596773" y="848690"/>
                  </a:lnTo>
                  <a:lnTo>
                    <a:pt x="573824" y="848690"/>
                  </a:lnTo>
                  <a:lnTo>
                    <a:pt x="550875" y="848690"/>
                  </a:lnTo>
                  <a:lnTo>
                    <a:pt x="550875" y="871639"/>
                  </a:lnTo>
                  <a:lnTo>
                    <a:pt x="527913" y="871639"/>
                  </a:lnTo>
                  <a:lnTo>
                    <a:pt x="527913" y="848690"/>
                  </a:lnTo>
                  <a:lnTo>
                    <a:pt x="504964" y="848690"/>
                  </a:lnTo>
                  <a:lnTo>
                    <a:pt x="504964" y="825741"/>
                  </a:lnTo>
                  <a:lnTo>
                    <a:pt x="527913" y="825741"/>
                  </a:lnTo>
                  <a:lnTo>
                    <a:pt x="527913" y="802779"/>
                  </a:lnTo>
                  <a:lnTo>
                    <a:pt x="504964" y="802779"/>
                  </a:lnTo>
                  <a:lnTo>
                    <a:pt x="504964" y="779830"/>
                  </a:lnTo>
                  <a:lnTo>
                    <a:pt x="527913" y="779830"/>
                  </a:lnTo>
                  <a:lnTo>
                    <a:pt x="527913" y="756881"/>
                  </a:lnTo>
                  <a:lnTo>
                    <a:pt x="504964" y="756881"/>
                  </a:lnTo>
                  <a:lnTo>
                    <a:pt x="504964" y="733920"/>
                  </a:lnTo>
                  <a:lnTo>
                    <a:pt x="482003" y="733920"/>
                  </a:lnTo>
                  <a:lnTo>
                    <a:pt x="459054" y="733920"/>
                  </a:lnTo>
                  <a:lnTo>
                    <a:pt x="459054" y="710971"/>
                  </a:lnTo>
                  <a:lnTo>
                    <a:pt x="436105" y="710971"/>
                  </a:lnTo>
                  <a:lnTo>
                    <a:pt x="436105" y="688022"/>
                  </a:lnTo>
                  <a:lnTo>
                    <a:pt x="413156" y="688022"/>
                  </a:lnTo>
                  <a:lnTo>
                    <a:pt x="413156" y="733920"/>
                  </a:lnTo>
                  <a:lnTo>
                    <a:pt x="390194" y="733920"/>
                  </a:lnTo>
                  <a:lnTo>
                    <a:pt x="390194" y="756881"/>
                  </a:lnTo>
                  <a:lnTo>
                    <a:pt x="413156" y="756881"/>
                  </a:lnTo>
                  <a:lnTo>
                    <a:pt x="413156" y="779830"/>
                  </a:lnTo>
                  <a:lnTo>
                    <a:pt x="436105" y="779830"/>
                  </a:lnTo>
                  <a:lnTo>
                    <a:pt x="459054" y="779830"/>
                  </a:lnTo>
                  <a:lnTo>
                    <a:pt x="482003" y="779830"/>
                  </a:lnTo>
                  <a:lnTo>
                    <a:pt x="482003" y="802779"/>
                  </a:lnTo>
                  <a:lnTo>
                    <a:pt x="459054" y="802779"/>
                  </a:lnTo>
                  <a:lnTo>
                    <a:pt x="459054" y="825741"/>
                  </a:lnTo>
                  <a:lnTo>
                    <a:pt x="482003" y="825741"/>
                  </a:lnTo>
                  <a:lnTo>
                    <a:pt x="482003" y="871639"/>
                  </a:lnTo>
                  <a:lnTo>
                    <a:pt x="504964" y="871639"/>
                  </a:lnTo>
                  <a:lnTo>
                    <a:pt x="504964" y="894600"/>
                  </a:lnTo>
                  <a:lnTo>
                    <a:pt x="527913" y="894600"/>
                  </a:lnTo>
                  <a:lnTo>
                    <a:pt x="550875" y="894600"/>
                  </a:lnTo>
                  <a:lnTo>
                    <a:pt x="573824" y="894600"/>
                  </a:lnTo>
                  <a:lnTo>
                    <a:pt x="596773" y="894600"/>
                  </a:lnTo>
                  <a:lnTo>
                    <a:pt x="596773" y="871639"/>
                  </a:lnTo>
                  <a:lnTo>
                    <a:pt x="619721" y="871639"/>
                  </a:lnTo>
                  <a:lnTo>
                    <a:pt x="619721" y="917549"/>
                  </a:lnTo>
                  <a:lnTo>
                    <a:pt x="642683" y="917549"/>
                  </a:lnTo>
                  <a:lnTo>
                    <a:pt x="642683" y="894600"/>
                  </a:lnTo>
                  <a:lnTo>
                    <a:pt x="665632" y="894600"/>
                  </a:lnTo>
                  <a:lnTo>
                    <a:pt x="688581" y="894600"/>
                  </a:lnTo>
                  <a:lnTo>
                    <a:pt x="711542" y="894600"/>
                  </a:lnTo>
                  <a:lnTo>
                    <a:pt x="711542" y="848690"/>
                  </a:lnTo>
                  <a:close/>
                </a:path>
                <a:path w="941070" h="941069">
                  <a:moveTo>
                    <a:pt x="734491" y="802779"/>
                  </a:moveTo>
                  <a:lnTo>
                    <a:pt x="711542" y="802779"/>
                  </a:lnTo>
                  <a:lnTo>
                    <a:pt x="688581" y="802779"/>
                  </a:lnTo>
                  <a:lnTo>
                    <a:pt x="688581" y="825741"/>
                  </a:lnTo>
                  <a:lnTo>
                    <a:pt x="711542" y="825741"/>
                  </a:lnTo>
                  <a:lnTo>
                    <a:pt x="711542" y="848690"/>
                  </a:lnTo>
                  <a:lnTo>
                    <a:pt x="734491" y="848690"/>
                  </a:lnTo>
                  <a:lnTo>
                    <a:pt x="734491" y="802779"/>
                  </a:lnTo>
                  <a:close/>
                </a:path>
                <a:path w="941070" h="941069">
                  <a:moveTo>
                    <a:pt x="757440" y="917549"/>
                  </a:moveTo>
                  <a:lnTo>
                    <a:pt x="734491" y="917549"/>
                  </a:lnTo>
                  <a:lnTo>
                    <a:pt x="711542" y="917549"/>
                  </a:lnTo>
                  <a:lnTo>
                    <a:pt x="711542" y="940498"/>
                  </a:lnTo>
                  <a:lnTo>
                    <a:pt x="734491" y="940498"/>
                  </a:lnTo>
                  <a:lnTo>
                    <a:pt x="757440" y="940498"/>
                  </a:lnTo>
                  <a:lnTo>
                    <a:pt x="757440" y="917549"/>
                  </a:lnTo>
                  <a:close/>
                </a:path>
                <a:path w="941070" h="941069">
                  <a:moveTo>
                    <a:pt x="803351" y="894600"/>
                  </a:moveTo>
                  <a:lnTo>
                    <a:pt x="780402" y="894600"/>
                  </a:lnTo>
                  <a:lnTo>
                    <a:pt x="780402" y="871639"/>
                  </a:lnTo>
                  <a:lnTo>
                    <a:pt x="757440" y="871639"/>
                  </a:lnTo>
                  <a:lnTo>
                    <a:pt x="734491" y="871639"/>
                  </a:lnTo>
                  <a:lnTo>
                    <a:pt x="734491" y="894600"/>
                  </a:lnTo>
                  <a:lnTo>
                    <a:pt x="757440" y="894600"/>
                  </a:lnTo>
                  <a:lnTo>
                    <a:pt x="757440" y="917549"/>
                  </a:lnTo>
                  <a:lnTo>
                    <a:pt x="780402" y="917549"/>
                  </a:lnTo>
                  <a:lnTo>
                    <a:pt x="803351" y="917549"/>
                  </a:lnTo>
                  <a:lnTo>
                    <a:pt x="803351" y="894600"/>
                  </a:lnTo>
                  <a:close/>
                </a:path>
                <a:path w="941070" h="941069">
                  <a:moveTo>
                    <a:pt x="803351" y="710971"/>
                  </a:moveTo>
                  <a:lnTo>
                    <a:pt x="780402" y="710971"/>
                  </a:lnTo>
                  <a:lnTo>
                    <a:pt x="780402" y="733920"/>
                  </a:lnTo>
                  <a:lnTo>
                    <a:pt x="803351" y="733920"/>
                  </a:lnTo>
                  <a:lnTo>
                    <a:pt x="803351" y="710971"/>
                  </a:lnTo>
                  <a:close/>
                </a:path>
                <a:path w="941070" h="941069">
                  <a:moveTo>
                    <a:pt x="872210" y="871639"/>
                  </a:moveTo>
                  <a:lnTo>
                    <a:pt x="849249" y="871639"/>
                  </a:lnTo>
                  <a:lnTo>
                    <a:pt x="826300" y="871639"/>
                  </a:lnTo>
                  <a:lnTo>
                    <a:pt x="826300" y="848690"/>
                  </a:lnTo>
                  <a:lnTo>
                    <a:pt x="803351" y="848690"/>
                  </a:lnTo>
                  <a:lnTo>
                    <a:pt x="803351" y="894600"/>
                  </a:lnTo>
                  <a:lnTo>
                    <a:pt x="826300" y="894600"/>
                  </a:lnTo>
                  <a:lnTo>
                    <a:pt x="826300" y="940498"/>
                  </a:lnTo>
                  <a:lnTo>
                    <a:pt x="849249" y="940498"/>
                  </a:lnTo>
                  <a:lnTo>
                    <a:pt x="872210" y="940498"/>
                  </a:lnTo>
                  <a:lnTo>
                    <a:pt x="872210" y="917549"/>
                  </a:lnTo>
                  <a:lnTo>
                    <a:pt x="849249" y="917549"/>
                  </a:lnTo>
                  <a:lnTo>
                    <a:pt x="849249" y="894600"/>
                  </a:lnTo>
                  <a:lnTo>
                    <a:pt x="872210" y="894600"/>
                  </a:lnTo>
                  <a:lnTo>
                    <a:pt x="872210" y="871639"/>
                  </a:lnTo>
                  <a:close/>
                </a:path>
                <a:path w="941070" h="941069">
                  <a:moveTo>
                    <a:pt x="895159" y="894600"/>
                  </a:moveTo>
                  <a:lnTo>
                    <a:pt x="872210" y="894600"/>
                  </a:lnTo>
                  <a:lnTo>
                    <a:pt x="872210" y="917549"/>
                  </a:lnTo>
                  <a:lnTo>
                    <a:pt x="895159" y="917549"/>
                  </a:lnTo>
                  <a:lnTo>
                    <a:pt x="895159" y="894600"/>
                  </a:lnTo>
                  <a:close/>
                </a:path>
                <a:path w="941070" h="941069">
                  <a:moveTo>
                    <a:pt x="918121" y="802779"/>
                  </a:moveTo>
                  <a:lnTo>
                    <a:pt x="895159" y="802779"/>
                  </a:lnTo>
                  <a:lnTo>
                    <a:pt x="895159" y="825741"/>
                  </a:lnTo>
                  <a:lnTo>
                    <a:pt x="918121" y="825741"/>
                  </a:lnTo>
                  <a:lnTo>
                    <a:pt x="918121" y="802779"/>
                  </a:lnTo>
                  <a:close/>
                </a:path>
                <a:path w="941070" h="941069">
                  <a:moveTo>
                    <a:pt x="941070" y="848690"/>
                  </a:moveTo>
                  <a:lnTo>
                    <a:pt x="918121" y="848690"/>
                  </a:lnTo>
                  <a:lnTo>
                    <a:pt x="895159" y="848690"/>
                  </a:lnTo>
                  <a:lnTo>
                    <a:pt x="872210" y="848690"/>
                  </a:lnTo>
                  <a:lnTo>
                    <a:pt x="872210" y="871639"/>
                  </a:lnTo>
                  <a:lnTo>
                    <a:pt x="895159" y="871639"/>
                  </a:lnTo>
                  <a:lnTo>
                    <a:pt x="895159" y="894600"/>
                  </a:lnTo>
                  <a:lnTo>
                    <a:pt x="918121" y="894600"/>
                  </a:lnTo>
                  <a:lnTo>
                    <a:pt x="918121" y="917549"/>
                  </a:lnTo>
                  <a:lnTo>
                    <a:pt x="941070" y="917549"/>
                  </a:lnTo>
                  <a:lnTo>
                    <a:pt x="941070" y="848690"/>
                  </a:lnTo>
                  <a:close/>
                </a:path>
                <a:path w="941070" h="941069">
                  <a:moveTo>
                    <a:pt x="941070" y="688022"/>
                  </a:moveTo>
                  <a:lnTo>
                    <a:pt x="918121" y="688022"/>
                  </a:lnTo>
                  <a:lnTo>
                    <a:pt x="895159" y="688022"/>
                  </a:lnTo>
                  <a:lnTo>
                    <a:pt x="895159" y="710971"/>
                  </a:lnTo>
                  <a:lnTo>
                    <a:pt x="872210" y="710971"/>
                  </a:lnTo>
                  <a:lnTo>
                    <a:pt x="872210" y="756881"/>
                  </a:lnTo>
                  <a:lnTo>
                    <a:pt x="849249" y="756881"/>
                  </a:lnTo>
                  <a:lnTo>
                    <a:pt x="849249" y="825741"/>
                  </a:lnTo>
                  <a:lnTo>
                    <a:pt x="872210" y="825741"/>
                  </a:lnTo>
                  <a:lnTo>
                    <a:pt x="872210" y="802779"/>
                  </a:lnTo>
                  <a:lnTo>
                    <a:pt x="895159" y="802779"/>
                  </a:lnTo>
                  <a:lnTo>
                    <a:pt x="895159" y="733920"/>
                  </a:lnTo>
                  <a:lnTo>
                    <a:pt x="918121" y="733920"/>
                  </a:lnTo>
                  <a:lnTo>
                    <a:pt x="918121" y="710971"/>
                  </a:lnTo>
                  <a:lnTo>
                    <a:pt x="941070" y="710971"/>
                  </a:lnTo>
                  <a:lnTo>
                    <a:pt x="941070" y="688022"/>
                  </a:lnTo>
                  <a:close/>
                </a:path>
                <a:path w="941070" h="941069">
                  <a:moveTo>
                    <a:pt x="941070" y="137160"/>
                  </a:moveTo>
                  <a:lnTo>
                    <a:pt x="803351" y="137160"/>
                  </a:lnTo>
                  <a:lnTo>
                    <a:pt x="803351" y="22860"/>
                  </a:lnTo>
                  <a:lnTo>
                    <a:pt x="780402" y="22860"/>
                  </a:lnTo>
                  <a:lnTo>
                    <a:pt x="780402" y="137160"/>
                  </a:lnTo>
                  <a:lnTo>
                    <a:pt x="780402" y="160020"/>
                  </a:lnTo>
                  <a:lnTo>
                    <a:pt x="941070" y="160020"/>
                  </a:lnTo>
                  <a:lnTo>
                    <a:pt x="941070" y="13716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458159"/>
              <a:ext cx="941069" cy="941069"/>
            </a:xfrm>
            <a:custGeom>
              <a:avLst/>
              <a:gdLst/>
              <a:ahLst/>
              <a:cxnLst/>
              <a:rect l="l" t="t" r="r" b="b"/>
              <a:pathLst>
                <a:path w="941070" h="941069">
                  <a:moveTo>
                    <a:pt x="114769" y="825741"/>
                  </a:moveTo>
                  <a:lnTo>
                    <a:pt x="45910" y="825741"/>
                  </a:lnTo>
                  <a:lnTo>
                    <a:pt x="45910" y="894600"/>
                  </a:lnTo>
                  <a:lnTo>
                    <a:pt x="114769" y="894600"/>
                  </a:lnTo>
                  <a:lnTo>
                    <a:pt x="114769" y="825741"/>
                  </a:lnTo>
                  <a:close/>
                </a:path>
                <a:path w="941070" h="941069">
                  <a:moveTo>
                    <a:pt x="114769" y="45339"/>
                  </a:moveTo>
                  <a:lnTo>
                    <a:pt x="45910" y="45339"/>
                  </a:lnTo>
                  <a:lnTo>
                    <a:pt x="45910" y="114198"/>
                  </a:lnTo>
                  <a:lnTo>
                    <a:pt x="114769" y="114198"/>
                  </a:lnTo>
                  <a:lnTo>
                    <a:pt x="114769" y="45339"/>
                  </a:lnTo>
                  <a:close/>
                </a:path>
                <a:path w="941070" h="941069">
                  <a:moveTo>
                    <a:pt x="160667" y="779780"/>
                  </a:moveTo>
                  <a:lnTo>
                    <a:pt x="0" y="779780"/>
                  </a:lnTo>
                  <a:lnTo>
                    <a:pt x="0" y="802640"/>
                  </a:lnTo>
                  <a:lnTo>
                    <a:pt x="0" y="916940"/>
                  </a:lnTo>
                  <a:lnTo>
                    <a:pt x="0" y="941070"/>
                  </a:lnTo>
                  <a:lnTo>
                    <a:pt x="160667" y="941070"/>
                  </a:lnTo>
                  <a:lnTo>
                    <a:pt x="160667" y="917549"/>
                  </a:lnTo>
                  <a:lnTo>
                    <a:pt x="160667" y="916940"/>
                  </a:lnTo>
                  <a:lnTo>
                    <a:pt x="160667" y="802779"/>
                  </a:lnTo>
                  <a:lnTo>
                    <a:pt x="137718" y="802779"/>
                  </a:lnTo>
                  <a:lnTo>
                    <a:pt x="137718" y="916940"/>
                  </a:lnTo>
                  <a:lnTo>
                    <a:pt x="22948" y="916940"/>
                  </a:lnTo>
                  <a:lnTo>
                    <a:pt x="22948" y="802640"/>
                  </a:lnTo>
                  <a:lnTo>
                    <a:pt x="160667" y="802640"/>
                  </a:lnTo>
                  <a:lnTo>
                    <a:pt x="160667" y="779780"/>
                  </a:lnTo>
                  <a:close/>
                </a:path>
                <a:path w="941070" h="941069">
                  <a:moveTo>
                    <a:pt x="803351" y="779830"/>
                  </a:moveTo>
                  <a:lnTo>
                    <a:pt x="780402" y="779830"/>
                  </a:lnTo>
                  <a:lnTo>
                    <a:pt x="780402" y="802779"/>
                  </a:lnTo>
                  <a:lnTo>
                    <a:pt x="803351" y="802779"/>
                  </a:lnTo>
                  <a:lnTo>
                    <a:pt x="803351" y="779830"/>
                  </a:lnTo>
                  <a:close/>
                </a:path>
                <a:path w="941070" h="941069">
                  <a:moveTo>
                    <a:pt x="849249" y="734060"/>
                  </a:moveTo>
                  <a:lnTo>
                    <a:pt x="826300" y="734060"/>
                  </a:lnTo>
                  <a:lnTo>
                    <a:pt x="826300" y="756920"/>
                  </a:lnTo>
                  <a:lnTo>
                    <a:pt x="826300" y="825500"/>
                  </a:lnTo>
                  <a:lnTo>
                    <a:pt x="757440" y="825500"/>
                  </a:lnTo>
                  <a:lnTo>
                    <a:pt x="757440" y="756920"/>
                  </a:lnTo>
                  <a:lnTo>
                    <a:pt x="826300" y="756920"/>
                  </a:lnTo>
                  <a:lnTo>
                    <a:pt x="826300" y="734060"/>
                  </a:lnTo>
                  <a:lnTo>
                    <a:pt x="734491" y="734060"/>
                  </a:lnTo>
                  <a:lnTo>
                    <a:pt x="734491" y="756920"/>
                  </a:lnTo>
                  <a:lnTo>
                    <a:pt x="734491" y="825500"/>
                  </a:lnTo>
                  <a:lnTo>
                    <a:pt x="734491" y="848360"/>
                  </a:lnTo>
                  <a:lnTo>
                    <a:pt x="849249" y="848360"/>
                  </a:lnTo>
                  <a:lnTo>
                    <a:pt x="849249" y="825741"/>
                  </a:lnTo>
                  <a:lnTo>
                    <a:pt x="849249" y="825500"/>
                  </a:lnTo>
                  <a:lnTo>
                    <a:pt x="849249" y="756920"/>
                  </a:lnTo>
                  <a:lnTo>
                    <a:pt x="849249" y="734060"/>
                  </a:lnTo>
                  <a:close/>
                </a:path>
                <a:path w="941070" h="941069">
                  <a:moveTo>
                    <a:pt x="895159" y="45339"/>
                  </a:moveTo>
                  <a:lnTo>
                    <a:pt x="826300" y="45339"/>
                  </a:lnTo>
                  <a:lnTo>
                    <a:pt x="826300" y="114198"/>
                  </a:lnTo>
                  <a:lnTo>
                    <a:pt x="895159" y="114198"/>
                  </a:lnTo>
                  <a:lnTo>
                    <a:pt x="895159" y="45339"/>
                  </a:lnTo>
                  <a:close/>
                </a:path>
                <a:path w="941070" h="941069">
                  <a:moveTo>
                    <a:pt x="941070" y="0"/>
                  </a:moveTo>
                  <a:lnTo>
                    <a:pt x="780402" y="0"/>
                  </a:lnTo>
                  <a:lnTo>
                    <a:pt x="780402" y="22860"/>
                  </a:lnTo>
                  <a:lnTo>
                    <a:pt x="780402" y="137160"/>
                  </a:lnTo>
                  <a:lnTo>
                    <a:pt x="803351" y="137160"/>
                  </a:lnTo>
                  <a:lnTo>
                    <a:pt x="803351" y="22860"/>
                  </a:lnTo>
                  <a:lnTo>
                    <a:pt x="918121" y="22860"/>
                  </a:lnTo>
                  <a:lnTo>
                    <a:pt x="918121" y="137147"/>
                  </a:lnTo>
                  <a:lnTo>
                    <a:pt x="941070" y="137147"/>
                  </a:lnTo>
                  <a:lnTo>
                    <a:pt x="941070" y="22860"/>
                  </a:lnTo>
                  <a:lnTo>
                    <a:pt x="941070" y="22390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890" y="100705"/>
            <a:ext cx="10465435" cy="457200"/>
          </a:xfrm>
          <a:custGeom>
            <a:avLst/>
            <a:gdLst/>
            <a:ahLst/>
            <a:cxnLst/>
            <a:rect l="l" t="t" r="r" b="b"/>
            <a:pathLst>
              <a:path w="10465435" h="457200">
                <a:moveTo>
                  <a:pt x="10464813" y="0"/>
                </a:moveTo>
                <a:lnTo>
                  <a:pt x="0" y="0"/>
                </a:lnTo>
                <a:lnTo>
                  <a:pt x="0" y="299504"/>
                </a:lnTo>
                <a:lnTo>
                  <a:pt x="0" y="457200"/>
                </a:lnTo>
                <a:lnTo>
                  <a:pt x="10464813" y="457200"/>
                </a:lnTo>
                <a:lnTo>
                  <a:pt x="10464813" y="299504"/>
                </a:lnTo>
                <a:lnTo>
                  <a:pt x="1046481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4598" y="95220"/>
            <a:ext cx="5356860" cy="414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17420" algn="l"/>
                <a:tab pos="4241165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900" spc="-15" baseline="9259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900" spc="104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aseline="925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spc="11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30" baseline="925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9259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379118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" name="object 5"/>
          <p:cNvGrpSpPr>
            <a:grpSpLocks noGrp="1" noUngrp="1" noRot="1" noMove="1" noResize="1"/>
          </p:cNvGrpSpPr>
          <p:nvPr/>
        </p:nvGrpSpPr>
        <p:grpSpPr>
          <a:xfrm>
            <a:off x="385227" y="2177214"/>
            <a:ext cx="9257665" cy="4978400"/>
            <a:chOff x="385227" y="2177214"/>
            <a:chExt cx="9257665" cy="4978400"/>
          </a:xfrm>
        </p:grpSpPr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9037" y="2181024"/>
              <a:ext cx="6883400" cy="4970780"/>
            </a:xfrm>
            <a:custGeom>
              <a:avLst/>
              <a:gdLst/>
              <a:ahLst/>
              <a:cxnLst/>
              <a:rect l="l" t="t" r="r" b="b"/>
              <a:pathLst>
                <a:path w="6883400" h="4970780">
                  <a:moveTo>
                    <a:pt x="3884104" y="0"/>
                  </a:moveTo>
                  <a:lnTo>
                    <a:pt x="6883383" y="0"/>
                  </a:lnTo>
                  <a:lnTo>
                    <a:pt x="6883383" y="3633788"/>
                  </a:lnTo>
                </a:path>
                <a:path w="6883400" h="4970780">
                  <a:moveTo>
                    <a:pt x="4071941" y="2820992"/>
                  </a:moveTo>
                  <a:lnTo>
                    <a:pt x="0" y="2820992"/>
                  </a:lnTo>
                  <a:lnTo>
                    <a:pt x="0" y="4970472"/>
                  </a:lnTo>
                  <a:lnTo>
                    <a:pt x="4071941" y="4970472"/>
                  </a:lnTo>
                  <a:lnTo>
                    <a:pt x="4071941" y="2820992"/>
                  </a:lnTo>
                  <a:close/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10607" y="4980791"/>
              <a:ext cx="927735" cy="363220"/>
            </a:xfrm>
            <a:custGeom>
              <a:avLst/>
              <a:gdLst/>
              <a:ahLst/>
              <a:cxnLst/>
              <a:rect l="l" t="t" r="r" b="b"/>
              <a:pathLst>
                <a:path w="927734" h="363220">
                  <a:moveTo>
                    <a:pt x="181334" y="0"/>
                  </a:moveTo>
                  <a:lnTo>
                    <a:pt x="229542" y="6477"/>
                  </a:lnTo>
                  <a:lnTo>
                    <a:pt x="272860" y="24757"/>
                  </a:lnTo>
                  <a:lnTo>
                    <a:pt x="309561" y="53112"/>
                  </a:lnTo>
                  <a:lnTo>
                    <a:pt x="337916" y="89813"/>
                  </a:lnTo>
                  <a:lnTo>
                    <a:pt x="356196" y="133131"/>
                  </a:lnTo>
                  <a:lnTo>
                    <a:pt x="362673" y="181338"/>
                  </a:lnTo>
                  <a:lnTo>
                    <a:pt x="356196" y="229544"/>
                  </a:lnTo>
                  <a:lnTo>
                    <a:pt x="337916" y="272861"/>
                  </a:lnTo>
                  <a:lnTo>
                    <a:pt x="309561" y="309561"/>
                  </a:lnTo>
                  <a:lnTo>
                    <a:pt x="272860" y="337916"/>
                  </a:lnTo>
                  <a:lnTo>
                    <a:pt x="229542" y="356196"/>
                  </a:lnTo>
                  <a:lnTo>
                    <a:pt x="181334" y="362673"/>
                  </a:lnTo>
                  <a:lnTo>
                    <a:pt x="133128" y="356196"/>
                  </a:lnTo>
                  <a:lnTo>
                    <a:pt x="89811" y="337916"/>
                  </a:lnTo>
                  <a:lnTo>
                    <a:pt x="53111" y="309561"/>
                  </a:lnTo>
                  <a:lnTo>
                    <a:pt x="24757" y="272861"/>
                  </a:lnTo>
                  <a:lnTo>
                    <a:pt x="6477" y="229544"/>
                  </a:lnTo>
                  <a:lnTo>
                    <a:pt x="0" y="181338"/>
                  </a:lnTo>
                  <a:lnTo>
                    <a:pt x="6477" y="133131"/>
                  </a:lnTo>
                  <a:lnTo>
                    <a:pt x="24757" y="89813"/>
                  </a:lnTo>
                  <a:lnTo>
                    <a:pt x="53111" y="53112"/>
                  </a:lnTo>
                  <a:lnTo>
                    <a:pt x="89811" y="24757"/>
                  </a:lnTo>
                  <a:lnTo>
                    <a:pt x="133128" y="6477"/>
                  </a:lnTo>
                  <a:lnTo>
                    <a:pt x="181334" y="0"/>
                  </a:lnTo>
                  <a:close/>
                </a:path>
                <a:path w="927734" h="363220">
                  <a:moveTo>
                    <a:pt x="181334" y="51814"/>
                  </a:moveTo>
                  <a:lnTo>
                    <a:pt x="231752" y="61993"/>
                  </a:lnTo>
                  <a:lnTo>
                    <a:pt x="272923" y="89750"/>
                  </a:lnTo>
                  <a:lnTo>
                    <a:pt x="300680" y="130921"/>
                  </a:lnTo>
                  <a:lnTo>
                    <a:pt x="310859" y="181338"/>
                  </a:lnTo>
                  <a:lnTo>
                    <a:pt x="300680" y="231753"/>
                  </a:lnTo>
                  <a:lnTo>
                    <a:pt x="272923" y="272923"/>
                  </a:lnTo>
                  <a:lnTo>
                    <a:pt x="231752" y="300680"/>
                  </a:lnTo>
                  <a:lnTo>
                    <a:pt x="181334" y="310859"/>
                  </a:lnTo>
                  <a:lnTo>
                    <a:pt x="130919" y="300680"/>
                  </a:lnTo>
                  <a:lnTo>
                    <a:pt x="89750" y="272923"/>
                  </a:lnTo>
                  <a:lnTo>
                    <a:pt x="61993" y="231753"/>
                  </a:lnTo>
                  <a:lnTo>
                    <a:pt x="51814" y="181338"/>
                  </a:lnTo>
                  <a:lnTo>
                    <a:pt x="61993" y="130921"/>
                  </a:lnTo>
                  <a:lnTo>
                    <a:pt x="89750" y="89750"/>
                  </a:lnTo>
                  <a:lnTo>
                    <a:pt x="130919" y="61993"/>
                  </a:lnTo>
                  <a:lnTo>
                    <a:pt x="181334" y="51814"/>
                  </a:lnTo>
                  <a:close/>
                </a:path>
                <a:path w="927734" h="363220">
                  <a:moveTo>
                    <a:pt x="518104" y="64763"/>
                  </a:moveTo>
                  <a:lnTo>
                    <a:pt x="927417" y="10360"/>
                  </a:lnTo>
                  <a:lnTo>
                    <a:pt x="927417" y="357489"/>
                  </a:lnTo>
                  <a:lnTo>
                    <a:pt x="518104" y="300498"/>
                  </a:lnTo>
                  <a:lnTo>
                    <a:pt x="518104" y="64763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96351" y="5360872"/>
            <a:ext cx="105283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550" spc="1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550" spc="1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96714" y="4840215"/>
            <a:ext cx="39878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SCALE</a:t>
            </a:r>
            <a:r>
              <a:rPr sz="550" spc="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25" dirty="0">
                <a:solidFill>
                  <a:srgbClr val="151616"/>
                </a:solidFill>
                <a:latin typeface="Arial"/>
                <a:cs typeface="Arial"/>
              </a:rPr>
              <a:t>1:2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402699" y="1689602"/>
            <a:ext cx="10146665" cy="2996565"/>
            <a:chOff x="402699" y="1689602"/>
            <a:chExt cx="10146665" cy="2996565"/>
          </a:xfrm>
        </p:grpSpPr>
        <p:pic>
          <p:nvPicPr>
            <p:cNvPr id="11" name="object 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699" y="2139046"/>
              <a:ext cx="4083411" cy="2213640"/>
            </a:xfrm>
            <a:prstGeom prst="rect">
              <a:avLst/>
            </a:prstGeom>
          </p:spPr>
        </p:pic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7813" y="1694365"/>
              <a:ext cx="4037965" cy="433070"/>
            </a:xfrm>
            <a:custGeom>
              <a:avLst/>
              <a:gdLst/>
              <a:ahLst/>
              <a:cxnLst/>
              <a:rect l="l" t="t" r="r" b="b"/>
              <a:pathLst>
                <a:path w="4037965" h="433069">
                  <a:moveTo>
                    <a:pt x="4037561" y="432885"/>
                  </a:moveTo>
                  <a:lnTo>
                    <a:pt x="4037561" y="0"/>
                  </a:lnTo>
                </a:path>
                <a:path w="4037965" h="433069">
                  <a:moveTo>
                    <a:pt x="0" y="432885"/>
                  </a:moveTo>
                  <a:lnTo>
                    <a:pt x="0" y="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7813" y="1733933"/>
              <a:ext cx="4037965" cy="72390"/>
            </a:xfrm>
            <a:custGeom>
              <a:avLst/>
              <a:gdLst/>
              <a:ahLst/>
              <a:cxnLst/>
              <a:rect l="l" t="t" r="r" b="b"/>
              <a:pathLst>
                <a:path w="4037965" h="72389">
                  <a:moveTo>
                    <a:pt x="134391" y="0"/>
                  </a:moveTo>
                  <a:lnTo>
                    <a:pt x="0" y="36009"/>
                  </a:lnTo>
                  <a:lnTo>
                    <a:pt x="134391" y="72020"/>
                  </a:lnTo>
                  <a:lnTo>
                    <a:pt x="134391" y="40510"/>
                  </a:lnTo>
                  <a:lnTo>
                    <a:pt x="67193" y="40510"/>
                  </a:lnTo>
                  <a:lnTo>
                    <a:pt x="67193" y="31509"/>
                  </a:lnTo>
                  <a:lnTo>
                    <a:pt x="134391" y="31509"/>
                  </a:lnTo>
                  <a:lnTo>
                    <a:pt x="134391" y="0"/>
                  </a:lnTo>
                  <a:close/>
                </a:path>
                <a:path w="4037965" h="72389">
                  <a:moveTo>
                    <a:pt x="3903169" y="0"/>
                  </a:moveTo>
                  <a:lnTo>
                    <a:pt x="3903169" y="72020"/>
                  </a:lnTo>
                  <a:lnTo>
                    <a:pt x="4020763" y="40510"/>
                  </a:lnTo>
                  <a:lnTo>
                    <a:pt x="3970367" y="40510"/>
                  </a:lnTo>
                  <a:lnTo>
                    <a:pt x="3970367" y="31509"/>
                  </a:lnTo>
                  <a:lnTo>
                    <a:pt x="4020768" y="31509"/>
                  </a:lnTo>
                  <a:lnTo>
                    <a:pt x="3903169" y="0"/>
                  </a:lnTo>
                  <a:close/>
                </a:path>
                <a:path w="4037965" h="72389">
                  <a:moveTo>
                    <a:pt x="134391" y="31509"/>
                  </a:moveTo>
                  <a:lnTo>
                    <a:pt x="67193" y="31509"/>
                  </a:lnTo>
                  <a:lnTo>
                    <a:pt x="67193" y="40510"/>
                  </a:lnTo>
                  <a:lnTo>
                    <a:pt x="134391" y="40510"/>
                  </a:lnTo>
                  <a:lnTo>
                    <a:pt x="134391" y="31509"/>
                  </a:lnTo>
                  <a:close/>
                </a:path>
                <a:path w="4037965" h="72389">
                  <a:moveTo>
                    <a:pt x="3903169" y="31509"/>
                  </a:moveTo>
                  <a:lnTo>
                    <a:pt x="134391" y="31509"/>
                  </a:lnTo>
                  <a:lnTo>
                    <a:pt x="134391" y="40510"/>
                  </a:lnTo>
                  <a:lnTo>
                    <a:pt x="3903169" y="40510"/>
                  </a:lnTo>
                  <a:lnTo>
                    <a:pt x="3903169" y="31509"/>
                  </a:lnTo>
                  <a:close/>
                </a:path>
                <a:path w="4037965" h="72389">
                  <a:moveTo>
                    <a:pt x="4020768" y="31509"/>
                  </a:moveTo>
                  <a:lnTo>
                    <a:pt x="3970367" y="31509"/>
                  </a:lnTo>
                  <a:lnTo>
                    <a:pt x="3970367" y="40510"/>
                  </a:lnTo>
                  <a:lnTo>
                    <a:pt x="4020763" y="40510"/>
                  </a:lnTo>
                  <a:lnTo>
                    <a:pt x="4037561" y="36009"/>
                  </a:lnTo>
                  <a:lnTo>
                    <a:pt x="4020768" y="3150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9554" y="2830218"/>
              <a:ext cx="2491783" cy="1591707"/>
            </a:xfrm>
            <a:prstGeom prst="rect">
              <a:avLst/>
            </a:prstGeom>
          </p:spPr>
        </p:pic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06119" y="3907281"/>
              <a:ext cx="2331720" cy="775335"/>
            </a:xfrm>
            <a:custGeom>
              <a:avLst/>
              <a:gdLst/>
              <a:ahLst/>
              <a:cxnLst/>
              <a:rect l="l" t="t" r="r" b="b"/>
              <a:pathLst>
                <a:path w="2331720" h="775335">
                  <a:moveTo>
                    <a:pt x="2331639" y="544474"/>
                  </a:moveTo>
                  <a:lnTo>
                    <a:pt x="2113851" y="775075"/>
                  </a:lnTo>
                </a:path>
                <a:path w="2331720" h="775335">
                  <a:moveTo>
                    <a:pt x="243413" y="0"/>
                  </a:moveTo>
                  <a:lnTo>
                    <a:pt x="0" y="121707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95793" y="3968871"/>
              <a:ext cx="2106295" cy="638810"/>
            </a:xfrm>
            <a:custGeom>
              <a:avLst/>
              <a:gdLst/>
              <a:ahLst/>
              <a:cxnLst/>
              <a:rect l="l" t="t" r="r" b="b"/>
              <a:pathLst>
                <a:path w="2106295" h="638810">
                  <a:moveTo>
                    <a:pt x="894283" y="146812"/>
                  </a:moveTo>
                  <a:lnTo>
                    <a:pt x="893953" y="143002"/>
                  </a:lnTo>
                  <a:lnTo>
                    <a:pt x="892086" y="140462"/>
                  </a:lnTo>
                  <a:lnTo>
                    <a:pt x="889292" y="136652"/>
                  </a:lnTo>
                  <a:lnTo>
                    <a:pt x="885431" y="135382"/>
                  </a:lnTo>
                  <a:lnTo>
                    <a:pt x="879957" y="132842"/>
                  </a:lnTo>
                  <a:lnTo>
                    <a:pt x="873823" y="131572"/>
                  </a:lnTo>
                  <a:lnTo>
                    <a:pt x="860463" y="131572"/>
                  </a:lnTo>
                  <a:lnTo>
                    <a:pt x="853236" y="132842"/>
                  </a:lnTo>
                  <a:lnTo>
                    <a:pt x="831037" y="140462"/>
                  </a:lnTo>
                  <a:lnTo>
                    <a:pt x="823607" y="145542"/>
                  </a:lnTo>
                  <a:lnTo>
                    <a:pt x="826960" y="146812"/>
                  </a:lnTo>
                  <a:lnTo>
                    <a:pt x="833551" y="150622"/>
                  </a:lnTo>
                  <a:lnTo>
                    <a:pt x="840625" y="145542"/>
                  </a:lnTo>
                  <a:lnTo>
                    <a:pt x="847255" y="143002"/>
                  </a:lnTo>
                  <a:lnTo>
                    <a:pt x="859815" y="140462"/>
                  </a:lnTo>
                  <a:lnTo>
                    <a:pt x="865301" y="140462"/>
                  </a:lnTo>
                  <a:lnTo>
                    <a:pt x="874966" y="143002"/>
                  </a:lnTo>
                  <a:lnTo>
                    <a:pt x="877404" y="144272"/>
                  </a:lnTo>
                  <a:lnTo>
                    <a:pt x="877671" y="150622"/>
                  </a:lnTo>
                  <a:lnTo>
                    <a:pt x="875449" y="154432"/>
                  </a:lnTo>
                  <a:lnTo>
                    <a:pt x="865136" y="162052"/>
                  </a:lnTo>
                  <a:lnTo>
                    <a:pt x="858659" y="164592"/>
                  </a:lnTo>
                  <a:lnTo>
                    <a:pt x="844613" y="167132"/>
                  </a:lnTo>
                  <a:lnTo>
                    <a:pt x="838479" y="167132"/>
                  </a:lnTo>
                  <a:lnTo>
                    <a:pt x="832650" y="164592"/>
                  </a:lnTo>
                  <a:lnTo>
                    <a:pt x="831316" y="164592"/>
                  </a:lnTo>
                  <a:lnTo>
                    <a:pt x="818857" y="172212"/>
                  </a:lnTo>
                  <a:lnTo>
                    <a:pt x="823252" y="173482"/>
                  </a:lnTo>
                  <a:lnTo>
                    <a:pt x="826630" y="173482"/>
                  </a:lnTo>
                  <a:lnTo>
                    <a:pt x="834745" y="176022"/>
                  </a:lnTo>
                  <a:lnTo>
                    <a:pt x="837526" y="178562"/>
                  </a:lnTo>
                  <a:lnTo>
                    <a:pt x="837463" y="186182"/>
                  </a:lnTo>
                  <a:lnTo>
                    <a:pt x="834491" y="191262"/>
                  </a:lnTo>
                  <a:lnTo>
                    <a:pt x="822426" y="200152"/>
                  </a:lnTo>
                  <a:lnTo>
                    <a:pt x="815174" y="203962"/>
                  </a:lnTo>
                  <a:lnTo>
                    <a:pt x="798652" y="207772"/>
                  </a:lnTo>
                  <a:lnTo>
                    <a:pt x="791603" y="207772"/>
                  </a:lnTo>
                  <a:lnTo>
                    <a:pt x="780757" y="205232"/>
                  </a:lnTo>
                  <a:lnTo>
                    <a:pt x="778256" y="202692"/>
                  </a:lnTo>
                  <a:lnTo>
                    <a:pt x="777976" y="195072"/>
                  </a:lnTo>
                  <a:lnTo>
                    <a:pt x="780846" y="189992"/>
                  </a:lnTo>
                  <a:lnTo>
                    <a:pt x="786803" y="184912"/>
                  </a:lnTo>
                  <a:lnTo>
                    <a:pt x="772896" y="182372"/>
                  </a:lnTo>
                  <a:lnTo>
                    <a:pt x="764895" y="188722"/>
                  </a:lnTo>
                  <a:lnTo>
                    <a:pt x="761047" y="195072"/>
                  </a:lnTo>
                  <a:lnTo>
                    <a:pt x="761428" y="207772"/>
                  </a:lnTo>
                  <a:lnTo>
                    <a:pt x="765962" y="211582"/>
                  </a:lnTo>
                  <a:lnTo>
                    <a:pt x="774725" y="214122"/>
                  </a:lnTo>
                  <a:lnTo>
                    <a:pt x="782421" y="216662"/>
                  </a:lnTo>
                  <a:lnTo>
                    <a:pt x="799541" y="216662"/>
                  </a:lnTo>
                  <a:lnTo>
                    <a:pt x="818324" y="211582"/>
                  </a:lnTo>
                  <a:lnTo>
                    <a:pt x="852805" y="188722"/>
                  </a:lnTo>
                  <a:lnTo>
                    <a:pt x="855027" y="179832"/>
                  </a:lnTo>
                  <a:lnTo>
                    <a:pt x="853262" y="176022"/>
                  </a:lnTo>
                  <a:lnTo>
                    <a:pt x="848664" y="173482"/>
                  </a:lnTo>
                  <a:lnTo>
                    <a:pt x="855446" y="173482"/>
                  </a:lnTo>
                  <a:lnTo>
                    <a:pt x="861834" y="172212"/>
                  </a:lnTo>
                  <a:lnTo>
                    <a:pt x="873848" y="168402"/>
                  </a:lnTo>
                  <a:lnTo>
                    <a:pt x="875563" y="167132"/>
                  </a:lnTo>
                  <a:lnTo>
                    <a:pt x="879005" y="164592"/>
                  </a:lnTo>
                  <a:lnTo>
                    <a:pt x="887984" y="158242"/>
                  </a:lnTo>
                  <a:lnTo>
                    <a:pt x="891108" y="154432"/>
                  </a:lnTo>
                  <a:lnTo>
                    <a:pt x="894283" y="146812"/>
                  </a:lnTo>
                  <a:close/>
                </a:path>
                <a:path w="2106295" h="638810">
                  <a:moveTo>
                    <a:pt x="975067" y="168402"/>
                  </a:moveTo>
                  <a:lnTo>
                    <a:pt x="974648" y="164592"/>
                  </a:lnTo>
                  <a:lnTo>
                    <a:pt x="972527" y="162052"/>
                  </a:lnTo>
                  <a:lnTo>
                    <a:pt x="970407" y="159512"/>
                  </a:lnTo>
                  <a:lnTo>
                    <a:pt x="966597" y="156972"/>
                  </a:lnTo>
                  <a:lnTo>
                    <a:pt x="958926" y="154774"/>
                  </a:lnTo>
                  <a:lnTo>
                    <a:pt x="958926" y="168402"/>
                  </a:lnTo>
                  <a:lnTo>
                    <a:pt x="956729" y="177292"/>
                  </a:lnTo>
                  <a:lnTo>
                    <a:pt x="954151" y="181102"/>
                  </a:lnTo>
                  <a:lnTo>
                    <a:pt x="949591" y="184912"/>
                  </a:lnTo>
                  <a:lnTo>
                    <a:pt x="945819" y="188722"/>
                  </a:lnTo>
                  <a:lnTo>
                    <a:pt x="941324" y="193802"/>
                  </a:lnTo>
                  <a:lnTo>
                    <a:pt x="936091" y="197612"/>
                  </a:lnTo>
                  <a:lnTo>
                    <a:pt x="930109" y="202692"/>
                  </a:lnTo>
                  <a:lnTo>
                    <a:pt x="923899" y="207772"/>
                  </a:lnTo>
                  <a:lnTo>
                    <a:pt x="918032" y="211582"/>
                  </a:lnTo>
                  <a:lnTo>
                    <a:pt x="912495" y="215392"/>
                  </a:lnTo>
                  <a:lnTo>
                    <a:pt x="907288" y="219202"/>
                  </a:lnTo>
                  <a:lnTo>
                    <a:pt x="900569" y="223012"/>
                  </a:lnTo>
                  <a:lnTo>
                    <a:pt x="894727" y="226822"/>
                  </a:lnTo>
                  <a:lnTo>
                    <a:pt x="880084" y="231902"/>
                  </a:lnTo>
                  <a:lnTo>
                    <a:pt x="872172" y="231902"/>
                  </a:lnTo>
                  <a:lnTo>
                    <a:pt x="860310" y="228092"/>
                  </a:lnTo>
                  <a:lnTo>
                    <a:pt x="858266" y="225552"/>
                  </a:lnTo>
                  <a:lnTo>
                    <a:pt x="860793" y="216662"/>
                  </a:lnTo>
                  <a:lnTo>
                    <a:pt x="863549" y="212852"/>
                  </a:lnTo>
                  <a:lnTo>
                    <a:pt x="868260" y="207772"/>
                  </a:lnTo>
                  <a:lnTo>
                    <a:pt x="872147" y="203962"/>
                  </a:lnTo>
                  <a:lnTo>
                    <a:pt x="876757" y="200152"/>
                  </a:lnTo>
                  <a:lnTo>
                    <a:pt x="882091" y="195072"/>
                  </a:lnTo>
                  <a:lnTo>
                    <a:pt x="888123" y="189992"/>
                  </a:lnTo>
                  <a:lnTo>
                    <a:pt x="894308" y="186182"/>
                  </a:lnTo>
                  <a:lnTo>
                    <a:pt x="900201" y="181102"/>
                  </a:lnTo>
                  <a:lnTo>
                    <a:pt x="905789" y="177292"/>
                  </a:lnTo>
                  <a:lnTo>
                    <a:pt x="911059" y="174752"/>
                  </a:lnTo>
                  <a:lnTo>
                    <a:pt x="917841" y="169672"/>
                  </a:lnTo>
                  <a:lnTo>
                    <a:pt x="923886" y="167132"/>
                  </a:lnTo>
                  <a:lnTo>
                    <a:pt x="937488" y="162052"/>
                  </a:lnTo>
                  <a:lnTo>
                    <a:pt x="944664" y="162052"/>
                  </a:lnTo>
                  <a:lnTo>
                    <a:pt x="956614" y="164592"/>
                  </a:lnTo>
                  <a:lnTo>
                    <a:pt x="958926" y="168402"/>
                  </a:lnTo>
                  <a:lnTo>
                    <a:pt x="958926" y="154774"/>
                  </a:lnTo>
                  <a:lnTo>
                    <a:pt x="953338" y="153162"/>
                  </a:lnTo>
                  <a:lnTo>
                    <a:pt x="945083" y="153162"/>
                  </a:lnTo>
                  <a:lnTo>
                    <a:pt x="936282" y="154432"/>
                  </a:lnTo>
                  <a:lnTo>
                    <a:pt x="929487" y="156972"/>
                  </a:lnTo>
                  <a:lnTo>
                    <a:pt x="922540" y="158242"/>
                  </a:lnTo>
                  <a:lnTo>
                    <a:pt x="915428" y="162052"/>
                  </a:lnTo>
                  <a:lnTo>
                    <a:pt x="908138" y="164592"/>
                  </a:lnTo>
                  <a:lnTo>
                    <a:pt x="903198" y="167132"/>
                  </a:lnTo>
                  <a:lnTo>
                    <a:pt x="897991" y="170942"/>
                  </a:lnTo>
                  <a:lnTo>
                    <a:pt x="887018" y="177292"/>
                  </a:lnTo>
                  <a:lnTo>
                    <a:pt x="881265" y="182372"/>
                  </a:lnTo>
                  <a:lnTo>
                    <a:pt x="875169" y="186182"/>
                  </a:lnTo>
                  <a:lnTo>
                    <a:pt x="868273" y="192532"/>
                  </a:lnTo>
                  <a:lnTo>
                    <a:pt x="862177" y="197612"/>
                  </a:lnTo>
                  <a:lnTo>
                    <a:pt x="856894" y="202692"/>
                  </a:lnTo>
                  <a:lnTo>
                    <a:pt x="852411" y="207772"/>
                  </a:lnTo>
                  <a:lnTo>
                    <a:pt x="846975" y="212852"/>
                  </a:lnTo>
                  <a:lnTo>
                    <a:pt x="843699" y="219202"/>
                  </a:lnTo>
                  <a:lnTo>
                    <a:pt x="841184" y="230632"/>
                  </a:lnTo>
                  <a:lnTo>
                    <a:pt x="845515" y="235712"/>
                  </a:lnTo>
                  <a:lnTo>
                    <a:pt x="855586" y="238252"/>
                  </a:lnTo>
                  <a:lnTo>
                    <a:pt x="861504" y="240792"/>
                  </a:lnTo>
                  <a:lnTo>
                    <a:pt x="874204" y="240792"/>
                  </a:lnTo>
                  <a:lnTo>
                    <a:pt x="887996" y="238252"/>
                  </a:lnTo>
                  <a:lnTo>
                    <a:pt x="902589" y="233172"/>
                  </a:lnTo>
                  <a:lnTo>
                    <a:pt x="905116" y="231902"/>
                  </a:lnTo>
                  <a:lnTo>
                    <a:pt x="915187" y="226822"/>
                  </a:lnTo>
                  <a:lnTo>
                    <a:pt x="920546" y="223012"/>
                  </a:lnTo>
                  <a:lnTo>
                    <a:pt x="931633" y="215392"/>
                  </a:lnTo>
                  <a:lnTo>
                    <a:pt x="937526" y="211582"/>
                  </a:lnTo>
                  <a:lnTo>
                    <a:pt x="943610" y="206502"/>
                  </a:lnTo>
                  <a:lnTo>
                    <a:pt x="950671" y="200152"/>
                  </a:lnTo>
                  <a:lnTo>
                    <a:pt x="956640" y="195072"/>
                  </a:lnTo>
                  <a:lnTo>
                    <a:pt x="961542" y="189992"/>
                  </a:lnTo>
                  <a:lnTo>
                    <a:pt x="965327" y="186182"/>
                  </a:lnTo>
                  <a:lnTo>
                    <a:pt x="969632" y="181102"/>
                  </a:lnTo>
                  <a:lnTo>
                    <a:pt x="972451" y="176022"/>
                  </a:lnTo>
                  <a:lnTo>
                    <a:pt x="975067" y="168402"/>
                  </a:lnTo>
                  <a:close/>
                </a:path>
                <a:path w="2106295" h="638810">
                  <a:moveTo>
                    <a:pt x="1059370" y="191262"/>
                  </a:moveTo>
                  <a:lnTo>
                    <a:pt x="1058799" y="187452"/>
                  </a:lnTo>
                  <a:lnTo>
                    <a:pt x="1056462" y="184912"/>
                  </a:lnTo>
                  <a:lnTo>
                    <a:pt x="1054125" y="182372"/>
                  </a:lnTo>
                  <a:lnTo>
                    <a:pt x="1050048" y="179832"/>
                  </a:lnTo>
                  <a:lnTo>
                    <a:pt x="1042695" y="178269"/>
                  </a:lnTo>
                  <a:lnTo>
                    <a:pt x="1042695" y="191262"/>
                  </a:lnTo>
                  <a:lnTo>
                    <a:pt x="1040853" y="200152"/>
                  </a:lnTo>
                  <a:lnTo>
                    <a:pt x="1038288" y="203962"/>
                  </a:lnTo>
                  <a:lnTo>
                    <a:pt x="1033818" y="209042"/>
                  </a:lnTo>
                  <a:lnTo>
                    <a:pt x="1030097" y="212852"/>
                  </a:lnTo>
                  <a:lnTo>
                    <a:pt x="1025639" y="216662"/>
                  </a:lnTo>
                  <a:lnTo>
                    <a:pt x="1020445" y="221742"/>
                  </a:lnTo>
                  <a:lnTo>
                    <a:pt x="1014488" y="226822"/>
                  </a:lnTo>
                  <a:lnTo>
                    <a:pt x="1008303" y="231902"/>
                  </a:lnTo>
                  <a:lnTo>
                    <a:pt x="1002423" y="235712"/>
                  </a:lnTo>
                  <a:lnTo>
                    <a:pt x="996873" y="240792"/>
                  </a:lnTo>
                  <a:lnTo>
                    <a:pt x="991679" y="243332"/>
                  </a:lnTo>
                  <a:lnTo>
                    <a:pt x="984935" y="248412"/>
                  </a:lnTo>
                  <a:lnTo>
                    <a:pt x="979068" y="250952"/>
                  </a:lnTo>
                  <a:lnTo>
                    <a:pt x="964107" y="256032"/>
                  </a:lnTo>
                  <a:lnTo>
                    <a:pt x="956043" y="257302"/>
                  </a:lnTo>
                  <a:lnTo>
                    <a:pt x="943635" y="253492"/>
                  </a:lnTo>
                  <a:lnTo>
                    <a:pt x="941336" y="249682"/>
                  </a:lnTo>
                  <a:lnTo>
                    <a:pt x="943571" y="240792"/>
                  </a:lnTo>
                  <a:lnTo>
                    <a:pt x="946251" y="236982"/>
                  </a:lnTo>
                  <a:lnTo>
                    <a:pt x="950912" y="231902"/>
                  </a:lnTo>
                  <a:lnTo>
                    <a:pt x="954747" y="228092"/>
                  </a:lnTo>
                  <a:lnTo>
                    <a:pt x="959319" y="224282"/>
                  </a:lnTo>
                  <a:lnTo>
                    <a:pt x="964615" y="219202"/>
                  </a:lnTo>
                  <a:lnTo>
                    <a:pt x="970622" y="214122"/>
                  </a:lnTo>
                  <a:lnTo>
                    <a:pt x="976795" y="209042"/>
                  </a:lnTo>
                  <a:lnTo>
                    <a:pt x="982675" y="205232"/>
                  </a:lnTo>
                  <a:lnTo>
                    <a:pt x="988263" y="201422"/>
                  </a:lnTo>
                  <a:lnTo>
                    <a:pt x="993559" y="197612"/>
                  </a:lnTo>
                  <a:lnTo>
                    <a:pt x="1000353" y="192532"/>
                  </a:lnTo>
                  <a:lnTo>
                    <a:pt x="1006487" y="189992"/>
                  </a:lnTo>
                  <a:lnTo>
                    <a:pt x="1020343" y="184912"/>
                  </a:lnTo>
                  <a:lnTo>
                    <a:pt x="1027658" y="184912"/>
                  </a:lnTo>
                  <a:lnTo>
                    <a:pt x="1040168" y="187452"/>
                  </a:lnTo>
                  <a:lnTo>
                    <a:pt x="1042695" y="191262"/>
                  </a:lnTo>
                  <a:lnTo>
                    <a:pt x="1042695" y="178269"/>
                  </a:lnTo>
                  <a:lnTo>
                    <a:pt x="1038123" y="177292"/>
                  </a:lnTo>
                  <a:lnTo>
                    <a:pt x="1031862" y="176022"/>
                  </a:lnTo>
                  <a:lnTo>
                    <a:pt x="1025385" y="176022"/>
                  </a:lnTo>
                  <a:lnTo>
                    <a:pt x="1011770" y="178562"/>
                  </a:lnTo>
                  <a:lnTo>
                    <a:pt x="997508" y="183642"/>
                  </a:lnTo>
                  <a:lnTo>
                    <a:pt x="985177" y="189992"/>
                  </a:lnTo>
                  <a:lnTo>
                    <a:pt x="979932" y="193802"/>
                  </a:lnTo>
                  <a:lnTo>
                    <a:pt x="969010" y="201422"/>
                  </a:lnTo>
                  <a:lnTo>
                    <a:pt x="963155" y="205232"/>
                  </a:lnTo>
                  <a:lnTo>
                    <a:pt x="957110" y="210312"/>
                  </a:lnTo>
                  <a:lnTo>
                    <a:pt x="950239" y="215392"/>
                  </a:lnTo>
                  <a:lnTo>
                    <a:pt x="944168" y="221742"/>
                  </a:lnTo>
                  <a:lnTo>
                    <a:pt x="938936" y="226822"/>
                  </a:lnTo>
                  <a:lnTo>
                    <a:pt x="934529" y="231902"/>
                  </a:lnTo>
                  <a:lnTo>
                    <a:pt x="929182" y="238252"/>
                  </a:lnTo>
                  <a:lnTo>
                    <a:pt x="926160" y="243332"/>
                  </a:lnTo>
                  <a:lnTo>
                    <a:pt x="924013" y="256032"/>
                  </a:lnTo>
                  <a:lnTo>
                    <a:pt x="928662" y="261112"/>
                  </a:lnTo>
                  <a:lnTo>
                    <a:pt x="939203" y="263652"/>
                  </a:lnTo>
                  <a:lnTo>
                    <a:pt x="951788" y="266192"/>
                  </a:lnTo>
                  <a:lnTo>
                    <a:pt x="958481" y="266192"/>
                  </a:lnTo>
                  <a:lnTo>
                    <a:pt x="972616" y="263652"/>
                  </a:lnTo>
                  <a:lnTo>
                    <a:pt x="979932" y="261112"/>
                  </a:lnTo>
                  <a:lnTo>
                    <a:pt x="987412" y="257302"/>
                  </a:lnTo>
                  <a:lnTo>
                    <a:pt x="1000137" y="250952"/>
                  </a:lnTo>
                  <a:lnTo>
                    <a:pt x="1005497" y="248412"/>
                  </a:lnTo>
                  <a:lnTo>
                    <a:pt x="1016635" y="240792"/>
                  </a:lnTo>
                  <a:lnTo>
                    <a:pt x="1022502" y="235712"/>
                  </a:lnTo>
                  <a:lnTo>
                    <a:pt x="1028547" y="230632"/>
                  </a:lnTo>
                  <a:lnTo>
                    <a:pt x="1035583" y="224282"/>
                  </a:lnTo>
                  <a:lnTo>
                    <a:pt x="1041527" y="219202"/>
                  </a:lnTo>
                  <a:lnTo>
                    <a:pt x="1046353" y="214122"/>
                  </a:lnTo>
                  <a:lnTo>
                    <a:pt x="1050099" y="210312"/>
                  </a:lnTo>
                  <a:lnTo>
                    <a:pt x="1054341" y="205232"/>
                  </a:lnTo>
                  <a:lnTo>
                    <a:pt x="1056995" y="200152"/>
                  </a:lnTo>
                  <a:lnTo>
                    <a:pt x="1059370" y="191262"/>
                  </a:lnTo>
                  <a:close/>
                </a:path>
                <a:path w="2106295" h="638810">
                  <a:moveTo>
                    <a:pt x="1173099" y="254762"/>
                  </a:moveTo>
                  <a:lnTo>
                    <a:pt x="1172044" y="245872"/>
                  </a:lnTo>
                  <a:lnTo>
                    <a:pt x="1171892" y="244602"/>
                  </a:lnTo>
                  <a:lnTo>
                    <a:pt x="1169593" y="243332"/>
                  </a:lnTo>
                  <a:lnTo>
                    <a:pt x="1167295" y="242062"/>
                  </a:lnTo>
                  <a:lnTo>
                    <a:pt x="1158824" y="239522"/>
                  </a:lnTo>
                  <a:lnTo>
                    <a:pt x="1150302" y="238252"/>
                  </a:lnTo>
                  <a:lnTo>
                    <a:pt x="1140968" y="238252"/>
                  </a:lnTo>
                  <a:lnTo>
                    <a:pt x="1130808" y="239522"/>
                  </a:lnTo>
                  <a:lnTo>
                    <a:pt x="1119809" y="243332"/>
                  </a:lnTo>
                  <a:lnTo>
                    <a:pt x="1122222" y="239522"/>
                  </a:lnTo>
                  <a:lnTo>
                    <a:pt x="1097483" y="223012"/>
                  </a:lnTo>
                  <a:lnTo>
                    <a:pt x="1084541" y="224282"/>
                  </a:lnTo>
                  <a:lnTo>
                    <a:pt x="1078204" y="225552"/>
                  </a:lnTo>
                  <a:lnTo>
                    <a:pt x="1072095" y="228092"/>
                  </a:lnTo>
                  <a:lnTo>
                    <a:pt x="1078966" y="223012"/>
                  </a:lnTo>
                  <a:lnTo>
                    <a:pt x="1082459" y="219202"/>
                  </a:lnTo>
                  <a:lnTo>
                    <a:pt x="1069936" y="216662"/>
                  </a:lnTo>
                  <a:lnTo>
                    <a:pt x="995045" y="278892"/>
                  </a:lnTo>
                  <a:lnTo>
                    <a:pt x="1009053" y="282702"/>
                  </a:lnTo>
                  <a:lnTo>
                    <a:pt x="1055027" y="244602"/>
                  </a:lnTo>
                  <a:lnTo>
                    <a:pt x="1060958" y="240792"/>
                  </a:lnTo>
                  <a:lnTo>
                    <a:pt x="1071067" y="234442"/>
                  </a:lnTo>
                  <a:lnTo>
                    <a:pt x="1076198" y="233172"/>
                  </a:lnTo>
                  <a:lnTo>
                    <a:pt x="1086612" y="231902"/>
                  </a:lnTo>
                  <a:lnTo>
                    <a:pt x="1091133" y="231902"/>
                  </a:lnTo>
                  <a:lnTo>
                    <a:pt x="1100302" y="234442"/>
                  </a:lnTo>
                  <a:lnTo>
                    <a:pt x="1102690" y="236982"/>
                  </a:lnTo>
                  <a:lnTo>
                    <a:pt x="1101750" y="243332"/>
                  </a:lnTo>
                  <a:lnTo>
                    <a:pt x="1098765" y="247142"/>
                  </a:lnTo>
                  <a:lnTo>
                    <a:pt x="1044346" y="294132"/>
                  </a:lnTo>
                  <a:lnTo>
                    <a:pt x="1058595" y="297942"/>
                  </a:lnTo>
                  <a:lnTo>
                    <a:pt x="1102321" y="259842"/>
                  </a:lnTo>
                  <a:lnTo>
                    <a:pt x="1113675" y="252222"/>
                  </a:lnTo>
                  <a:lnTo>
                    <a:pt x="1119276" y="249682"/>
                  </a:lnTo>
                  <a:lnTo>
                    <a:pt x="1124813" y="248412"/>
                  </a:lnTo>
                  <a:lnTo>
                    <a:pt x="1132179" y="245872"/>
                  </a:lnTo>
                  <a:lnTo>
                    <a:pt x="1138859" y="245872"/>
                  </a:lnTo>
                  <a:lnTo>
                    <a:pt x="1148194" y="248412"/>
                  </a:lnTo>
                  <a:lnTo>
                    <a:pt x="1150391" y="249682"/>
                  </a:lnTo>
                  <a:lnTo>
                    <a:pt x="1152702" y="253492"/>
                  </a:lnTo>
                  <a:lnTo>
                    <a:pt x="1152715" y="256032"/>
                  </a:lnTo>
                  <a:lnTo>
                    <a:pt x="1150188" y="259842"/>
                  </a:lnTo>
                  <a:lnTo>
                    <a:pt x="1147089" y="263652"/>
                  </a:lnTo>
                  <a:lnTo>
                    <a:pt x="1094854" y="309372"/>
                  </a:lnTo>
                  <a:lnTo>
                    <a:pt x="1109522" y="313182"/>
                  </a:lnTo>
                  <a:lnTo>
                    <a:pt x="1169250" y="261112"/>
                  </a:lnTo>
                  <a:lnTo>
                    <a:pt x="1173099" y="254762"/>
                  </a:lnTo>
                  <a:close/>
                </a:path>
                <a:path w="2106295" h="638810">
                  <a:moveTo>
                    <a:pt x="1316558" y="295402"/>
                  </a:moveTo>
                  <a:lnTo>
                    <a:pt x="1314564" y="285242"/>
                  </a:lnTo>
                  <a:lnTo>
                    <a:pt x="1311186" y="282702"/>
                  </a:lnTo>
                  <a:lnTo>
                    <a:pt x="1309497" y="281432"/>
                  </a:lnTo>
                  <a:lnTo>
                    <a:pt x="1300416" y="278892"/>
                  </a:lnTo>
                  <a:lnTo>
                    <a:pt x="1291336" y="277622"/>
                  </a:lnTo>
                  <a:lnTo>
                    <a:pt x="1281531" y="277622"/>
                  </a:lnTo>
                  <a:lnTo>
                    <a:pt x="1270965" y="278892"/>
                  </a:lnTo>
                  <a:lnTo>
                    <a:pt x="1259636" y="282702"/>
                  </a:lnTo>
                  <a:lnTo>
                    <a:pt x="1261910" y="278892"/>
                  </a:lnTo>
                  <a:lnTo>
                    <a:pt x="1261973" y="275082"/>
                  </a:lnTo>
                  <a:lnTo>
                    <a:pt x="1259573" y="271272"/>
                  </a:lnTo>
                  <a:lnTo>
                    <a:pt x="1257973" y="268732"/>
                  </a:lnTo>
                  <a:lnTo>
                    <a:pt x="1255826" y="267462"/>
                  </a:lnTo>
                  <a:lnTo>
                    <a:pt x="1253680" y="266192"/>
                  </a:lnTo>
                  <a:lnTo>
                    <a:pt x="1241209" y="262382"/>
                  </a:lnTo>
                  <a:lnTo>
                    <a:pt x="1221359" y="262382"/>
                  </a:lnTo>
                  <a:lnTo>
                    <a:pt x="1214793" y="264922"/>
                  </a:lnTo>
                  <a:lnTo>
                    <a:pt x="1208506" y="267462"/>
                  </a:lnTo>
                  <a:lnTo>
                    <a:pt x="1211922" y="263652"/>
                  </a:lnTo>
                  <a:lnTo>
                    <a:pt x="1215377" y="261112"/>
                  </a:lnTo>
                  <a:lnTo>
                    <a:pt x="1218780" y="257302"/>
                  </a:lnTo>
                  <a:lnTo>
                    <a:pt x="1205458" y="253492"/>
                  </a:lnTo>
                  <a:lnTo>
                    <a:pt x="1131265" y="319532"/>
                  </a:lnTo>
                  <a:lnTo>
                    <a:pt x="1146187" y="324612"/>
                  </a:lnTo>
                  <a:lnTo>
                    <a:pt x="1191780" y="283972"/>
                  </a:lnTo>
                  <a:lnTo>
                    <a:pt x="1197724" y="278892"/>
                  </a:lnTo>
                  <a:lnTo>
                    <a:pt x="1207985" y="273812"/>
                  </a:lnTo>
                  <a:lnTo>
                    <a:pt x="1213256" y="272542"/>
                  </a:lnTo>
                  <a:lnTo>
                    <a:pt x="1224089" y="271272"/>
                  </a:lnTo>
                  <a:lnTo>
                    <a:pt x="1228902" y="271272"/>
                  </a:lnTo>
                  <a:lnTo>
                    <a:pt x="1238694" y="273812"/>
                  </a:lnTo>
                  <a:lnTo>
                    <a:pt x="1241361" y="276352"/>
                  </a:lnTo>
                  <a:lnTo>
                    <a:pt x="1240828" y="282702"/>
                  </a:lnTo>
                  <a:lnTo>
                    <a:pt x="1237881" y="286512"/>
                  </a:lnTo>
                  <a:lnTo>
                    <a:pt x="1184021" y="336042"/>
                  </a:lnTo>
                  <a:lnTo>
                    <a:pt x="1199337" y="341122"/>
                  </a:lnTo>
                  <a:lnTo>
                    <a:pt x="1242618" y="300482"/>
                  </a:lnTo>
                  <a:lnTo>
                    <a:pt x="1259624" y="289052"/>
                  </a:lnTo>
                  <a:lnTo>
                    <a:pt x="1265339" y="287782"/>
                  </a:lnTo>
                  <a:lnTo>
                    <a:pt x="1272971" y="285242"/>
                  </a:lnTo>
                  <a:lnTo>
                    <a:pt x="1279931" y="285242"/>
                  </a:lnTo>
                  <a:lnTo>
                    <a:pt x="1289977" y="289052"/>
                  </a:lnTo>
                  <a:lnTo>
                    <a:pt x="1292377" y="290322"/>
                  </a:lnTo>
                  <a:lnTo>
                    <a:pt x="1295120" y="294132"/>
                  </a:lnTo>
                  <a:lnTo>
                    <a:pt x="1295196" y="296672"/>
                  </a:lnTo>
                  <a:lnTo>
                    <a:pt x="1292847" y="300482"/>
                  </a:lnTo>
                  <a:lnTo>
                    <a:pt x="1289824" y="304292"/>
                  </a:lnTo>
                  <a:lnTo>
                    <a:pt x="1238199" y="352552"/>
                  </a:lnTo>
                  <a:lnTo>
                    <a:pt x="1254036" y="356362"/>
                  </a:lnTo>
                  <a:lnTo>
                    <a:pt x="1313027" y="301752"/>
                  </a:lnTo>
                  <a:lnTo>
                    <a:pt x="1316558" y="295402"/>
                  </a:lnTo>
                  <a:close/>
                </a:path>
                <a:path w="2106295" h="638810">
                  <a:moveTo>
                    <a:pt x="2105850" y="623011"/>
                  </a:moveTo>
                  <a:lnTo>
                    <a:pt x="2093861" y="611073"/>
                  </a:lnTo>
                  <a:lnTo>
                    <a:pt x="2056676" y="573989"/>
                  </a:lnTo>
                  <a:lnTo>
                    <a:pt x="2048395" y="602691"/>
                  </a:lnTo>
                  <a:lnTo>
                    <a:pt x="59448" y="28689"/>
                  </a:lnTo>
                  <a:lnTo>
                    <a:pt x="59867" y="27228"/>
                  </a:lnTo>
                  <a:lnTo>
                    <a:pt x="67729" y="0"/>
                  </a:lnTo>
                  <a:lnTo>
                    <a:pt x="0" y="15278"/>
                  </a:lnTo>
                  <a:lnTo>
                    <a:pt x="49174" y="64300"/>
                  </a:lnTo>
                  <a:lnTo>
                    <a:pt x="57454" y="35610"/>
                  </a:lnTo>
                  <a:lnTo>
                    <a:pt x="2046401" y="609600"/>
                  </a:lnTo>
                  <a:lnTo>
                    <a:pt x="2038121" y="638289"/>
                  </a:lnTo>
                  <a:lnTo>
                    <a:pt x="2105850" y="62301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49274" y="3245893"/>
              <a:ext cx="291465" cy="73660"/>
            </a:xfrm>
            <a:custGeom>
              <a:avLst/>
              <a:gdLst/>
              <a:ahLst/>
              <a:cxnLst/>
              <a:rect l="l" t="t" r="r" b="b"/>
              <a:pathLst>
                <a:path w="291465" h="73660">
                  <a:moveTo>
                    <a:pt x="291453" y="0"/>
                  </a:moveTo>
                  <a:lnTo>
                    <a:pt x="239158" y="11509"/>
                  </a:lnTo>
                  <a:lnTo>
                    <a:pt x="139721" y="36831"/>
                  </a:lnTo>
                  <a:lnTo>
                    <a:pt x="43287" y="62152"/>
                  </a:lnTo>
                  <a:lnTo>
                    <a:pt x="0" y="73662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45895" y="3284328"/>
              <a:ext cx="173355" cy="698500"/>
            </a:xfrm>
            <a:custGeom>
              <a:avLst/>
              <a:gdLst/>
              <a:ahLst/>
              <a:cxnLst/>
              <a:rect l="l" t="t" r="r" b="b"/>
              <a:pathLst>
                <a:path w="173354" h="698500">
                  <a:moveTo>
                    <a:pt x="85394" y="636333"/>
                  </a:moveTo>
                  <a:lnTo>
                    <a:pt x="55549" y="637298"/>
                  </a:lnTo>
                  <a:lnTo>
                    <a:pt x="37033" y="60693"/>
                  </a:lnTo>
                  <a:lnTo>
                    <a:pt x="66890" y="59728"/>
                  </a:lnTo>
                  <a:lnTo>
                    <a:pt x="64325" y="55422"/>
                  </a:lnTo>
                  <a:lnTo>
                    <a:pt x="31483" y="0"/>
                  </a:lnTo>
                  <a:lnTo>
                    <a:pt x="0" y="61874"/>
                  </a:lnTo>
                  <a:lnTo>
                    <a:pt x="29845" y="60921"/>
                  </a:lnTo>
                  <a:lnTo>
                    <a:pt x="48361" y="637527"/>
                  </a:lnTo>
                  <a:lnTo>
                    <a:pt x="18503" y="638479"/>
                  </a:lnTo>
                  <a:lnTo>
                    <a:pt x="53898" y="698207"/>
                  </a:lnTo>
                  <a:lnTo>
                    <a:pt x="82105" y="642797"/>
                  </a:lnTo>
                  <a:lnTo>
                    <a:pt x="85394" y="636333"/>
                  </a:lnTo>
                  <a:close/>
                </a:path>
                <a:path w="173354" h="698500">
                  <a:moveTo>
                    <a:pt x="146100" y="358216"/>
                  </a:moveTo>
                  <a:lnTo>
                    <a:pt x="145961" y="344208"/>
                  </a:lnTo>
                  <a:lnTo>
                    <a:pt x="145681" y="343928"/>
                  </a:lnTo>
                  <a:lnTo>
                    <a:pt x="141312" y="339610"/>
                  </a:lnTo>
                  <a:lnTo>
                    <a:pt x="132130" y="338188"/>
                  </a:lnTo>
                  <a:lnTo>
                    <a:pt x="136448" y="335368"/>
                  </a:lnTo>
                  <a:lnTo>
                    <a:pt x="139801" y="332054"/>
                  </a:lnTo>
                  <a:lnTo>
                    <a:pt x="144576" y="324421"/>
                  </a:lnTo>
                  <a:lnTo>
                    <a:pt x="145719" y="320243"/>
                  </a:lnTo>
                  <a:lnTo>
                    <a:pt x="145643" y="311696"/>
                  </a:lnTo>
                  <a:lnTo>
                    <a:pt x="144437" y="308521"/>
                  </a:lnTo>
                  <a:lnTo>
                    <a:pt x="144297" y="308394"/>
                  </a:lnTo>
                  <a:lnTo>
                    <a:pt x="139750" y="303974"/>
                  </a:lnTo>
                  <a:lnTo>
                    <a:pt x="136652" y="302552"/>
                  </a:lnTo>
                  <a:lnTo>
                    <a:pt x="132829" y="302107"/>
                  </a:lnTo>
                  <a:lnTo>
                    <a:pt x="143852" y="297942"/>
                  </a:lnTo>
                  <a:lnTo>
                    <a:pt x="143764" y="288709"/>
                  </a:lnTo>
                  <a:lnTo>
                    <a:pt x="90462" y="309067"/>
                  </a:lnTo>
                  <a:lnTo>
                    <a:pt x="66865" y="318249"/>
                  </a:lnTo>
                  <a:lnTo>
                    <a:pt x="66865" y="328663"/>
                  </a:lnTo>
                  <a:lnTo>
                    <a:pt x="113499" y="310527"/>
                  </a:lnTo>
                  <a:lnTo>
                    <a:pt x="118897" y="309029"/>
                  </a:lnTo>
                  <a:lnTo>
                    <a:pt x="134226" y="321576"/>
                  </a:lnTo>
                  <a:lnTo>
                    <a:pt x="132778" y="324916"/>
                  </a:lnTo>
                  <a:lnTo>
                    <a:pt x="126936" y="330542"/>
                  </a:lnTo>
                  <a:lnTo>
                    <a:pt x="122529" y="333070"/>
                  </a:lnTo>
                  <a:lnTo>
                    <a:pt x="66865" y="354850"/>
                  </a:lnTo>
                  <a:lnTo>
                    <a:pt x="66865" y="365379"/>
                  </a:lnTo>
                  <a:lnTo>
                    <a:pt x="119367" y="344741"/>
                  </a:lnTo>
                  <a:lnTo>
                    <a:pt x="125222" y="343928"/>
                  </a:lnTo>
                  <a:lnTo>
                    <a:pt x="132562" y="346849"/>
                  </a:lnTo>
                  <a:lnTo>
                    <a:pt x="134429" y="349783"/>
                  </a:lnTo>
                  <a:lnTo>
                    <a:pt x="134480" y="356552"/>
                  </a:lnTo>
                  <a:lnTo>
                    <a:pt x="133781" y="358914"/>
                  </a:lnTo>
                  <a:lnTo>
                    <a:pt x="66865" y="391871"/>
                  </a:lnTo>
                  <a:lnTo>
                    <a:pt x="66865" y="402539"/>
                  </a:lnTo>
                  <a:lnTo>
                    <a:pt x="128689" y="378015"/>
                  </a:lnTo>
                  <a:lnTo>
                    <a:pt x="135343" y="373773"/>
                  </a:lnTo>
                  <a:lnTo>
                    <a:pt x="143967" y="363791"/>
                  </a:lnTo>
                  <a:lnTo>
                    <a:pt x="146100" y="358216"/>
                  </a:lnTo>
                  <a:close/>
                </a:path>
                <a:path w="173354" h="698500">
                  <a:moveTo>
                    <a:pt x="147091" y="459206"/>
                  </a:moveTo>
                  <a:lnTo>
                    <a:pt x="146951" y="444741"/>
                  </a:lnTo>
                  <a:lnTo>
                    <a:pt x="146710" y="444512"/>
                  </a:lnTo>
                  <a:lnTo>
                    <a:pt x="142189" y="440016"/>
                  </a:lnTo>
                  <a:lnTo>
                    <a:pt x="132816" y="438581"/>
                  </a:lnTo>
                  <a:lnTo>
                    <a:pt x="137223" y="435610"/>
                  </a:lnTo>
                  <a:lnTo>
                    <a:pt x="140639" y="432168"/>
                  </a:lnTo>
                  <a:lnTo>
                    <a:pt x="145516" y="424307"/>
                  </a:lnTo>
                  <a:lnTo>
                    <a:pt x="146697" y="419989"/>
                  </a:lnTo>
                  <a:lnTo>
                    <a:pt x="146621" y="411137"/>
                  </a:lnTo>
                  <a:lnTo>
                    <a:pt x="133527" y="401281"/>
                  </a:lnTo>
                  <a:lnTo>
                    <a:pt x="144792" y="396938"/>
                  </a:lnTo>
                  <a:lnTo>
                    <a:pt x="144691" y="387438"/>
                  </a:lnTo>
                  <a:lnTo>
                    <a:pt x="90944" y="408508"/>
                  </a:lnTo>
                  <a:lnTo>
                    <a:pt x="66865" y="418249"/>
                  </a:lnTo>
                  <a:lnTo>
                    <a:pt x="66865" y="429006"/>
                  </a:lnTo>
                  <a:lnTo>
                    <a:pt x="113855" y="410095"/>
                  </a:lnTo>
                  <a:lnTo>
                    <a:pt x="119341" y="408482"/>
                  </a:lnTo>
                  <a:lnTo>
                    <a:pt x="134950" y="421411"/>
                  </a:lnTo>
                  <a:lnTo>
                    <a:pt x="133464" y="424853"/>
                  </a:lnTo>
                  <a:lnTo>
                    <a:pt x="127508" y="430657"/>
                  </a:lnTo>
                  <a:lnTo>
                    <a:pt x="123024" y="433324"/>
                  </a:lnTo>
                  <a:lnTo>
                    <a:pt x="66865" y="456031"/>
                  </a:lnTo>
                  <a:lnTo>
                    <a:pt x="66865" y="466928"/>
                  </a:lnTo>
                  <a:lnTo>
                    <a:pt x="104140" y="451650"/>
                  </a:lnTo>
                  <a:lnTo>
                    <a:pt x="119824" y="445401"/>
                  </a:lnTo>
                  <a:lnTo>
                    <a:pt x="125768" y="444512"/>
                  </a:lnTo>
                  <a:lnTo>
                    <a:pt x="133261" y="447535"/>
                  </a:lnTo>
                  <a:lnTo>
                    <a:pt x="135166" y="450507"/>
                  </a:lnTo>
                  <a:lnTo>
                    <a:pt x="135216" y="457504"/>
                  </a:lnTo>
                  <a:lnTo>
                    <a:pt x="134505" y="459955"/>
                  </a:lnTo>
                  <a:lnTo>
                    <a:pt x="109499" y="476719"/>
                  </a:lnTo>
                  <a:lnTo>
                    <a:pt x="66865" y="494296"/>
                  </a:lnTo>
                  <a:lnTo>
                    <a:pt x="66865" y="505307"/>
                  </a:lnTo>
                  <a:lnTo>
                    <a:pt x="99910" y="491566"/>
                  </a:lnTo>
                  <a:lnTo>
                    <a:pt x="129311" y="479729"/>
                  </a:lnTo>
                  <a:lnTo>
                    <a:pt x="136093" y="475284"/>
                  </a:lnTo>
                  <a:lnTo>
                    <a:pt x="144907" y="464985"/>
                  </a:lnTo>
                  <a:lnTo>
                    <a:pt x="147091" y="459206"/>
                  </a:lnTo>
                  <a:close/>
                </a:path>
                <a:path w="173354" h="698500">
                  <a:moveTo>
                    <a:pt x="171323" y="131521"/>
                  </a:moveTo>
                  <a:lnTo>
                    <a:pt x="171208" y="125285"/>
                  </a:lnTo>
                  <a:lnTo>
                    <a:pt x="166712" y="125209"/>
                  </a:lnTo>
                  <a:lnTo>
                    <a:pt x="162064" y="123990"/>
                  </a:lnTo>
                  <a:lnTo>
                    <a:pt x="152488" y="119329"/>
                  </a:lnTo>
                  <a:lnTo>
                    <a:pt x="148386" y="116078"/>
                  </a:lnTo>
                  <a:lnTo>
                    <a:pt x="145034" y="111874"/>
                  </a:lnTo>
                  <a:lnTo>
                    <a:pt x="132791" y="116319"/>
                  </a:lnTo>
                  <a:lnTo>
                    <a:pt x="148259" y="130162"/>
                  </a:lnTo>
                  <a:lnTo>
                    <a:pt x="66865" y="159931"/>
                  </a:lnTo>
                  <a:lnTo>
                    <a:pt x="66865" y="169811"/>
                  </a:lnTo>
                  <a:lnTo>
                    <a:pt x="171323" y="131521"/>
                  </a:lnTo>
                  <a:close/>
                </a:path>
                <a:path w="173354" h="698500">
                  <a:moveTo>
                    <a:pt x="172275" y="185293"/>
                  </a:moveTo>
                  <a:lnTo>
                    <a:pt x="172173" y="178930"/>
                  </a:lnTo>
                  <a:lnTo>
                    <a:pt x="167589" y="178866"/>
                  </a:lnTo>
                  <a:lnTo>
                    <a:pt x="162877" y="177647"/>
                  </a:lnTo>
                  <a:lnTo>
                    <a:pt x="153136" y="172897"/>
                  </a:lnTo>
                  <a:lnTo>
                    <a:pt x="148983" y="169608"/>
                  </a:lnTo>
                  <a:lnTo>
                    <a:pt x="145567" y="165328"/>
                  </a:lnTo>
                  <a:lnTo>
                    <a:pt x="133184" y="169887"/>
                  </a:lnTo>
                  <a:lnTo>
                    <a:pt x="148844" y="183946"/>
                  </a:lnTo>
                  <a:lnTo>
                    <a:pt x="66865" y="214439"/>
                  </a:lnTo>
                  <a:lnTo>
                    <a:pt x="66865" y="224497"/>
                  </a:lnTo>
                  <a:lnTo>
                    <a:pt x="172275" y="185293"/>
                  </a:lnTo>
                  <a:close/>
                </a:path>
                <a:path w="173354" h="698500">
                  <a:moveTo>
                    <a:pt x="173291" y="241833"/>
                  </a:moveTo>
                  <a:lnTo>
                    <a:pt x="173126" y="232549"/>
                  </a:lnTo>
                  <a:lnTo>
                    <a:pt x="173113" y="231470"/>
                  </a:lnTo>
                  <a:lnTo>
                    <a:pt x="170942" y="227330"/>
                  </a:lnTo>
                  <a:lnTo>
                    <a:pt x="162547" y="222567"/>
                  </a:lnTo>
                  <a:lnTo>
                    <a:pt x="162344" y="222542"/>
                  </a:lnTo>
                  <a:lnTo>
                    <a:pt x="162344" y="246126"/>
                  </a:lnTo>
                  <a:lnTo>
                    <a:pt x="159524" y="251104"/>
                  </a:lnTo>
                  <a:lnTo>
                    <a:pt x="110134" y="277596"/>
                  </a:lnTo>
                  <a:lnTo>
                    <a:pt x="87058" y="283235"/>
                  </a:lnTo>
                  <a:lnTo>
                    <a:pt x="78498" y="281736"/>
                  </a:lnTo>
                  <a:lnTo>
                    <a:pt x="75692" y="278917"/>
                  </a:lnTo>
                  <a:lnTo>
                    <a:pt x="75628" y="269468"/>
                  </a:lnTo>
                  <a:lnTo>
                    <a:pt x="78473" y="264452"/>
                  </a:lnTo>
                  <a:lnTo>
                    <a:pt x="127355" y="238023"/>
                  </a:lnTo>
                  <a:lnTo>
                    <a:pt x="151257" y="232549"/>
                  </a:lnTo>
                  <a:lnTo>
                    <a:pt x="159626" y="233959"/>
                  </a:lnTo>
                  <a:lnTo>
                    <a:pt x="162229" y="236740"/>
                  </a:lnTo>
                  <a:lnTo>
                    <a:pt x="162344" y="246126"/>
                  </a:lnTo>
                  <a:lnTo>
                    <a:pt x="162344" y="222542"/>
                  </a:lnTo>
                  <a:lnTo>
                    <a:pt x="118694" y="230911"/>
                  </a:lnTo>
                  <a:lnTo>
                    <a:pt x="80251" y="250812"/>
                  </a:lnTo>
                  <a:lnTo>
                    <a:pt x="65112" y="270217"/>
                  </a:lnTo>
                  <a:lnTo>
                    <a:pt x="65112" y="284314"/>
                  </a:lnTo>
                  <a:lnTo>
                    <a:pt x="67157" y="288594"/>
                  </a:lnTo>
                  <a:lnTo>
                    <a:pt x="75349" y="293433"/>
                  </a:lnTo>
                  <a:lnTo>
                    <a:pt x="81191" y="294208"/>
                  </a:lnTo>
                  <a:lnTo>
                    <a:pt x="92608" y="292811"/>
                  </a:lnTo>
                  <a:lnTo>
                    <a:pt x="133261" y="278853"/>
                  </a:lnTo>
                  <a:lnTo>
                    <a:pt x="167678" y="254533"/>
                  </a:lnTo>
                  <a:lnTo>
                    <a:pt x="172212" y="246100"/>
                  </a:lnTo>
                  <a:lnTo>
                    <a:pt x="173291" y="24183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88203" y="3921688"/>
              <a:ext cx="557530" cy="615315"/>
            </a:xfrm>
            <a:custGeom>
              <a:avLst/>
              <a:gdLst/>
              <a:ahLst/>
              <a:cxnLst/>
              <a:rect l="l" t="t" r="r" b="b"/>
              <a:pathLst>
                <a:path w="557529" h="615314">
                  <a:moveTo>
                    <a:pt x="294656" y="0"/>
                  </a:moveTo>
                  <a:lnTo>
                    <a:pt x="557287" y="51241"/>
                  </a:lnTo>
                </a:path>
                <a:path w="557529" h="615314">
                  <a:moveTo>
                    <a:pt x="0" y="518853"/>
                  </a:moveTo>
                  <a:lnTo>
                    <a:pt x="333090" y="614937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90531" y="3953720"/>
              <a:ext cx="364490" cy="551180"/>
            </a:xfrm>
            <a:custGeom>
              <a:avLst/>
              <a:gdLst/>
              <a:ahLst/>
              <a:cxnLst/>
              <a:rect l="l" t="t" r="r" b="b"/>
              <a:pathLst>
                <a:path w="364490" h="551179">
                  <a:moveTo>
                    <a:pt x="174752" y="349262"/>
                  </a:moveTo>
                  <a:lnTo>
                    <a:pt x="89763" y="327888"/>
                  </a:lnTo>
                  <a:lnTo>
                    <a:pt x="4991" y="306565"/>
                  </a:lnTo>
                  <a:lnTo>
                    <a:pt x="3340" y="309079"/>
                  </a:lnTo>
                  <a:lnTo>
                    <a:pt x="0" y="314071"/>
                  </a:lnTo>
                  <a:lnTo>
                    <a:pt x="6083" y="318020"/>
                  </a:lnTo>
                  <a:lnTo>
                    <a:pt x="11341" y="323519"/>
                  </a:lnTo>
                  <a:lnTo>
                    <a:pt x="20802" y="337654"/>
                  </a:lnTo>
                  <a:lnTo>
                    <a:pt x="23876" y="345427"/>
                  </a:lnTo>
                  <a:lnTo>
                    <a:pt x="25234" y="353783"/>
                  </a:lnTo>
                  <a:lnTo>
                    <a:pt x="46151" y="359016"/>
                  </a:lnTo>
                  <a:lnTo>
                    <a:pt x="35306" y="327888"/>
                  </a:lnTo>
                  <a:lnTo>
                    <a:pt x="169100" y="361467"/>
                  </a:lnTo>
                  <a:lnTo>
                    <a:pt x="174752" y="349262"/>
                  </a:lnTo>
                  <a:close/>
                </a:path>
                <a:path w="364490" h="551179">
                  <a:moveTo>
                    <a:pt x="209651" y="273926"/>
                  </a:moveTo>
                  <a:lnTo>
                    <a:pt x="172631" y="264502"/>
                  </a:lnTo>
                  <a:lnTo>
                    <a:pt x="174904" y="260032"/>
                  </a:lnTo>
                  <a:lnTo>
                    <a:pt x="178282" y="253390"/>
                  </a:lnTo>
                  <a:lnTo>
                    <a:pt x="160947" y="248970"/>
                  </a:lnTo>
                  <a:lnTo>
                    <a:pt x="155067" y="260032"/>
                  </a:lnTo>
                  <a:lnTo>
                    <a:pt x="149606" y="258648"/>
                  </a:lnTo>
                  <a:lnTo>
                    <a:pt x="149606" y="270268"/>
                  </a:lnTo>
                  <a:lnTo>
                    <a:pt x="135089" y="297535"/>
                  </a:lnTo>
                  <a:lnTo>
                    <a:pt x="78676" y="252234"/>
                  </a:lnTo>
                  <a:lnTo>
                    <a:pt x="149606" y="270268"/>
                  </a:lnTo>
                  <a:lnTo>
                    <a:pt x="149606" y="258648"/>
                  </a:lnTo>
                  <a:lnTo>
                    <a:pt x="124472" y="252234"/>
                  </a:lnTo>
                  <a:lnTo>
                    <a:pt x="53987" y="234289"/>
                  </a:lnTo>
                  <a:lnTo>
                    <a:pt x="48577" y="242404"/>
                  </a:lnTo>
                  <a:lnTo>
                    <a:pt x="129260" y="308521"/>
                  </a:lnTo>
                  <a:lnTo>
                    <a:pt x="147802" y="313207"/>
                  </a:lnTo>
                  <a:lnTo>
                    <a:pt x="155790" y="297535"/>
                  </a:lnTo>
                  <a:lnTo>
                    <a:pt x="167398" y="274789"/>
                  </a:lnTo>
                  <a:lnTo>
                    <a:pt x="204838" y="284302"/>
                  </a:lnTo>
                  <a:lnTo>
                    <a:pt x="209245" y="274789"/>
                  </a:lnTo>
                  <a:lnTo>
                    <a:pt x="209651" y="273926"/>
                  </a:lnTo>
                  <a:close/>
                </a:path>
                <a:path w="364490" h="551179">
                  <a:moveTo>
                    <a:pt x="236194" y="222529"/>
                  </a:moveTo>
                  <a:lnTo>
                    <a:pt x="235432" y="217322"/>
                  </a:lnTo>
                  <a:lnTo>
                    <a:pt x="227406" y="207492"/>
                  </a:lnTo>
                  <a:lnTo>
                    <a:pt x="220954" y="203009"/>
                  </a:lnTo>
                  <a:lnTo>
                    <a:pt x="220954" y="220014"/>
                  </a:lnTo>
                  <a:lnTo>
                    <a:pt x="216903" y="228460"/>
                  </a:lnTo>
                  <a:lnTo>
                    <a:pt x="211162" y="231000"/>
                  </a:lnTo>
                  <a:lnTo>
                    <a:pt x="196913" y="232333"/>
                  </a:lnTo>
                  <a:lnTo>
                    <a:pt x="190246" y="231927"/>
                  </a:lnTo>
                  <a:lnTo>
                    <a:pt x="150317" y="223748"/>
                  </a:lnTo>
                  <a:lnTo>
                    <a:pt x="111861" y="211670"/>
                  </a:lnTo>
                  <a:lnTo>
                    <a:pt x="95529" y="197459"/>
                  </a:lnTo>
                  <a:lnTo>
                    <a:pt x="100838" y="189217"/>
                  </a:lnTo>
                  <a:lnTo>
                    <a:pt x="107048" y="186791"/>
                  </a:lnTo>
                  <a:lnTo>
                    <a:pt x="121488" y="185775"/>
                  </a:lnTo>
                  <a:lnTo>
                    <a:pt x="128092" y="186270"/>
                  </a:lnTo>
                  <a:lnTo>
                    <a:pt x="166839" y="194284"/>
                  </a:lnTo>
                  <a:lnTo>
                    <a:pt x="203542" y="205651"/>
                  </a:lnTo>
                  <a:lnTo>
                    <a:pt x="220954" y="220014"/>
                  </a:lnTo>
                  <a:lnTo>
                    <a:pt x="220954" y="203009"/>
                  </a:lnTo>
                  <a:lnTo>
                    <a:pt x="180136" y="187591"/>
                  </a:lnTo>
                  <a:lnTo>
                    <a:pt x="136906" y="178244"/>
                  </a:lnTo>
                  <a:lnTo>
                    <a:pt x="119799" y="176707"/>
                  </a:lnTo>
                  <a:lnTo>
                    <a:pt x="105702" y="177317"/>
                  </a:lnTo>
                  <a:lnTo>
                    <a:pt x="79603" y="199809"/>
                  </a:lnTo>
                  <a:lnTo>
                    <a:pt x="86588" y="209994"/>
                  </a:lnTo>
                  <a:lnTo>
                    <a:pt x="127850" y="228866"/>
                  </a:lnTo>
                  <a:lnTo>
                    <a:pt x="164947" y="238086"/>
                  </a:lnTo>
                  <a:lnTo>
                    <a:pt x="197700" y="242087"/>
                  </a:lnTo>
                  <a:lnTo>
                    <a:pt x="204292" y="242011"/>
                  </a:lnTo>
                  <a:lnTo>
                    <a:pt x="230733" y="232333"/>
                  </a:lnTo>
                  <a:lnTo>
                    <a:pt x="233692" y="227952"/>
                  </a:lnTo>
                  <a:lnTo>
                    <a:pt x="236194" y="222529"/>
                  </a:lnTo>
                  <a:close/>
                </a:path>
                <a:path w="364490" h="551179">
                  <a:moveTo>
                    <a:pt x="276479" y="129628"/>
                  </a:moveTo>
                  <a:lnTo>
                    <a:pt x="232498" y="118173"/>
                  </a:lnTo>
                  <a:lnTo>
                    <a:pt x="211924" y="112814"/>
                  </a:lnTo>
                  <a:lnTo>
                    <a:pt x="204241" y="111061"/>
                  </a:lnTo>
                  <a:lnTo>
                    <a:pt x="197358" y="109994"/>
                  </a:lnTo>
                  <a:lnTo>
                    <a:pt x="191262" y="109613"/>
                  </a:lnTo>
                  <a:lnTo>
                    <a:pt x="185953" y="109931"/>
                  </a:lnTo>
                  <a:lnTo>
                    <a:pt x="179400" y="110807"/>
                  </a:lnTo>
                  <a:lnTo>
                    <a:pt x="174790" y="113372"/>
                  </a:lnTo>
                  <a:lnTo>
                    <a:pt x="168846" y="123126"/>
                  </a:lnTo>
                  <a:lnTo>
                    <a:pt x="171754" y="129120"/>
                  </a:lnTo>
                  <a:lnTo>
                    <a:pt x="181051" y="135623"/>
                  </a:lnTo>
                  <a:lnTo>
                    <a:pt x="175120" y="135089"/>
                  </a:lnTo>
                  <a:lnTo>
                    <a:pt x="154089" y="150126"/>
                  </a:lnTo>
                  <a:lnTo>
                    <a:pt x="157111" y="156591"/>
                  </a:lnTo>
                  <a:lnTo>
                    <a:pt x="159893" y="159613"/>
                  </a:lnTo>
                  <a:lnTo>
                    <a:pt x="163982" y="162369"/>
                  </a:lnTo>
                  <a:lnTo>
                    <a:pt x="149618" y="158673"/>
                  </a:lnTo>
                  <a:lnTo>
                    <a:pt x="145161" y="166027"/>
                  </a:lnTo>
                  <a:lnTo>
                    <a:pt x="247408" y="192405"/>
                  </a:lnTo>
                  <a:lnTo>
                    <a:pt x="251307" y="183997"/>
                  </a:lnTo>
                  <a:lnTo>
                    <a:pt x="189750" y="168097"/>
                  </a:lnTo>
                  <a:lnTo>
                    <a:pt x="182918" y="165849"/>
                  </a:lnTo>
                  <a:lnTo>
                    <a:pt x="175729" y="162369"/>
                  </a:lnTo>
                  <a:lnTo>
                    <a:pt x="174117" y="161594"/>
                  </a:lnTo>
                  <a:lnTo>
                    <a:pt x="171259" y="159207"/>
                  </a:lnTo>
                  <a:lnTo>
                    <a:pt x="168465" y="154076"/>
                  </a:lnTo>
                  <a:lnTo>
                    <a:pt x="168389" y="151714"/>
                  </a:lnTo>
                  <a:lnTo>
                    <a:pt x="171411" y="146570"/>
                  </a:lnTo>
                  <a:lnTo>
                    <a:pt x="174498" y="144983"/>
                  </a:lnTo>
                  <a:lnTo>
                    <a:pt x="183426" y="144386"/>
                  </a:lnTo>
                  <a:lnTo>
                    <a:pt x="189382" y="145211"/>
                  </a:lnTo>
                  <a:lnTo>
                    <a:pt x="260705" y="163690"/>
                  </a:lnTo>
                  <a:lnTo>
                    <a:pt x="264337" y="155854"/>
                  </a:lnTo>
                  <a:lnTo>
                    <a:pt x="220129" y="144386"/>
                  </a:lnTo>
                  <a:lnTo>
                    <a:pt x="197739" y="138582"/>
                  </a:lnTo>
                  <a:lnTo>
                    <a:pt x="190995" y="135623"/>
                  </a:lnTo>
                  <a:lnTo>
                    <a:pt x="184302" y="129159"/>
                  </a:lnTo>
                  <a:lnTo>
                    <a:pt x="183515" y="126009"/>
                  </a:lnTo>
                  <a:lnTo>
                    <a:pt x="186334" y="121234"/>
                  </a:lnTo>
                  <a:lnTo>
                    <a:pt x="188074" y="120015"/>
                  </a:lnTo>
                  <a:lnTo>
                    <a:pt x="193014" y="118452"/>
                  </a:lnTo>
                  <a:lnTo>
                    <a:pt x="195783" y="118173"/>
                  </a:lnTo>
                  <a:lnTo>
                    <a:pt x="202031" y="118719"/>
                  </a:lnTo>
                  <a:lnTo>
                    <a:pt x="206819" y="119697"/>
                  </a:lnTo>
                  <a:lnTo>
                    <a:pt x="273100" y="136944"/>
                  </a:lnTo>
                  <a:lnTo>
                    <a:pt x="276479" y="129628"/>
                  </a:lnTo>
                  <a:close/>
                </a:path>
                <a:path w="364490" h="551179">
                  <a:moveTo>
                    <a:pt x="305638" y="66738"/>
                  </a:moveTo>
                  <a:lnTo>
                    <a:pt x="262724" y="55448"/>
                  </a:lnTo>
                  <a:lnTo>
                    <a:pt x="236664" y="48590"/>
                  </a:lnTo>
                  <a:lnTo>
                    <a:pt x="228777" y="47650"/>
                  </a:lnTo>
                  <a:lnTo>
                    <a:pt x="216966" y="48907"/>
                  </a:lnTo>
                  <a:lnTo>
                    <a:pt x="212940" y="50990"/>
                  </a:lnTo>
                  <a:lnTo>
                    <a:pt x="207949" y="59156"/>
                  </a:lnTo>
                  <a:lnTo>
                    <a:pt x="210820" y="64287"/>
                  </a:lnTo>
                  <a:lnTo>
                    <a:pt x="219443" y="69977"/>
                  </a:lnTo>
                  <a:lnTo>
                    <a:pt x="214083" y="69392"/>
                  </a:lnTo>
                  <a:lnTo>
                    <a:pt x="195732" y="81711"/>
                  </a:lnTo>
                  <a:lnTo>
                    <a:pt x="198716" y="87210"/>
                  </a:lnTo>
                  <a:lnTo>
                    <a:pt x="201371" y="89801"/>
                  </a:lnTo>
                  <a:lnTo>
                    <a:pt x="205155" y="92214"/>
                  </a:lnTo>
                  <a:lnTo>
                    <a:pt x="192087" y="88811"/>
                  </a:lnTo>
                  <a:lnTo>
                    <a:pt x="188404" y="94894"/>
                  </a:lnTo>
                  <a:lnTo>
                    <a:pt x="281343" y="119138"/>
                  </a:lnTo>
                  <a:lnTo>
                    <a:pt x="284581" y="112179"/>
                  </a:lnTo>
                  <a:lnTo>
                    <a:pt x="228561" y="97561"/>
                  </a:lnTo>
                  <a:lnTo>
                    <a:pt x="222338" y="95491"/>
                  </a:lnTo>
                  <a:lnTo>
                    <a:pt x="208686" y="83312"/>
                  </a:lnTo>
                  <a:lnTo>
                    <a:pt x="211188" y="79057"/>
                  </a:lnTo>
                  <a:lnTo>
                    <a:pt x="213906" y="77774"/>
                  </a:lnTo>
                  <a:lnTo>
                    <a:pt x="221932" y="77419"/>
                  </a:lnTo>
                  <a:lnTo>
                    <a:pt x="227355" y="78232"/>
                  </a:lnTo>
                  <a:lnTo>
                    <a:pt x="292404" y="95275"/>
                  </a:lnTo>
                  <a:lnTo>
                    <a:pt x="295427" y="88747"/>
                  </a:lnTo>
                  <a:lnTo>
                    <a:pt x="252260" y="77419"/>
                  </a:lnTo>
                  <a:lnTo>
                    <a:pt x="234632" y="72809"/>
                  </a:lnTo>
                  <a:lnTo>
                    <a:pt x="228447" y="70192"/>
                  </a:lnTo>
                  <a:lnTo>
                    <a:pt x="228193" y="69977"/>
                  </a:lnTo>
                  <a:lnTo>
                    <a:pt x="222123" y="64579"/>
                  </a:lnTo>
                  <a:lnTo>
                    <a:pt x="221322" y="61887"/>
                  </a:lnTo>
                  <a:lnTo>
                    <a:pt x="223659" y="57899"/>
                  </a:lnTo>
                  <a:lnTo>
                    <a:pt x="225196" y="56896"/>
                  </a:lnTo>
                  <a:lnTo>
                    <a:pt x="229590" y="55651"/>
                  </a:lnTo>
                  <a:lnTo>
                    <a:pt x="232092" y="55448"/>
                  </a:lnTo>
                  <a:lnTo>
                    <a:pt x="237756" y="56045"/>
                  </a:lnTo>
                  <a:lnTo>
                    <a:pt x="242138" y="56972"/>
                  </a:lnTo>
                  <a:lnTo>
                    <a:pt x="302768" y="72910"/>
                  </a:lnTo>
                  <a:lnTo>
                    <a:pt x="305638" y="66738"/>
                  </a:lnTo>
                  <a:close/>
                </a:path>
                <a:path w="364490" h="551179">
                  <a:moveTo>
                    <a:pt x="364223" y="69227"/>
                  </a:moveTo>
                  <a:lnTo>
                    <a:pt x="362673" y="49110"/>
                  </a:lnTo>
                  <a:lnTo>
                    <a:pt x="358876" y="0"/>
                  </a:lnTo>
                  <a:lnTo>
                    <a:pt x="303276" y="41579"/>
                  </a:lnTo>
                  <a:lnTo>
                    <a:pt x="330466" y="53924"/>
                  </a:lnTo>
                  <a:lnTo>
                    <a:pt x="130898" y="493991"/>
                  </a:lnTo>
                  <a:lnTo>
                    <a:pt x="103708" y="481660"/>
                  </a:lnTo>
                  <a:lnTo>
                    <a:pt x="109054" y="550887"/>
                  </a:lnTo>
                  <a:lnTo>
                    <a:pt x="164655" y="509308"/>
                  </a:lnTo>
                  <a:lnTo>
                    <a:pt x="148043" y="501777"/>
                  </a:lnTo>
                  <a:lnTo>
                    <a:pt x="137452" y="496976"/>
                  </a:lnTo>
                  <a:lnTo>
                    <a:pt x="337032" y="56896"/>
                  </a:lnTo>
                  <a:lnTo>
                    <a:pt x="364223" y="6922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55368" y="1591008"/>
            <a:ext cx="4445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151616"/>
                </a:solidFill>
                <a:latin typeface="Arial"/>
                <a:cs typeface="Arial"/>
              </a:rPr>
              <a:t>300mm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5198" y="949247"/>
            <a:ext cx="7471409" cy="719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9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2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Art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Deco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container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seen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40"/>
              </a:lnSpc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view,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projection.</a:t>
            </a:r>
            <a:endParaRPr sz="1200">
              <a:latin typeface="Arial"/>
              <a:cs typeface="Arial"/>
            </a:endParaRPr>
          </a:p>
          <a:p>
            <a:pPr marL="12065" marR="5080" algn="ctr">
              <a:lnSpc>
                <a:spcPts val="1340"/>
              </a:lnSpc>
              <a:spcBef>
                <a:spcPts val="7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four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more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dimensions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view,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estimate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measurements.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Some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guidelines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drawn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already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you.</a:t>
            </a:r>
            <a:r>
              <a:rPr sz="12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realistic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shade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colour.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>
            <a:grpSpLocks noGrp="1" noUngrp="1" noRot="1" noMove="1" noResize="1"/>
          </p:cNvGrpSpPr>
          <p:nvPr/>
        </p:nvGrpSpPr>
        <p:grpSpPr>
          <a:xfrm>
            <a:off x="4269332" y="1164041"/>
            <a:ext cx="4023360" cy="6230620"/>
            <a:chOff x="4269332" y="1164041"/>
            <a:chExt cx="4023360" cy="6230620"/>
          </a:xfrm>
        </p:grpSpPr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58665" y="1167851"/>
              <a:ext cx="3830320" cy="3830320"/>
            </a:xfrm>
            <a:custGeom>
              <a:avLst/>
              <a:gdLst/>
              <a:ahLst/>
              <a:cxnLst/>
              <a:rect l="l" t="t" r="r" b="b"/>
              <a:pathLst>
                <a:path w="3830320" h="3830320">
                  <a:moveTo>
                    <a:pt x="0" y="3829837"/>
                  </a:moveTo>
                  <a:lnTo>
                    <a:pt x="3829834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73142" y="4290814"/>
              <a:ext cx="895350" cy="1524000"/>
            </a:xfrm>
            <a:custGeom>
              <a:avLst/>
              <a:gdLst/>
              <a:ahLst/>
              <a:cxnLst/>
              <a:rect l="l" t="t" r="r" b="b"/>
              <a:pathLst>
                <a:path w="895350" h="1524000">
                  <a:moveTo>
                    <a:pt x="0" y="0"/>
                  </a:moveTo>
                  <a:lnTo>
                    <a:pt x="895352" y="0"/>
                  </a:lnTo>
                  <a:lnTo>
                    <a:pt x="895352" y="1523998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1759" y="4991346"/>
              <a:ext cx="2211472" cy="2147058"/>
            </a:xfrm>
            <a:prstGeom prst="rect">
              <a:avLst/>
            </a:prstGeom>
          </p:spPr>
        </p:pic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70892" y="7094058"/>
              <a:ext cx="2100580" cy="295910"/>
            </a:xfrm>
            <a:custGeom>
              <a:avLst/>
              <a:gdLst/>
              <a:ahLst/>
              <a:cxnLst/>
              <a:rect l="l" t="t" r="r" b="b"/>
              <a:pathLst>
                <a:path w="2100579" h="295909">
                  <a:moveTo>
                    <a:pt x="0" y="0"/>
                  </a:moveTo>
                  <a:lnTo>
                    <a:pt x="0" y="295341"/>
                  </a:lnTo>
                </a:path>
                <a:path w="2100579" h="295909">
                  <a:moveTo>
                    <a:pt x="2100574" y="0"/>
                  </a:moveTo>
                  <a:lnTo>
                    <a:pt x="2100574" y="295341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70892" y="7280207"/>
              <a:ext cx="2100580" cy="72390"/>
            </a:xfrm>
            <a:custGeom>
              <a:avLst/>
              <a:gdLst/>
              <a:ahLst/>
              <a:cxnLst/>
              <a:rect l="l" t="t" r="r" b="b"/>
              <a:pathLst>
                <a:path w="2100579" h="72390">
                  <a:moveTo>
                    <a:pt x="134391" y="0"/>
                  </a:moveTo>
                  <a:lnTo>
                    <a:pt x="0" y="36010"/>
                  </a:lnTo>
                  <a:lnTo>
                    <a:pt x="134391" y="72021"/>
                  </a:lnTo>
                  <a:lnTo>
                    <a:pt x="134391" y="40511"/>
                  </a:lnTo>
                  <a:lnTo>
                    <a:pt x="67193" y="40511"/>
                  </a:lnTo>
                  <a:lnTo>
                    <a:pt x="67193" y="31511"/>
                  </a:lnTo>
                  <a:lnTo>
                    <a:pt x="134391" y="31511"/>
                  </a:lnTo>
                  <a:lnTo>
                    <a:pt x="134391" y="0"/>
                  </a:lnTo>
                  <a:close/>
                </a:path>
                <a:path w="2100579" h="72390">
                  <a:moveTo>
                    <a:pt x="1966183" y="0"/>
                  </a:moveTo>
                  <a:lnTo>
                    <a:pt x="1966183" y="72021"/>
                  </a:lnTo>
                  <a:lnTo>
                    <a:pt x="2083777" y="40511"/>
                  </a:lnTo>
                  <a:lnTo>
                    <a:pt x="2033380" y="40511"/>
                  </a:lnTo>
                  <a:lnTo>
                    <a:pt x="2033380" y="31511"/>
                  </a:lnTo>
                  <a:lnTo>
                    <a:pt x="2083782" y="31511"/>
                  </a:lnTo>
                  <a:lnTo>
                    <a:pt x="1966183" y="0"/>
                  </a:lnTo>
                  <a:close/>
                </a:path>
                <a:path w="2100579" h="72390">
                  <a:moveTo>
                    <a:pt x="134391" y="31511"/>
                  </a:moveTo>
                  <a:lnTo>
                    <a:pt x="67193" y="31511"/>
                  </a:lnTo>
                  <a:lnTo>
                    <a:pt x="67193" y="40511"/>
                  </a:lnTo>
                  <a:lnTo>
                    <a:pt x="134391" y="40511"/>
                  </a:lnTo>
                  <a:lnTo>
                    <a:pt x="134391" y="31511"/>
                  </a:lnTo>
                  <a:close/>
                </a:path>
                <a:path w="2100579" h="72390">
                  <a:moveTo>
                    <a:pt x="1966183" y="31511"/>
                  </a:moveTo>
                  <a:lnTo>
                    <a:pt x="134391" y="31511"/>
                  </a:lnTo>
                  <a:lnTo>
                    <a:pt x="134391" y="40511"/>
                  </a:lnTo>
                  <a:lnTo>
                    <a:pt x="1966183" y="40511"/>
                  </a:lnTo>
                  <a:lnTo>
                    <a:pt x="1966183" y="31511"/>
                  </a:lnTo>
                  <a:close/>
                </a:path>
                <a:path w="2100579" h="72390">
                  <a:moveTo>
                    <a:pt x="2083782" y="31511"/>
                  </a:moveTo>
                  <a:lnTo>
                    <a:pt x="2033380" y="31511"/>
                  </a:lnTo>
                  <a:lnTo>
                    <a:pt x="2033380" y="40511"/>
                  </a:lnTo>
                  <a:lnTo>
                    <a:pt x="2083777" y="40511"/>
                  </a:lnTo>
                  <a:lnTo>
                    <a:pt x="2100574" y="36010"/>
                  </a:lnTo>
                  <a:lnTo>
                    <a:pt x="2083782" y="3151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42349" y="7119102"/>
            <a:ext cx="438784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10" dirty="0">
                <a:solidFill>
                  <a:srgbClr val="151616"/>
                </a:solidFill>
                <a:latin typeface="Arial"/>
                <a:cs typeface="Arial"/>
              </a:rPr>
              <a:t>140mm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0" name="object 30"/>
          <p:cNvGrpSpPr>
            <a:grpSpLocks noGrp="1" noUngrp="1" noRot="1" noMove="1" noResize="1"/>
          </p:cNvGrpSpPr>
          <p:nvPr/>
        </p:nvGrpSpPr>
        <p:grpSpPr>
          <a:xfrm>
            <a:off x="5954170" y="4740955"/>
            <a:ext cx="567055" cy="412115"/>
            <a:chOff x="5954170" y="4740955"/>
            <a:chExt cx="567055" cy="412115"/>
          </a:xfrm>
        </p:grpSpPr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8932" y="4745718"/>
              <a:ext cx="557530" cy="402590"/>
            </a:xfrm>
            <a:custGeom>
              <a:avLst/>
              <a:gdLst/>
              <a:ahLst/>
              <a:cxnLst/>
              <a:rect l="l" t="t" r="r" b="b"/>
              <a:pathLst>
                <a:path w="557529" h="402589">
                  <a:moveTo>
                    <a:pt x="0" y="402365"/>
                  </a:moveTo>
                  <a:lnTo>
                    <a:pt x="0" y="0"/>
                  </a:lnTo>
                </a:path>
                <a:path w="557529" h="402589">
                  <a:moveTo>
                    <a:pt x="557513" y="402365"/>
                  </a:moveTo>
                  <a:lnTo>
                    <a:pt x="557513" y="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8932" y="4842018"/>
              <a:ext cx="557530" cy="72390"/>
            </a:xfrm>
            <a:custGeom>
              <a:avLst/>
              <a:gdLst/>
              <a:ahLst/>
              <a:cxnLst/>
              <a:rect l="l" t="t" r="r" b="b"/>
              <a:pathLst>
                <a:path w="557529" h="72389">
                  <a:moveTo>
                    <a:pt x="134391" y="0"/>
                  </a:moveTo>
                  <a:lnTo>
                    <a:pt x="0" y="36010"/>
                  </a:lnTo>
                  <a:lnTo>
                    <a:pt x="134391" y="72021"/>
                  </a:lnTo>
                  <a:lnTo>
                    <a:pt x="134391" y="40510"/>
                  </a:lnTo>
                  <a:lnTo>
                    <a:pt x="67193" y="40510"/>
                  </a:lnTo>
                  <a:lnTo>
                    <a:pt x="67193" y="31509"/>
                  </a:lnTo>
                  <a:lnTo>
                    <a:pt x="134391" y="31509"/>
                  </a:lnTo>
                  <a:lnTo>
                    <a:pt x="134391" y="0"/>
                  </a:lnTo>
                  <a:close/>
                </a:path>
                <a:path w="557529" h="72389">
                  <a:moveTo>
                    <a:pt x="423122" y="0"/>
                  </a:moveTo>
                  <a:lnTo>
                    <a:pt x="423122" y="72021"/>
                  </a:lnTo>
                  <a:lnTo>
                    <a:pt x="540721" y="40510"/>
                  </a:lnTo>
                  <a:lnTo>
                    <a:pt x="490319" y="40510"/>
                  </a:lnTo>
                  <a:lnTo>
                    <a:pt x="490319" y="31509"/>
                  </a:lnTo>
                  <a:lnTo>
                    <a:pt x="540716" y="31509"/>
                  </a:lnTo>
                  <a:lnTo>
                    <a:pt x="423122" y="0"/>
                  </a:lnTo>
                  <a:close/>
                </a:path>
                <a:path w="557529" h="72389">
                  <a:moveTo>
                    <a:pt x="134391" y="31509"/>
                  </a:moveTo>
                  <a:lnTo>
                    <a:pt x="67193" y="31509"/>
                  </a:lnTo>
                  <a:lnTo>
                    <a:pt x="67193" y="40510"/>
                  </a:lnTo>
                  <a:lnTo>
                    <a:pt x="134391" y="40510"/>
                  </a:lnTo>
                  <a:lnTo>
                    <a:pt x="134391" y="31509"/>
                  </a:lnTo>
                  <a:close/>
                </a:path>
                <a:path w="557529" h="72389">
                  <a:moveTo>
                    <a:pt x="423122" y="31509"/>
                  </a:moveTo>
                  <a:lnTo>
                    <a:pt x="134391" y="31509"/>
                  </a:lnTo>
                  <a:lnTo>
                    <a:pt x="134391" y="40510"/>
                  </a:lnTo>
                  <a:lnTo>
                    <a:pt x="423122" y="40510"/>
                  </a:lnTo>
                  <a:lnTo>
                    <a:pt x="423122" y="31509"/>
                  </a:lnTo>
                  <a:close/>
                </a:path>
                <a:path w="557529" h="72389">
                  <a:moveTo>
                    <a:pt x="540716" y="31509"/>
                  </a:moveTo>
                  <a:lnTo>
                    <a:pt x="490319" y="31509"/>
                  </a:lnTo>
                  <a:lnTo>
                    <a:pt x="490319" y="40510"/>
                  </a:lnTo>
                  <a:lnTo>
                    <a:pt x="540721" y="40510"/>
                  </a:lnTo>
                  <a:lnTo>
                    <a:pt x="557513" y="36010"/>
                  </a:lnTo>
                  <a:lnTo>
                    <a:pt x="540716" y="3150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72938" y="4669375"/>
            <a:ext cx="36957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151616"/>
                </a:solidFill>
                <a:latin typeface="Arial"/>
                <a:cs typeface="Arial"/>
              </a:rPr>
              <a:t>28mm</a:t>
            </a:r>
            <a:endParaRPr sz="950">
              <a:latin typeface="Arial"/>
              <a:cs typeface="Arial"/>
            </a:endParaRPr>
          </a:p>
        </p:txBody>
      </p:sp>
      <p:sp>
        <p:nvSpPr>
          <p:cNvPr id="34" name="object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902" y="100699"/>
            <a:ext cx="10465435" cy="7315200"/>
          </a:xfrm>
          <a:custGeom>
            <a:avLst/>
            <a:gdLst/>
            <a:ahLst/>
            <a:cxnLst/>
            <a:rect l="l" t="t" r="r" b="b"/>
            <a:pathLst>
              <a:path w="10465435" h="7315200">
                <a:moveTo>
                  <a:pt x="0" y="0"/>
                </a:moveTo>
                <a:lnTo>
                  <a:pt x="10464807" y="0"/>
                </a:lnTo>
                <a:lnTo>
                  <a:pt x="10464807" y="7315203"/>
                </a:lnTo>
                <a:lnTo>
                  <a:pt x="0" y="731520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96468" y="2238198"/>
            <a:ext cx="13239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68133" y="5705224"/>
            <a:ext cx="2200910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46685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PLEASE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ESTIMATE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9690" y="611348"/>
            <a:ext cx="5537835" cy="3530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500"/>
              </a:spcBef>
              <a:tabLst>
                <a:tab pos="172529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6"/>
              </a:rPr>
              <a:t>https://technologystudent.com/despro_flsh/third10.html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39551" y="189834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36336" y="1146174"/>
            <a:ext cx="23495" cy="69215"/>
          </a:xfrm>
          <a:custGeom>
            <a:avLst/>
            <a:gdLst/>
            <a:ahLst/>
            <a:cxnLst/>
            <a:rect l="l" t="t" r="r" b="b"/>
            <a:pathLst>
              <a:path w="23495" h="69215">
                <a:moveTo>
                  <a:pt x="22953" y="0"/>
                </a:moveTo>
                <a:lnTo>
                  <a:pt x="0" y="0"/>
                </a:lnTo>
                <a:lnTo>
                  <a:pt x="0" y="68858"/>
                </a:lnTo>
                <a:lnTo>
                  <a:pt x="22953" y="68858"/>
                </a:lnTo>
                <a:lnTo>
                  <a:pt x="229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>
            <a:grpSpLocks noGrp="1" noUngrp="1" noRot="1" noMove="1" noResize="1"/>
          </p:cNvGrpSpPr>
          <p:nvPr/>
        </p:nvGrpSpPr>
        <p:grpSpPr>
          <a:xfrm>
            <a:off x="9156003" y="400204"/>
            <a:ext cx="1056005" cy="1056005"/>
            <a:chOff x="9156003" y="400204"/>
            <a:chExt cx="1056005" cy="1056005"/>
          </a:xfrm>
        </p:grpSpPr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56003" y="400204"/>
              <a:ext cx="1056005" cy="1056005"/>
            </a:xfrm>
            <a:custGeom>
              <a:avLst/>
              <a:gdLst/>
              <a:ahLst/>
              <a:cxnLst/>
              <a:rect l="l" t="t" r="r" b="b"/>
              <a:pathLst>
                <a:path w="1056004" h="1056005">
                  <a:moveTo>
                    <a:pt x="1055832" y="0"/>
                  </a:moveTo>
                  <a:lnTo>
                    <a:pt x="0" y="0"/>
                  </a:lnTo>
                  <a:lnTo>
                    <a:pt x="0" y="1055833"/>
                  </a:lnTo>
                  <a:lnTo>
                    <a:pt x="1055832" y="1055833"/>
                  </a:lnTo>
                  <a:lnTo>
                    <a:pt x="1055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457587"/>
              <a:ext cx="918210" cy="344805"/>
            </a:xfrm>
            <a:custGeom>
              <a:avLst/>
              <a:gdLst/>
              <a:ahLst/>
              <a:cxnLst/>
              <a:rect l="l" t="t" r="r" b="b"/>
              <a:pathLst>
                <a:path w="918209" h="344805">
                  <a:moveTo>
                    <a:pt x="91808" y="275437"/>
                  </a:moveTo>
                  <a:lnTo>
                    <a:pt x="68859" y="275437"/>
                  </a:lnTo>
                  <a:lnTo>
                    <a:pt x="68859" y="206578"/>
                  </a:lnTo>
                  <a:lnTo>
                    <a:pt x="45910" y="206578"/>
                  </a:lnTo>
                  <a:lnTo>
                    <a:pt x="45910" y="229539"/>
                  </a:lnTo>
                  <a:lnTo>
                    <a:pt x="22948" y="229539"/>
                  </a:lnTo>
                  <a:lnTo>
                    <a:pt x="0" y="229539"/>
                  </a:lnTo>
                  <a:lnTo>
                    <a:pt x="0" y="275437"/>
                  </a:lnTo>
                  <a:lnTo>
                    <a:pt x="22948" y="275437"/>
                  </a:lnTo>
                  <a:lnTo>
                    <a:pt x="22948" y="298386"/>
                  </a:lnTo>
                  <a:lnTo>
                    <a:pt x="45910" y="298386"/>
                  </a:lnTo>
                  <a:lnTo>
                    <a:pt x="68859" y="298386"/>
                  </a:lnTo>
                  <a:lnTo>
                    <a:pt x="91808" y="298386"/>
                  </a:lnTo>
                  <a:lnTo>
                    <a:pt x="91808" y="275437"/>
                  </a:lnTo>
                  <a:close/>
                </a:path>
                <a:path w="918209" h="344805">
                  <a:moveTo>
                    <a:pt x="114769" y="183629"/>
                  </a:moveTo>
                  <a:lnTo>
                    <a:pt x="91808" y="183629"/>
                  </a:lnTo>
                  <a:lnTo>
                    <a:pt x="68859" y="183629"/>
                  </a:lnTo>
                  <a:lnTo>
                    <a:pt x="68859" y="206578"/>
                  </a:lnTo>
                  <a:lnTo>
                    <a:pt x="91808" y="206578"/>
                  </a:lnTo>
                  <a:lnTo>
                    <a:pt x="114769" y="206578"/>
                  </a:lnTo>
                  <a:lnTo>
                    <a:pt x="114769" y="183629"/>
                  </a:lnTo>
                  <a:close/>
                </a:path>
                <a:path w="918209" h="344805">
                  <a:moveTo>
                    <a:pt x="183616" y="183629"/>
                  </a:moveTo>
                  <a:lnTo>
                    <a:pt x="160667" y="183629"/>
                  </a:lnTo>
                  <a:lnTo>
                    <a:pt x="137718" y="183629"/>
                  </a:lnTo>
                  <a:lnTo>
                    <a:pt x="137718" y="206578"/>
                  </a:lnTo>
                  <a:lnTo>
                    <a:pt x="160667" y="206578"/>
                  </a:lnTo>
                  <a:lnTo>
                    <a:pt x="183616" y="206578"/>
                  </a:lnTo>
                  <a:lnTo>
                    <a:pt x="183616" y="183629"/>
                  </a:lnTo>
                  <a:close/>
                </a:path>
                <a:path w="918209" h="344805">
                  <a:moveTo>
                    <a:pt x="206578" y="137718"/>
                  </a:moveTo>
                  <a:lnTo>
                    <a:pt x="183616" y="137718"/>
                  </a:lnTo>
                  <a:lnTo>
                    <a:pt x="183616" y="160667"/>
                  </a:lnTo>
                  <a:lnTo>
                    <a:pt x="206578" y="160667"/>
                  </a:lnTo>
                  <a:lnTo>
                    <a:pt x="206578" y="137718"/>
                  </a:lnTo>
                  <a:close/>
                </a:path>
                <a:path w="918209" h="344805">
                  <a:moveTo>
                    <a:pt x="229527" y="321348"/>
                  </a:moveTo>
                  <a:lnTo>
                    <a:pt x="206578" y="321348"/>
                  </a:lnTo>
                  <a:lnTo>
                    <a:pt x="206578" y="229539"/>
                  </a:lnTo>
                  <a:lnTo>
                    <a:pt x="183616" y="229539"/>
                  </a:lnTo>
                  <a:lnTo>
                    <a:pt x="183616" y="344297"/>
                  </a:lnTo>
                  <a:lnTo>
                    <a:pt x="206578" y="344297"/>
                  </a:lnTo>
                  <a:lnTo>
                    <a:pt x="229527" y="344297"/>
                  </a:lnTo>
                  <a:lnTo>
                    <a:pt x="229527" y="321348"/>
                  </a:lnTo>
                  <a:close/>
                </a:path>
                <a:path w="918209" h="344805">
                  <a:moveTo>
                    <a:pt x="275437" y="160667"/>
                  </a:moveTo>
                  <a:lnTo>
                    <a:pt x="252476" y="160667"/>
                  </a:lnTo>
                  <a:lnTo>
                    <a:pt x="252476" y="137718"/>
                  </a:lnTo>
                  <a:lnTo>
                    <a:pt x="229527" y="137718"/>
                  </a:lnTo>
                  <a:lnTo>
                    <a:pt x="229527" y="183629"/>
                  </a:lnTo>
                  <a:lnTo>
                    <a:pt x="252476" y="183629"/>
                  </a:lnTo>
                  <a:lnTo>
                    <a:pt x="275437" y="183629"/>
                  </a:lnTo>
                  <a:lnTo>
                    <a:pt x="275437" y="160667"/>
                  </a:lnTo>
                  <a:close/>
                </a:path>
                <a:path w="918209" h="344805">
                  <a:moveTo>
                    <a:pt x="298386" y="206578"/>
                  </a:moveTo>
                  <a:lnTo>
                    <a:pt x="275437" y="206578"/>
                  </a:lnTo>
                  <a:lnTo>
                    <a:pt x="275437" y="229539"/>
                  </a:lnTo>
                  <a:lnTo>
                    <a:pt x="298386" y="229539"/>
                  </a:lnTo>
                  <a:lnTo>
                    <a:pt x="298386" y="206578"/>
                  </a:lnTo>
                  <a:close/>
                </a:path>
                <a:path w="918209" h="344805">
                  <a:moveTo>
                    <a:pt x="298386" y="0"/>
                  </a:moveTo>
                  <a:lnTo>
                    <a:pt x="275437" y="0"/>
                  </a:lnTo>
                  <a:lnTo>
                    <a:pt x="252476" y="0"/>
                  </a:lnTo>
                  <a:lnTo>
                    <a:pt x="252476" y="22961"/>
                  </a:lnTo>
                  <a:lnTo>
                    <a:pt x="275437" y="22961"/>
                  </a:lnTo>
                  <a:lnTo>
                    <a:pt x="298386" y="22961"/>
                  </a:lnTo>
                  <a:lnTo>
                    <a:pt x="298386" y="0"/>
                  </a:lnTo>
                  <a:close/>
                </a:path>
                <a:path w="918209" h="344805">
                  <a:moveTo>
                    <a:pt x="321335" y="45910"/>
                  </a:moveTo>
                  <a:lnTo>
                    <a:pt x="298386" y="45910"/>
                  </a:lnTo>
                  <a:lnTo>
                    <a:pt x="298386" y="68859"/>
                  </a:lnTo>
                  <a:lnTo>
                    <a:pt x="321335" y="68859"/>
                  </a:lnTo>
                  <a:lnTo>
                    <a:pt x="321335" y="45910"/>
                  </a:lnTo>
                  <a:close/>
                </a:path>
                <a:path w="918209" h="344805">
                  <a:moveTo>
                    <a:pt x="344297" y="22961"/>
                  </a:moveTo>
                  <a:lnTo>
                    <a:pt x="321335" y="22961"/>
                  </a:lnTo>
                  <a:lnTo>
                    <a:pt x="321335" y="45910"/>
                  </a:lnTo>
                  <a:lnTo>
                    <a:pt x="344297" y="45910"/>
                  </a:lnTo>
                  <a:lnTo>
                    <a:pt x="344297" y="22961"/>
                  </a:lnTo>
                  <a:close/>
                </a:path>
                <a:path w="918209" h="344805">
                  <a:moveTo>
                    <a:pt x="367245" y="183629"/>
                  </a:moveTo>
                  <a:lnTo>
                    <a:pt x="344297" y="183629"/>
                  </a:lnTo>
                  <a:lnTo>
                    <a:pt x="344297" y="206578"/>
                  </a:lnTo>
                  <a:lnTo>
                    <a:pt x="367245" y="206578"/>
                  </a:lnTo>
                  <a:lnTo>
                    <a:pt x="367245" y="183629"/>
                  </a:lnTo>
                  <a:close/>
                </a:path>
                <a:path w="918209" h="344805">
                  <a:moveTo>
                    <a:pt x="390194" y="114769"/>
                  </a:moveTo>
                  <a:lnTo>
                    <a:pt x="367245" y="114769"/>
                  </a:lnTo>
                  <a:lnTo>
                    <a:pt x="367245" y="91821"/>
                  </a:lnTo>
                  <a:lnTo>
                    <a:pt x="344297" y="91821"/>
                  </a:lnTo>
                  <a:lnTo>
                    <a:pt x="344297" y="68859"/>
                  </a:lnTo>
                  <a:lnTo>
                    <a:pt x="321335" y="68859"/>
                  </a:lnTo>
                  <a:lnTo>
                    <a:pt x="321335" y="114769"/>
                  </a:lnTo>
                  <a:lnTo>
                    <a:pt x="298386" y="114769"/>
                  </a:lnTo>
                  <a:lnTo>
                    <a:pt x="298386" y="91821"/>
                  </a:lnTo>
                  <a:lnTo>
                    <a:pt x="275437" y="91821"/>
                  </a:lnTo>
                  <a:lnTo>
                    <a:pt x="252476" y="91821"/>
                  </a:lnTo>
                  <a:lnTo>
                    <a:pt x="252476" y="22961"/>
                  </a:lnTo>
                  <a:lnTo>
                    <a:pt x="229527" y="22961"/>
                  </a:lnTo>
                  <a:lnTo>
                    <a:pt x="229527" y="45910"/>
                  </a:lnTo>
                  <a:lnTo>
                    <a:pt x="206578" y="45910"/>
                  </a:lnTo>
                  <a:lnTo>
                    <a:pt x="183616" y="45910"/>
                  </a:lnTo>
                  <a:lnTo>
                    <a:pt x="183616" y="91821"/>
                  </a:lnTo>
                  <a:lnTo>
                    <a:pt x="206578" y="91821"/>
                  </a:lnTo>
                  <a:lnTo>
                    <a:pt x="206578" y="68859"/>
                  </a:lnTo>
                  <a:lnTo>
                    <a:pt x="229527" y="68859"/>
                  </a:lnTo>
                  <a:lnTo>
                    <a:pt x="229527" y="91821"/>
                  </a:lnTo>
                  <a:lnTo>
                    <a:pt x="206578" y="91821"/>
                  </a:lnTo>
                  <a:lnTo>
                    <a:pt x="206578" y="114769"/>
                  </a:lnTo>
                  <a:lnTo>
                    <a:pt x="229527" y="114769"/>
                  </a:lnTo>
                  <a:lnTo>
                    <a:pt x="252476" y="114769"/>
                  </a:lnTo>
                  <a:lnTo>
                    <a:pt x="275437" y="114769"/>
                  </a:lnTo>
                  <a:lnTo>
                    <a:pt x="275437" y="160667"/>
                  </a:lnTo>
                  <a:lnTo>
                    <a:pt x="298386" y="160667"/>
                  </a:lnTo>
                  <a:lnTo>
                    <a:pt x="298386" y="137718"/>
                  </a:lnTo>
                  <a:lnTo>
                    <a:pt x="321335" y="137718"/>
                  </a:lnTo>
                  <a:lnTo>
                    <a:pt x="321335" y="160667"/>
                  </a:lnTo>
                  <a:lnTo>
                    <a:pt x="298386" y="160667"/>
                  </a:lnTo>
                  <a:lnTo>
                    <a:pt x="298386" y="183629"/>
                  </a:lnTo>
                  <a:lnTo>
                    <a:pt x="321335" y="183629"/>
                  </a:lnTo>
                  <a:lnTo>
                    <a:pt x="344297" y="183629"/>
                  </a:lnTo>
                  <a:lnTo>
                    <a:pt x="344297" y="137718"/>
                  </a:lnTo>
                  <a:lnTo>
                    <a:pt x="367245" y="137718"/>
                  </a:lnTo>
                  <a:lnTo>
                    <a:pt x="367245" y="183629"/>
                  </a:lnTo>
                  <a:lnTo>
                    <a:pt x="390194" y="183629"/>
                  </a:lnTo>
                  <a:lnTo>
                    <a:pt x="390194" y="114769"/>
                  </a:lnTo>
                  <a:close/>
                </a:path>
                <a:path w="918209" h="344805">
                  <a:moveTo>
                    <a:pt x="390194" y="0"/>
                  </a:moveTo>
                  <a:lnTo>
                    <a:pt x="367245" y="0"/>
                  </a:lnTo>
                  <a:lnTo>
                    <a:pt x="367245" y="22961"/>
                  </a:lnTo>
                  <a:lnTo>
                    <a:pt x="390194" y="22961"/>
                  </a:lnTo>
                  <a:lnTo>
                    <a:pt x="390194" y="0"/>
                  </a:lnTo>
                  <a:close/>
                </a:path>
                <a:path w="918209" h="344805">
                  <a:moveTo>
                    <a:pt x="504964" y="91821"/>
                  </a:moveTo>
                  <a:lnTo>
                    <a:pt x="482003" y="91821"/>
                  </a:lnTo>
                  <a:lnTo>
                    <a:pt x="482003" y="0"/>
                  </a:lnTo>
                  <a:lnTo>
                    <a:pt x="459054" y="0"/>
                  </a:lnTo>
                  <a:lnTo>
                    <a:pt x="459054" y="45910"/>
                  </a:lnTo>
                  <a:lnTo>
                    <a:pt x="436105" y="45910"/>
                  </a:lnTo>
                  <a:lnTo>
                    <a:pt x="436105" y="22961"/>
                  </a:lnTo>
                  <a:lnTo>
                    <a:pt x="413156" y="22961"/>
                  </a:lnTo>
                  <a:lnTo>
                    <a:pt x="390194" y="22961"/>
                  </a:lnTo>
                  <a:lnTo>
                    <a:pt x="390194" y="45910"/>
                  </a:lnTo>
                  <a:lnTo>
                    <a:pt x="413156" y="45910"/>
                  </a:lnTo>
                  <a:lnTo>
                    <a:pt x="413156" y="68859"/>
                  </a:lnTo>
                  <a:lnTo>
                    <a:pt x="390194" y="68859"/>
                  </a:lnTo>
                  <a:lnTo>
                    <a:pt x="390194" y="45910"/>
                  </a:lnTo>
                  <a:lnTo>
                    <a:pt x="367245" y="45910"/>
                  </a:lnTo>
                  <a:lnTo>
                    <a:pt x="344297" y="45910"/>
                  </a:lnTo>
                  <a:lnTo>
                    <a:pt x="344297" y="68859"/>
                  </a:lnTo>
                  <a:lnTo>
                    <a:pt x="367245" y="68859"/>
                  </a:lnTo>
                  <a:lnTo>
                    <a:pt x="367245" y="91821"/>
                  </a:lnTo>
                  <a:lnTo>
                    <a:pt x="390194" y="91821"/>
                  </a:lnTo>
                  <a:lnTo>
                    <a:pt x="413156" y="91821"/>
                  </a:lnTo>
                  <a:lnTo>
                    <a:pt x="436105" y="91821"/>
                  </a:lnTo>
                  <a:lnTo>
                    <a:pt x="436105" y="68859"/>
                  </a:lnTo>
                  <a:lnTo>
                    <a:pt x="459054" y="68859"/>
                  </a:lnTo>
                  <a:lnTo>
                    <a:pt x="459054" y="91821"/>
                  </a:lnTo>
                  <a:lnTo>
                    <a:pt x="436105" y="91821"/>
                  </a:lnTo>
                  <a:lnTo>
                    <a:pt x="436105" y="114769"/>
                  </a:lnTo>
                  <a:lnTo>
                    <a:pt x="413156" y="114769"/>
                  </a:lnTo>
                  <a:lnTo>
                    <a:pt x="413156" y="183629"/>
                  </a:lnTo>
                  <a:lnTo>
                    <a:pt x="436105" y="183629"/>
                  </a:lnTo>
                  <a:lnTo>
                    <a:pt x="436105" y="206578"/>
                  </a:lnTo>
                  <a:lnTo>
                    <a:pt x="459054" y="206578"/>
                  </a:lnTo>
                  <a:lnTo>
                    <a:pt x="482003" y="206578"/>
                  </a:lnTo>
                  <a:lnTo>
                    <a:pt x="504964" y="206578"/>
                  </a:lnTo>
                  <a:lnTo>
                    <a:pt x="504964" y="160667"/>
                  </a:lnTo>
                  <a:lnTo>
                    <a:pt x="482003" y="160667"/>
                  </a:lnTo>
                  <a:lnTo>
                    <a:pt x="482003" y="183629"/>
                  </a:lnTo>
                  <a:lnTo>
                    <a:pt x="459054" y="183629"/>
                  </a:lnTo>
                  <a:lnTo>
                    <a:pt x="459054" y="160667"/>
                  </a:lnTo>
                  <a:lnTo>
                    <a:pt x="436105" y="160667"/>
                  </a:lnTo>
                  <a:lnTo>
                    <a:pt x="436105" y="137718"/>
                  </a:lnTo>
                  <a:lnTo>
                    <a:pt x="459054" y="137718"/>
                  </a:lnTo>
                  <a:lnTo>
                    <a:pt x="459054" y="160667"/>
                  </a:lnTo>
                  <a:lnTo>
                    <a:pt x="482003" y="160667"/>
                  </a:lnTo>
                  <a:lnTo>
                    <a:pt x="482003" y="137718"/>
                  </a:lnTo>
                  <a:lnTo>
                    <a:pt x="504964" y="137718"/>
                  </a:lnTo>
                  <a:lnTo>
                    <a:pt x="504964" y="91821"/>
                  </a:lnTo>
                  <a:close/>
                </a:path>
                <a:path w="918209" h="344805">
                  <a:moveTo>
                    <a:pt x="527913" y="137718"/>
                  </a:moveTo>
                  <a:lnTo>
                    <a:pt x="504964" y="137718"/>
                  </a:lnTo>
                  <a:lnTo>
                    <a:pt x="504964" y="160667"/>
                  </a:lnTo>
                  <a:lnTo>
                    <a:pt x="527913" y="160667"/>
                  </a:lnTo>
                  <a:lnTo>
                    <a:pt x="527913" y="137718"/>
                  </a:lnTo>
                  <a:close/>
                </a:path>
                <a:path w="918209" h="344805">
                  <a:moveTo>
                    <a:pt x="573824" y="137718"/>
                  </a:moveTo>
                  <a:lnTo>
                    <a:pt x="550875" y="137718"/>
                  </a:lnTo>
                  <a:lnTo>
                    <a:pt x="550875" y="160667"/>
                  </a:lnTo>
                  <a:lnTo>
                    <a:pt x="573824" y="160667"/>
                  </a:lnTo>
                  <a:lnTo>
                    <a:pt x="573824" y="137718"/>
                  </a:lnTo>
                  <a:close/>
                </a:path>
                <a:path w="918209" h="344805">
                  <a:moveTo>
                    <a:pt x="573824" y="91821"/>
                  </a:moveTo>
                  <a:lnTo>
                    <a:pt x="550875" y="91821"/>
                  </a:lnTo>
                  <a:lnTo>
                    <a:pt x="527913" y="91821"/>
                  </a:lnTo>
                  <a:lnTo>
                    <a:pt x="527913" y="137718"/>
                  </a:lnTo>
                  <a:lnTo>
                    <a:pt x="550875" y="137718"/>
                  </a:lnTo>
                  <a:lnTo>
                    <a:pt x="550875" y="114769"/>
                  </a:lnTo>
                  <a:lnTo>
                    <a:pt x="573824" y="114769"/>
                  </a:lnTo>
                  <a:lnTo>
                    <a:pt x="573824" y="91821"/>
                  </a:lnTo>
                  <a:close/>
                </a:path>
                <a:path w="918209" h="344805">
                  <a:moveTo>
                    <a:pt x="642683" y="45910"/>
                  </a:moveTo>
                  <a:lnTo>
                    <a:pt x="619721" y="45910"/>
                  </a:lnTo>
                  <a:lnTo>
                    <a:pt x="619721" y="0"/>
                  </a:lnTo>
                  <a:lnTo>
                    <a:pt x="596773" y="0"/>
                  </a:lnTo>
                  <a:lnTo>
                    <a:pt x="573824" y="0"/>
                  </a:lnTo>
                  <a:lnTo>
                    <a:pt x="573824" y="22961"/>
                  </a:lnTo>
                  <a:lnTo>
                    <a:pt x="573824" y="45910"/>
                  </a:lnTo>
                  <a:lnTo>
                    <a:pt x="550875" y="45910"/>
                  </a:lnTo>
                  <a:lnTo>
                    <a:pt x="550875" y="22961"/>
                  </a:lnTo>
                  <a:lnTo>
                    <a:pt x="573824" y="22961"/>
                  </a:lnTo>
                  <a:lnTo>
                    <a:pt x="573824" y="0"/>
                  </a:lnTo>
                  <a:lnTo>
                    <a:pt x="550875" y="0"/>
                  </a:lnTo>
                  <a:lnTo>
                    <a:pt x="527913" y="0"/>
                  </a:lnTo>
                  <a:lnTo>
                    <a:pt x="504964" y="0"/>
                  </a:lnTo>
                  <a:lnTo>
                    <a:pt x="504964" y="22961"/>
                  </a:lnTo>
                  <a:lnTo>
                    <a:pt x="527913" y="22961"/>
                  </a:lnTo>
                  <a:lnTo>
                    <a:pt x="527913" y="45910"/>
                  </a:lnTo>
                  <a:lnTo>
                    <a:pt x="504964" y="45910"/>
                  </a:lnTo>
                  <a:lnTo>
                    <a:pt x="504964" y="91821"/>
                  </a:lnTo>
                  <a:lnTo>
                    <a:pt x="527913" y="91821"/>
                  </a:lnTo>
                  <a:lnTo>
                    <a:pt x="527913" y="68859"/>
                  </a:lnTo>
                  <a:lnTo>
                    <a:pt x="550875" y="68859"/>
                  </a:lnTo>
                  <a:lnTo>
                    <a:pt x="573824" y="68859"/>
                  </a:lnTo>
                  <a:lnTo>
                    <a:pt x="596773" y="68859"/>
                  </a:lnTo>
                  <a:lnTo>
                    <a:pt x="596773" y="91821"/>
                  </a:lnTo>
                  <a:lnTo>
                    <a:pt x="619721" y="91821"/>
                  </a:lnTo>
                  <a:lnTo>
                    <a:pt x="619721" y="68859"/>
                  </a:lnTo>
                  <a:lnTo>
                    <a:pt x="642683" y="68859"/>
                  </a:lnTo>
                  <a:lnTo>
                    <a:pt x="642683" y="45910"/>
                  </a:lnTo>
                  <a:close/>
                </a:path>
                <a:path w="918209" h="344805">
                  <a:moveTo>
                    <a:pt x="711542" y="0"/>
                  </a:moveTo>
                  <a:lnTo>
                    <a:pt x="688581" y="0"/>
                  </a:lnTo>
                  <a:lnTo>
                    <a:pt x="688581" y="22961"/>
                  </a:lnTo>
                  <a:lnTo>
                    <a:pt x="711542" y="22961"/>
                  </a:lnTo>
                  <a:lnTo>
                    <a:pt x="711542" y="0"/>
                  </a:lnTo>
                  <a:close/>
                </a:path>
                <a:path w="918209" h="344805">
                  <a:moveTo>
                    <a:pt x="734491" y="91821"/>
                  </a:moveTo>
                  <a:lnTo>
                    <a:pt x="711542" y="91821"/>
                  </a:lnTo>
                  <a:lnTo>
                    <a:pt x="688581" y="91821"/>
                  </a:lnTo>
                  <a:lnTo>
                    <a:pt x="688581" y="68859"/>
                  </a:lnTo>
                  <a:lnTo>
                    <a:pt x="665632" y="68859"/>
                  </a:lnTo>
                  <a:lnTo>
                    <a:pt x="642683" y="68859"/>
                  </a:lnTo>
                  <a:lnTo>
                    <a:pt x="642683" y="114769"/>
                  </a:lnTo>
                  <a:lnTo>
                    <a:pt x="665632" y="114769"/>
                  </a:lnTo>
                  <a:lnTo>
                    <a:pt x="665632" y="137718"/>
                  </a:lnTo>
                  <a:lnTo>
                    <a:pt x="688581" y="137718"/>
                  </a:lnTo>
                  <a:lnTo>
                    <a:pt x="688581" y="114769"/>
                  </a:lnTo>
                  <a:lnTo>
                    <a:pt x="711542" y="114769"/>
                  </a:lnTo>
                  <a:lnTo>
                    <a:pt x="734491" y="114769"/>
                  </a:lnTo>
                  <a:lnTo>
                    <a:pt x="734491" y="91821"/>
                  </a:lnTo>
                  <a:close/>
                </a:path>
                <a:path w="918209" h="344805">
                  <a:moveTo>
                    <a:pt x="757440" y="183629"/>
                  </a:moveTo>
                  <a:lnTo>
                    <a:pt x="734491" y="183629"/>
                  </a:lnTo>
                  <a:lnTo>
                    <a:pt x="734491" y="160667"/>
                  </a:lnTo>
                  <a:lnTo>
                    <a:pt x="711542" y="160667"/>
                  </a:lnTo>
                  <a:lnTo>
                    <a:pt x="711542" y="137718"/>
                  </a:lnTo>
                  <a:lnTo>
                    <a:pt x="688581" y="137718"/>
                  </a:lnTo>
                  <a:lnTo>
                    <a:pt x="688581" y="183629"/>
                  </a:lnTo>
                  <a:lnTo>
                    <a:pt x="711542" y="183629"/>
                  </a:lnTo>
                  <a:lnTo>
                    <a:pt x="711542" y="206578"/>
                  </a:lnTo>
                  <a:lnTo>
                    <a:pt x="688581" y="206578"/>
                  </a:lnTo>
                  <a:lnTo>
                    <a:pt x="688581" y="183629"/>
                  </a:lnTo>
                  <a:lnTo>
                    <a:pt x="665632" y="183629"/>
                  </a:lnTo>
                  <a:lnTo>
                    <a:pt x="665632" y="137718"/>
                  </a:lnTo>
                  <a:lnTo>
                    <a:pt x="642683" y="137718"/>
                  </a:lnTo>
                  <a:lnTo>
                    <a:pt x="642683" y="160667"/>
                  </a:lnTo>
                  <a:lnTo>
                    <a:pt x="619721" y="160667"/>
                  </a:lnTo>
                  <a:lnTo>
                    <a:pt x="619721" y="114769"/>
                  </a:lnTo>
                  <a:lnTo>
                    <a:pt x="596773" y="114769"/>
                  </a:lnTo>
                  <a:lnTo>
                    <a:pt x="596773" y="183629"/>
                  </a:lnTo>
                  <a:lnTo>
                    <a:pt x="573824" y="183629"/>
                  </a:lnTo>
                  <a:lnTo>
                    <a:pt x="573824" y="206578"/>
                  </a:lnTo>
                  <a:lnTo>
                    <a:pt x="596773" y="206578"/>
                  </a:lnTo>
                  <a:lnTo>
                    <a:pt x="596773" y="229539"/>
                  </a:lnTo>
                  <a:lnTo>
                    <a:pt x="619721" y="229539"/>
                  </a:lnTo>
                  <a:lnTo>
                    <a:pt x="619721" y="275437"/>
                  </a:lnTo>
                  <a:lnTo>
                    <a:pt x="642683" y="275437"/>
                  </a:lnTo>
                  <a:lnTo>
                    <a:pt x="642683" y="206578"/>
                  </a:lnTo>
                  <a:lnTo>
                    <a:pt x="619721" y="206578"/>
                  </a:lnTo>
                  <a:lnTo>
                    <a:pt x="619721" y="183629"/>
                  </a:lnTo>
                  <a:lnTo>
                    <a:pt x="642683" y="183629"/>
                  </a:lnTo>
                  <a:lnTo>
                    <a:pt x="642683" y="206578"/>
                  </a:lnTo>
                  <a:lnTo>
                    <a:pt x="665632" y="206578"/>
                  </a:lnTo>
                  <a:lnTo>
                    <a:pt x="665632" y="229539"/>
                  </a:lnTo>
                  <a:lnTo>
                    <a:pt x="688581" y="229539"/>
                  </a:lnTo>
                  <a:lnTo>
                    <a:pt x="711542" y="229539"/>
                  </a:lnTo>
                  <a:lnTo>
                    <a:pt x="734491" y="229539"/>
                  </a:lnTo>
                  <a:lnTo>
                    <a:pt x="734491" y="206578"/>
                  </a:lnTo>
                  <a:lnTo>
                    <a:pt x="757440" y="206578"/>
                  </a:lnTo>
                  <a:lnTo>
                    <a:pt x="757440" y="183629"/>
                  </a:lnTo>
                  <a:close/>
                </a:path>
                <a:path w="918209" h="344805">
                  <a:moveTo>
                    <a:pt x="757440" y="114769"/>
                  </a:moveTo>
                  <a:lnTo>
                    <a:pt x="734491" y="114769"/>
                  </a:lnTo>
                  <a:lnTo>
                    <a:pt x="734491" y="160667"/>
                  </a:lnTo>
                  <a:lnTo>
                    <a:pt x="757440" y="160667"/>
                  </a:lnTo>
                  <a:lnTo>
                    <a:pt x="757440" y="114769"/>
                  </a:lnTo>
                  <a:close/>
                </a:path>
                <a:path w="918209" h="344805">
                  <a:moveTo>
                    <a:pt x="757440" y="22961"/>
                  </a:moveTo>
                  <a:lnTo>
                    <a:pt x="734491" y="22961"/>
                  </a:lnTo>
                  <a:lnTo>
                    <a:pt x="711542" y="22961"/>
                  </a:lnTo>
                  <a:lnTo>
                    <a:pt x="711542" y="45910"/>
                  </a:lnTo>
                  <a:lnTo>
                    <a:pt x="734491" y="45910"/>
                  </a:lnTo>
                  <a:lnTo>
                    <a:pt x="734491" y="91821"/>
                  </a:lnTo>
                  <a:lnTo>
                    <a:pt x="757440" y="91821"/>
                  </a:lnTo>
                  <a:lnTo>
                    <a:pt x="757440" y="22961"/>
                  </a:lnTo>
                  <a:close/>
                </a:path>
                <a:path w="918209" h="344805">
                  <a:moveTo>
                    <a:pt x="780402" y="206578"/>
                  </a:moveTo>
                  <a:lnTo>
                    <a:pt x="757440" y="206578"/>
                  </a:lnTo>
                  <a:lnTo>
                    <a:pt x="757440" y="252488"/>
                  </a:lnTo>
                  <a:lnTo>
                    <a:pt x="780402" y="252488"/>
                  </a:lnTo>
                  <a:lnTo>
                    <a:pt x="780402" y="206578"/>
                  </a:lnTo>
                  <a:close/>
                </a:path>
                <a:path w="918209" h="344805">
                  <a:moveTo>
                    <a:pt x="895159" y="183629"/>
                  </a:moveTo>
                  <a:lnTo>
                    <a:pt x="872210" y="183629"/>
                  </a:lnTo>
                  <a:lnTo>
                    <a:pt x="849249" y="183629"/>
                  </a:lnTo>
                  <a:lnTo>
                    <a:pt x="849249" y="206578"/>
                  </a:lnTo>
                  <a:lnTo>
                    <a:pt x="872210" y="206578"/>
                  </a:lnTo>
                  <a:lnTo>
                    <a:pt x="895159" y="206578"/>
                  </a:lnTo>
                  <a:lnTo>
                    <a:pt x="895159" y="183629"/>
                  </a:lnTo>
                  <a:close/>
                </a:path>
                <a:path w="918209" h="344805">
                  <a:moveTo>
                    <a:pt x="918121" y="206578"/>
                  </a:moveTo>
                  <a:lnTo>
                    <a:pt x="895159" y="206578"/>
                  </a:lnTo>
                  <a:lnTo>
                    <a:pt x="895159" y="229539"/>
                  </a:lnTo>
                  <a:lnTo>
                    <a:pt x="918121" y="229539"/>
                  </a:lnTo>
                  <a:lnTo>
                    <a:pt x="918121" y="20657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664166"/>
              <a:ext cx="941069" cy="321945"/>
            </a:xfrm>
            <a:custGeom>
              <a:avLst/>
              <a:gdLst/>
              <a:ahLst/>
              <a:cxnLst/>
              <a:rect l="l" t="t" r="r" b="b"/>
              <a:pathLst>
                <a:path w="941070" h="321944">
                  <a:moveTo>
                    <a:pt x="22948" y="229527"/>
                  </a:moveTo>
                  <a:lnTo>
                    <a:pt x="0" y="229527"/>
                  </a:lnTo>
                  <a:lnTo>
                    <a:pt x="0" y="252488"/>
                  </a:lnTo>
                  <a:lnTo>
                    <a:pt x="22948" y="252488"/>
                  </a:lnTo>
                  <a:lnTo>
                    <a:pt x="22948" y="229527"/>
                  </a:lnTo>
                  <a:close/>
                </a:path>
                <a:path w="941070" h="321944">
                  <a:moveTo>
                    <a:pt x="22948" y="91808"/>
                  </a:moveTo>
                  <a:lnTo>
                    <a:pt x="0" y="91808"/>
                  </a:lnTo>
                  <a:lnTo>
                    <a:pt x="0" y="114769"/>
                  </a:lnTo>
                  <a:lnTo>
                    <a:pt x="22948" y="114769"/>
                  </a:lnTo>
                  <a:lnTo>
                    <a:pt x="22948" y="91808"/>
                  </a:lnTo>
                  <a:close/>
                </a:path>
                <a:path w="941070" h="321944">
                  <a:moveTo>
                    <a:pt x="22948" y="22961"/>
                  </a:moveTo>
                  <a:lnTo>
                    <a:pt x="0" y="22961"/>
                  </a:lnTo>
                  <a:lnTo>
                    <a:pt x="0" y="68859"/>
                  </a:lnTo>
                  <a:lnTo>
                    <a:pt x="22948" y="68859"/>
                  </a:lnTo>
                  <a:lnTo>
                    <a:pt x="22948" y="22961"/>
                  </a:lnTo>
                  <a:close/>
                </a:path>
                <a:path w="941070" h="321944">
                  <a:moveTo>
                    <a:pt x="114769" y="114769"/>
                  </a:moveTo>
                  <a:lnTo>
                    <a:pt x="91808" y="114769"/>
                  </a:lnTo>
                  <a:lnTo>
                    <a:pt x="91808" y="137718"/>
                  </a:lnTo>
                  <a:lnTo>
                    <a:pt x="114769" y="137718"/>
                  </a:lnTo>
                  <a:lnTo>
                    <a:pt x="114769" y="114769"/>
                  </a:lnTo>
                  <a:close/>
                </a:path>
                <a:path w="941070" h="321944">
                  <a:moveTo>
                    <a:pt x="137718" y="91808"/>
                  </a:moveTo>
                  <a:lnTo>
                    <a:pt x="114769" y="91808"/>
                  </a:lnTo>
                  <a:lnTo>
                    <a:pt x="114769" y="114769"/>
                  </a:lnTo>
                  <a:lnTo>
                    <a:pt x="137718" y="114769"/>
                  </a:lnTo>
                  <a:lnTo>
                    <a:pt x="137718" y="91808"/>
                  </a:lnTo>
                  <a:close/>
                </a:path>
                <a:path w="941070" h="321944">
                  <a:moveTo>
                    <a:pt x="160667" y="252488"/>
                  </a:moveTo>
                  <a:lnTo>
                    <a:pt x="137718" y="252488"/>
                  </a:lnTo>
                  <a:lnTo>
                    <a:pt x="137718" y="229527"/>
                  </a:lnTo>
                  <a:lnTo>
                    <a:pt x="114769" y="229527"/>
                  </a:lnTo>
                  <a:lnTo>
                    <a:pt x="114769" y="252488"/>
                  </a:lnTo>
                  <a:lnTo>
                    <a:pt x="91808" y="252488"/>
                  </a:lnTo>
                  <a:lnTo>
                    <a:pt x="91808" y="137718"/>
                  </a:lnTo>
                  <a:lnTo>
                    <a:pt x="68859" y="137718"/>
                  </a:lnTo>
                  <a:lnTo>
                    <a:pt x="45910" y="137718"/>
                  </a:lnTo>
                  <a:lnTo>
                    <a:pt x="45910" y="160667"/>
                  </a:lnTo>
                  <a:lnTo>
                    <a:pt x="68859" y="160667"/>
                  </a:lnTo>
                  <a:lnTo>
                    <a:pt x="68859" y="183629"/>
                  </a:lnTo>
                  <a:lnTo>
                    <a:pt x="45910" y="183629"/>
                  </a:lnTo>
                  <a:lnTo>
                    <a:pt x="45910" y="160667"/>
                  </a:lnTo>
                  <a:lnTo>
                    <a:pt x="22948" y="160667"/>
                  </a:lnTo>
                  <a:lnTo>
                    <a:pt x="0" y="160667"/>
                  </a:lnTo>
                  <a:lnTo>
                    <a:pt x="0" y="183629"/>
                  </a:lnTo>
                  <a:lnTo>
                    <a:pt x="22948" y="183629"/>
                  </a:lnTo>
                  <a:lnTo>
                    <a:pt x="22948" y="206578"/>
                  </a:lnTo>
                  <a:lnTo>
                    <a:pt x="45910" y="206578"/>
                  </a:lnTo>
                  <a:lnTo>
                    <a:pt x="45910" y="298386"/>
                  </a:lnTo>
                  <a:lnTo>
                    <a:pt x="68859" y="298386"/>
                  </a:lnTo>
                  <a:lnTo>
                    <a:pt x="91808" y="298386"/>
                  </a:lnTo>
                  <a:lnTo>
                    <a:pt x="91808" y="321348"/>
                  </a:lnTo>
                  <a:lnTo>
                    <a:pt x="114769" y="321348"/>
                  </a:lnTo>
                  <a:lnTo>
                    <a:pt x="114769" y="275437"/>
                  </a:lnTo>
                  <a:lnTo>
                    <a:pt x="137718" y="275437"/>
                  </a:lnTo>
                  <a:lnTo>
                    <a:pt x="160667" y="275437"/>
                  </a:lnTo>
                  <a:lnTo>
                    <a:pt x="160667" y="252488"/>
                  </a:lnTo>
                  <a:close/>
                </a:path>
                <a:path w="941070" h="321944">
                  <a:moveTo>
                    <a:pt x="160667" y="206578"/>
                  </a:moveTo>
                  <a:lnTo>
                    <a:pt x="137718" y="206578"/>
                  </a:lnTo>
                  <a:lnTo>
                    <a:pt x="137718" y="229527"/>
                  </a:lnTo>
                  <a:lnTo>
                    <a:pt x="160667" y="229527"/>
                  </a:lnTo>
                  <a:lnTo>
                    <a:pt x="160667" y="206578"/>
                  </a:lnTo>
                  <a:close/>
                </a:path>
                <a:path w="941070" h="321944">
                  <a:moveTo>
                    <a:pt x="160667" y="160667"/>
                  </a:moveTo>
                  <a:lnTo>
                    <a:pt x="137718" y="160667"/>
                  </a:lnTo>
                  <a:lnTo>
                    <a:pt x="114769" y="160667"/>
                  </a:lnTo>
                  <a:lnTo>
                    <a:pt x="114769" y="206578"/>
                  </a:lnTo>
                  <a:lnTo>
                    <a:pt x="137718" y="206578"/>
                  </a:lnTo>
                  <a:lnTo>
                    <a:pt x="137718" y="183629"/>
                  </a:lnTo>
                  <a:lnTo>
                    <a:pt x="160667" y="183629"/>
                  </a:lnTo>
                  <a:lnTo>
                    <a:pt x="160667" y="160667"/>
                  </a:lnTo>
                  <a:close/>
                </a:path>
                <a:path w="941070" h="321944">
                  <a:moveTo>
                    <a:pt x="160667" y="114769"/>
                  </a:moveTo>
                  <a:lnTo>
                    <a:pt x="137718" y="114769"/>
                  </a:lnTo>
                  <a:lnTo>
                    <a:pt x="137718" y="137718"/>
                  </a:lnTo>
                  <a:lnTo>
                    <a:pt x="160667" y="137718"/>
                  </a:lnTo>
                  <a:lnTo>
                    <a:pt x="160667" y="114769"/>
                  </a:lnTo>
                  <a:close/>
                </a:path>
                <a:path w="941070" h="321944">
                  <a:moveTo>
                    <a:pt x="160667" y="68859"/>
                  </a:moveTo>
                  <a:lnTo>
                    <a:pt x="137718" y="68859"/>
                  </a:lnTo>
                  <a:lnTo>
                    <a:pt x="137718" y="91808"/>
                  </a:lnTo>
                  <a:lnTo>
                    <a:pt x="160667" y="91808"/>
                  </a:lnTo>
                  <a:lnTo>
                    <a:pt x="160667" y="68859"/>
                  </a:lnTo>
                  <a:close/>
                </a:path>
                <a:path w="941070" h="321944">
                  <a:moveTo>
                    <a:pt x="183616" y="229527"/>
                  </a:moveTo>
                  <a:lnTo>
                    <a:pt x="160667" y="229527"/>
                  </a:lnTo>
                  <a:lnTo>
                    <a:pt x="160667" y="252488"/>
                  </a:lnTo>
                  <a:lnTo>
                    <a:pt x="183616" y="252488"/>
                  </a:lnTo>
                  <a:lnTo>
                    <a:pt x="183616" y="229527"/>
                  </a:lnTo>
                  <a:close/>
                </a:path>
                <a:path w="941070" h="321944">
                  <a:moveTo>
                    <a:pt x="183616" y="183629"/>
                  </a:moveTo>
                  <a:lnTo>
                    <a:pt x="160667" y="183629"/>
                  </a:lnTo>
                  <a:lnTo>
                    <a:pt x="160667" y="206578"/>
                  </a:lnTo>
                  <a:lnTo>
                    <a:pt x="183616" y="206578"/>
                  </a:lnTo>
                  <a:lnTo>
                    <a:pt x="183616" y="183629"/>
                  </a:lnTo>
                  <a:close/>
                </a:path>
                <a:path w="941070" h="321944">
                  <a:moveTo>
                    <a:pt x="183616" y="137718"/>
                  </a:moveTo>
                  <a:lnTo>
                    <a:pt x="160667" y="137718"/>
                  </a:lnTo>
                  <a:lnTo>
                    <a:pt x="160667" y="160667"/>
                  </a:lnTo>
                  <a:lnTo>
                    <a:pt x="183616" y="160667"/>
                  </a:lnTo>
                  <a:lnTo>
                    <a:pt x="183616" y="137718"/>
                  </a:lnTo>
                  <a:close/>
                </a:path>
                <a:path w="941070" h="321944">
                  <a:moveTo>
                    <a:pt x="183616" y="22961"/>
                  </a:moveTo>
                  <a:lnTo>
                    <a:pt x="183616" y="22961"/>
                  </a:lnTo>
                  <a:lnTo>
                    <a:pt x="68859" y="22961"/>
                  </a:lnTo>
                  <a:lnTo>
                    <a:pt x="68859" y="45910"/>
                  </a:lnTo>
                  <a:lnTo>
                    <a:pt x="91808" y="45910"/>
                  </a:lnTo>
                  <a:lnTo>
                    <a:pt x="114769" y="45910"/>
                  </a:lnTo>
                  <a:lnTo>
                    <a:pt x="114769" y="68859"/>
                  </a:lnTo>
                  <a:lnTo>
                    <a:pt x="137718" y="68859"/>
                  </a:lnTo>
                  <a:lnTo>
                    <a:pt x="137718" y="45910"/>
                  </a:lnTo>
                  <a:lnTo>
                    <a:pt x="160667" y="45910"/>
                  </a:lnTo>
                  <a:lnTo>
                    <a:pt x="183616" y="45910"/>
                  </a:lnTo>
                  <a:lnTo>
                    <a:pt x="183616" y="22961"/>
                  </a:lnTo>
                  <a:close/>
                </a:path>
                <a:path w="941070" h="321944">
                  <a:moveTo>
                    <a:pt x="229527" y="160667"/>
                  </a:moveTo>
                  <a:lnTo>
                    <a:pt x="206578" y="160667"/>
                  </a:lnTo>
                  <a:lnTo>
                    <a:pt x="206578" y="183629"/>
                  </a:lnTo>
                  <a:lnTo>
                    <a:pt x="229527" y="183629"/>
                  </a:lnTo>
                  <a:lnTo>
                    <a:pt x="229527" y="160667"/>
                  </a:lnTo>
                  <a:close/>
                </a:path>
                <a:path w="941070" h="321944">
                  <a:moveTo>
                    <a:pt x="252476" y="91808"/>
                  </a:moveTo>
                  <a:lnTo>
                    <a:pt x="229527" y="91808"/>
                  </a:lnTo>
                  <a:lnTo>
                    <a:pt x="229527" y="114769"/>
                  </a:lnTo>
                  <a:lnTo>
                    <a:pt x="252476" y="114769"/>
                  </a:lnTo>
                  <a:lnTo>
                    <a:pt x="252476" y="91808"/>
                  </a:lnTo>
                  <a:close/>
                </a:path>
                <a:path w="941070" h="321944">
                  <a:moveTo>
                    <a:pt x="275437" y="22961"/>
                  </a:moveTo>
                  <a:lnTo>
                    <a:pt x="252476" y="22961"/>
                  </a:lnTo>
                  <a:lnTo>
                    <a:pt x="229527" y="22961"/>
                  </a:lnTo>
                  <a:lnTo>
                    <a:pt x="229527" y="45910"/>
                  </a:lnTo>
                  <a:lnTo>
                    <a:pt x="252476" y="45910"/>
                  </a:lnTo>
                  <a:lnTo>
                    <a:pt x="275437" y="45910"/>
                  </a:lnTo>
                  <a:lnTo>
                    <a:pt x="275437" y="22961"/>
                  </a:lnTo>
                  <a:close/>
                </a:path>
                <a:path w="941070" h="321944">
                  <a:moveTo>
                    <a:pt x="344297" y="0"/>
                  </a:moveTo>
                  <a:lnTo>
                    <a:pt x="321335" y="0"/>
                  </a:lnTo>
                  <a:lnTo>
                    <a:pt x="321335" y="22961"/>
                  </a:lnTo>
                  <a:lnTo>
                    <a:pt x="298386" y="22961"/>
                  </a:lnTo>
                  <a:lnTo>
                    <a:pt x="298386" y="45910"/>
                  </a:lnTo>
                  <a:lnTo>
                    <a:pt x="275437" y="45910"/>
                  </a:lnTo>
                  <a:lnTo>
                    <a:pt x="275437" y="68859"/>
                  </a:lnTo>
                  <a:lnTo>
                    <a:pt x="298386" y="68859"/>
                  </a:lnTo>
                  <a:lnTo>
                    <a:pt x="298386" y="91808"/>
                  </a:lnTo>
                  <a:lnTo>
                    <a:pt x="275437" y="91808"/>
                  </a:lnTo>
                  <a:lnTo>
                    <a:pt x="275437" y="114769"/>
                  </a:lnTo>
                  <a:lnTo>
                    <a:pt x="298386" y="114769"/>
                  </a:lnTo>
                  <a:lnTo>
                    <a:pt x="321335" y="114769"/>
                  </a:lnTo>
                  <a:lnTo>
                    <a:pt x="321335" y="45910"/>
                  </a:lnTo>
                  <a:lnTo>
                    <a:pt x="344297" y="45910"/>
                  </a:lnTo>
                  <a:lnTo>
                    <a:pt x="344297" y="0"/>
                  </a:lnTo>
                  <a:close/>
                </a:path>
                <a:path w="941070" h="321944">
                  <a:moveTo>
                    <a:pt x="527913" y="137718"/>
                  </a:moveTo>
                  <a:lnTo>
                    <a:pt x="504964" y="137718"/>
                  </a:lnTo>
                  <a:lnTo>
                    <a:pt x="504964" y="160667"/>
                  </a:lnTo>
                  <a:lnTo>
                    <a:pt x="527913" y="160667"/>
                  </a:lnTo>
                  <a:lnTo>
                    <a:pt x="527913" y="137718"/>
                  </a:lnTo>
                  <a:close/>
                </a:path>
                <a:path w="941070" h="321944">
                  <a:moveTo>
                    <a:pt x="550875" y="229527"/>
                  </a:moveTo>
                  <a:lnTo>
                    <a:pt x="527913" y="229527"/>
                  </a:lnTo>
                  <a:lnTo>
                    <a:pt x="504964" y="229527"/>
                  </a:lnTo>
                  <a:lnTo>
                    <a:pt x="504964" y="252488"/>
                  </a:lnTo>
                  <a:lnTo>
                    <a:pt x="527913" y="252488"/>
                  </a:lnTo>
                  <a:lnTo>
                    <a:pt x="550875" y="252488"/>
                  </a:lnTo>
                  <a:lnTo>
                    <a:pt x="550875" y="229527"/>
                  </a:lnTo>
                  <a:close/>
                </a:path>
                <a:path w="941070" h="321944">
                  <a:moveTo>
                    <a:pt x="573824" y="183629"/>
                  </a:moveTo>
                  <a:lnTo>
                    <a:pt x="550875" y="183629"/>
                  </a:lnTo>
                  <a:lnTo>
                    <a:pt x="550875" y="160667"/>
                  </a:lnTo>
                  <a:lnTo>
                    <a:pt x="527913" y="160667"/>
                  </a:lnTo>
                  <a:lnTo>
                    <a:pt x="527913" y="206578"/>
                  </a:lnTo>
                  <a:lnTo>
                    <a:pt x="550875" y="206578"/>
                  </a:lnTo>
                  <a:lnTo>
                    <a:pt x="550875" y="229527"/>
                  </a:lnTo>
                  <a:lnTo>
                    <a:pt x="573824" y="229527"/>
                  </a:lnTo>
                  <a:lnTo>
                    <a:pt x="573824" y="183629"/>
                  </a:lnTo>
                  <a:close/>
                </a:path>
                <a:path w="941070" h="321944">
                  <a:moveTo>
                    <a:pt x="596773" y="160667"/>
                  </a:moveTo>
                  <a:lnTo>
                    <a:pt x="573824" y="160667"/>
                  </a:lnTo>
                  <a:lnTo>
                    <a:pt x="573824" y="183629"/>
                  </a:lnTo>
                  <a:lnTo>
                    <a:pt x="596773" y="183629"/>
                  </a:lnTo>
                  <a:lnTo>
                    <a:pt x="596773" y="160667"/>
                  </a:lnTo>
                  <a:close/>
                </a:path>
                <a:path w="941070" h="321944">
                  <a:moveTo>
                    <a:pt x="596773" y="22961"/>
                  </a:moveTo>
                  <a:lnTo>
                    <a:pt x="573824" y="22961"/>
                  </a:lnTo>
                  <a:lnTo>
                    <a:pt x="573824" y="45910"/>
                  </a:lnTo>
                  <a:lnTo>
                    <a:pt x="596773" y="45910"/>
                  </a:lnTo>
                  <a:lnTo>
                    <a:pt x="596773" y="22961"/>
                  </a:lnTo>
                  <a:close/>
                </a:path>
                <a:path w="941070" h="321944">
                  <a:moveTo>
                    <a:pt x="619721" y="229527"/>
                  </a:moveTo>
                  <a:lnTo>
                    <a:pt x="596773" y="229527"/>
                  </a:lnTo>
                  <a:lnTo>
                    <a:pt x="573824" y="229527"/>
                  </a:lnTo>
                  <a:lnTo>
                    <a:pt x="573824" y="252488"/>
                  </a:lnTo>
                  <a:lnTo>
                    <a:pt x="596773" y="252488"/>
                  </a:lnTo>
                  <a:lnTo>
                    <a:pt x="619721" y="252488"/>
                  </a:lnTo>
                  <a:lnTo>
                    <a:pt x="619721" y="229527"/>
                  </a:lnTo>
                  <a:close/>
                </a:path>
                <a:path w="941070" h="321944">
                  <a:moveTo>
                    <a:pt x="619721" y="114769"/>
                  </a:moveTo>
                  <a:lnTo>
                    <a:pt x="596773" y="114769"/>
                  </a:lnTo>
                  <a:lnTo>
                    <a:pt x="596773" y="137718"/>
                  </a:lnTo>
                  <a:lnTo>
                    <a:pt x="619721" y="137718"/>
                  </a:lnTo>
                  <a:lnTo>
                    <a:pt x="619721" y="114769"/>
                  </a:lnTo>
                  <a:close/>
                </a:path>
                <a:path w="941070" h="321944">
                  <a:moveTo>
                    <a:pt x="619721" y="68859"/>
                  </a:moveTo>
                  <a:lnTo>
                    <a:pt x="596773" y="68859"/>
                  </a:lnTo>
                  <a:lnTo>
                    <a:pt x="596773" y="91808"/>
                  </a:lnTo>
                  <a:lnTo>
                    <a:pt x="619721" y="91808"/>
                  </a:lnTo>
                  <a:lnTo>
                    <a:pt x="619721" y="68859"/>
                  </a:lnTo>
                  <a:close/>
                </a:path>
                <a:path w="941070" h="321944">
                  <a:moveTo>
                    <a:pt x="642683" y="137718"/>
                  </a:moveTo>
                  <a:lnTo>
                    <a:pt x="619721" y="137718"/>
                  </a:lnTo>
                  <a:lnTo>
                    <a:pt x="619721" y="160667"/>
                  </a:lnTo>
                  <a:lnTo>
                    <a:pt x="642683" y="160667"/>
                  </a:lnTo>
                  <a:lnTo>
                    <a:pt x="642683" y="137718"/>
                  </a:lnTo>
                  <a:close/>
                </a:path>
                <a:path w="941070" h="321944">
                  <a:moveTo>
                    <a:pt x="665632" y="229527"/>
                  </a:moveTo>
                  <a:lnTo>
                    <a:pt x="642683" y="229527"/>
                  </a:lnTo>
                  <a:lnTo>
                    <a:pt x="642683" y="275437"/>
                  </a:lnTo>
                  <a:lnTo>
                    <a:pt x="665632" y="275437"/>
                  </a:lnTo>
                  <a:lnTo>
                    <a:pt x="665632" y="229527"/>
                  </a:lnTo>
                  <a:close/>
                </a:path>
                <a:path w="941070" h="321944">
                  <a:moveTo>
                    <a:pt x="665632" y="160667"/>
                  </a:moveTo>
                  <a:lnTo>
                    <a:pt x="642683" y="160667"/>
                  </a:lnTo>
                  <a:lnTo>
                    <a:pt x="642683" y="183629"/>
                  </a:lnTo>
                  <a:lnTo>
                    <a:pt x="665632" y="183629"/>
                  </a:lnTo>
                  <a:lnTo>
                    <a:pt x="665632" y="160667"/>
                  </a:lnTo>
                  <a:close/>
                </a:path>
                <a:path w="941070" h="321944">
                  <a:moveTo>
                    <a:pt x="688581" y="206578"/>
                  </a:moveTo>
                  <a:lnTo>
                    <a:pt x="665632" y="206578"/>
                  </a:lnTo>
                  <a:lnTo>
                    <a:pt x="665632" y="229527"/>
                  </a:lnTo>
                  <a:lnTo>
                    <a:pt x="688581" y="229527"/>
                  </a:lnTo>
                  <a:lnTo>
                    <a:pt x="688581" y="206578"/>
                  </a:lnTo>
                  <a:close/>
                </a:path>
                <a:path w="941070" h="321944">
                  <a:moveTo>
                    <a:pt x="688581" y="91808"/>
                  </a:moveTo>
                  <a:lnTo>
                    <a:pt x="665632" y="91808"/>
                  </a:lnTo>
                  <a:lnTo>
                    <a:pt x="665632" y="68859"/>
                  </a:lnTo>
                  <a:lnTo>
                    <a:pt x="642683" y="68859"/>
                  </a:lnTo>
                  <a:lnTo>
                    <a:pt x="642683" y="137718"/>
                  </a:lnTo>
                  <a:lnTo>
                    <a:pt x="665632" y="137718"/>
                  </a:lnTo>
                  <a:lnTo>
                    <a:pt x="665632" y="114769"/>
                  </a:lnTo>
                  <a:lnTo>
                    <a:pt x="688581" y="114769"/>
                  </a:lnTo>
                  <a:lnTo>
                    <a:pt x="688581" y="91808"/>
                  </a:lnTo>
                  <a:close/>
                </a:path>
                <a:path w="941070" h="321944">
                  <a:moveTo>
                    <a:pt x="711542" y="137718"/>
                  </a:moveTo>
                  <a:lnTo>
                    <a:pt x="688581" y="137718"/>
                  </a:lnTo>
                  <a:lnTo>
                    <a:pt x="688581" y="160667"/>
                  </a:lnTo>
                  <a:lnTo>
                    <a:pt x="711542" y="160667"/>
                  </a:lnTo>
                  <a:lnTo>
                    <a:pt x="711542" y="137718"/>
                  </a:lnTo>
                  <a:close/>
                </a:path>
                <a:path w="941070" h="321944">
                  <a:moveTo>
                    <a:pt x="734491" y="114769"/>
                  </a:moveTo>
                  <a:lnTo>
                    <a:pt x="711542" y="114769"/>
                  </a:lnTo>
                  <a:lnTo>
                    <a:pt x="711542" y="137718"/>
                  </a:lnTo>
                  <a:lnTo>
                    <a:pt x="734491" y="137718"/>
                  </a:lnTo>
                  <a:lnTo>
                    <a:pt x="734491" y="114769"/>
                  </a:lnTo>
                  <a:close/>
                </a:path>
                <a:path w="941070" h="321944">
                  <a:moveTo>
                    <a:pt x="872210" y="45910"/>
                  </a:moveTo>
                  <a:lnTo>
                    <a:pt x="849249" y="45910"/>
                  </a:lnTo>
                  <a:lnTo>
                    <a:pt x="849249" y="0"/>
                  </a:lnTo>
                  <a:lnTo>
                    <a:pt x="826300" y="0"/>
                  </a:lnTo>
                  <a:lnTo>
                    <a:pt x="803351" y="0"/>
                  </a:lnTo>
                  <a:lnTo>
                    <a:pt x="803351" y="45910"/>
                  </a:lnTo>
                  <a:lnTo>
                    <a:pt x="780402" y="45910"/>
                  </a:lnTo>
                  <a:lnTo>
                    <a:pt x="780402" y="68859"/>
                  </a:lnTo>
                  <a:lnTo>
                    <a:pt x="757440" y="68859"/>
                  </a:lnTo>
                  <a:lnTo>
                    <a:pt x="757440" y="45910"/>
                  </a:lnTo>
                  <a:lnTo>
                    <a:pt x="734491" y="45910"/>
                  </a:lnTo>
                  <a:lnTo>
                    <a:pt x="711542" y="45910"/>
                  </a:lnTo>
                  <a:lnTo>
                    <a:pt x="688581" y="45910"/>
                  </a:lnTo>
                  <a:lnTo>
                    <a:pt x="665632" y="45910"/>
                  </a:lnTo>
                  <a:lnTo>
                    <a:pt x="665632" y="68859"/>
                  </a:lnTo>
                  <a:lnTo>
                    <a:pt x="688581" y="68859"/>
                  </a:lnTo>
                  <a:lnTo>
                    <a:pt x="711542" y="68859"/>
                  </a:lnTo>
                  <a:lnTo>
                    <a:pt x="734491" y="68859"/>
                  </a:lnTo>
                  <a:lnTo>
                    <a:pt x="734491" y="91808"/>
                  </a:lnTo>
                  <a:lnTo>
                    <a:pt x="757440" y="91808"/>
                  </a:lnTo>
                  <a:lnTo>
                    <a:pt x="780402" y="91808"/>
                  </a:lnTo>
                  <a:lnTo>
                    <a:pt x="780402" y="114769"/>
                  </a:lnTo>
                  <a:lnTo>
                    <a:pt x="757440" y="114769"/>
                  </a:lnTo>
                  <a:lnTo>
                    <a:pt x="757440" y="160667"/>
                  </a:lnTo>
                  <a:lnTo>
                    <a:pt x="734491" y="160667"/>
                  </a:lnTo>
                  <a:lnTo>
                    <a:pt x="734491" y="183629"/>
                  </a:lnTo>
                  <a:lnTo>
                    <a:pt x="711542" y="183629"/>
                  </a:lnTo>
                  <a:lnTo>
                    <a:pt x="711542" y="229527"/>
                  </a:lnTo>
                  <a:lnTo>
                    <a:pt x="734491" y="229527"/>
                  </a:lnTo>
                  <a:lnTo>
                    <a:pt x="734491" y="206578"/>
                  </a:lnTo>
                  <a:lnTo>
                    <a:pt x="757440" y="206578"/>
                  </a:lnTo>
                  <a:lnTo>
                    <a:pt x="780402" y="206578"/>
                  </a:lnTo>
                  <a:lnTo>
                    <a:pt x="780402" y="137718"/>
                  </a:lnTo>
                  <a:lnTo>
                    <a:pt x="803351" y="137718"/>
                  </a:lnTo>
                  <a:lnTo>
                    <a:pt x="826300" y="137718"/>
                  </a:lnTo>
                  <a:lnTo>
                    <a:pt x="826300" y="114769"/>
                  </a:lnTo>
                  <a:lnTo>
                    <a:pt x="849249" y="114769"/>
                  </a:lnTo>
                  <a:lnTo>
                    <a:pt x="849249" y="91808"/>
                  </a:lnTo>
                  <a:lnTo>
                    <a:pt x="826300" y="91808"/>
                  </a:lnTo>
                  <a:lnTo>
                    <a:pt x="803351" y="91808"/>
                  </a:lnTo>
                  <a:lnTo>
                    <a:pt x="803351" y="68859"/>
                  </a:lnTo>
                  <a:lnTo>
                    <a:pt x="826300" y="68859"/>
                  </a:lnTo>
                  <a:lnTo>
                    <a:pt x="849249" y="68859"/>
                  </a:lnTo>
                  <a:lnTo>
                    <a:pt x="872210" y="68859"/>
                  </a:lnTo>
                  <a:lnTo>
                    <a:pt x="872210" y="45910"/>
                  </a:lnTo>
                  <a:close/>
                </a:path>
                <a:path w="941070" h="321944">
                  <a:moveTo>
                    <a:pt x="895159" y="22961"/>
                  </a:moveTo>
                  <a:lnTo>
                    <a:pt x="872210" y="22961"/>
                  </a:lnTo>
                  <a:lnTo>
                    <a:pt x="872210" y="45910"/>
                  </a:lnTo>
                  <a:lnTo>
                    <a:pt x="895159" y="45910"/>
                  </a:lnTo>
                  <a:lnTo>
                    <a:pt x="895159" y="22961"/>
                  </a:lnTo>
                  <a:close/>
                </a:path>
                <a:path w="941070" h="321944">
                  <a:moveTo>
                    <a:pt x="918121" y="137718"/>
                  </a:moveTo>
                  <a:lnTo>
                    <a:pt x="895159" y="137718"/>
                  </a:lnTo>
                  <a:lnTo>
                    <a:pt x="895159" y="114769"/>
                  </a:lnTo>
                  <a:lnTo>
                    <a:pt x="872210" y="114769"/>
                  </a:lnTo>
                  <a:lnTo>
                    <a:pt x="872210" y="137718"/>
                  </a:lnTo>
                  <a:lnTo>
                    <a:pt x="849249" y="137718"/>
                  </a:lnTo>
                  <a:lnTo>
                    <a:pt x="826300" y="137718"/>
                  </a:lnTo>
                  <a:lnTo>
                    <a:pt x="826300" y="160667"/>
                  </a:lnTo>
                  <a:lnTo>
                    <a:pt x="849249" y="160667"/>
                  </a:lnTo>
                  <a:lnTo>
                    <a:pt x="872210" y="160667"/>
                  </a:lnTo>
                  <a:lnTo>
                    <a:pt x="895159" y="160667"/>
                  </a:lnTo>
                  <a:lnTo>
                    <a:pt x="918121" y="160667"/>
                  </a:lnTo>
                  <a:lnTo>
                    <a:pt x="918121" y="137718"/>
                  </a:lnTo>
                  <a:close/>
                </a:path>
                <a:path w="941070" h="321944">
                  <a:moveTo>
                    <a:pt x="941070" y="206578"/>
                  </a:moveTo>
                  <a:lnTo>
                    <a:pt x="918121" y="206578"/>
                  </a:lnTo>
                  <a:lnTo>
                    <a:pt x="918121" y="229527"/>
                  </a:lnTo>
                  <a:lnTo>
                    <a:pt x="941070" y="229527"/>
                  </a:lnTo>
                  <a:lnTo>
                    <a:pt x="941070" y="206578"/>
                  </a:lnTo>
                  <a:close/>
                </a:path>
                <a:path w="941070" h="321944">
                  <a:moveTo>
                    <a:pt x="941070" y="160667"/>
                  </a:moveTo>
                  <a:lnTo>
                    <a:pt x="918121" y="160667"/>
                  </a:lnTo>
                  <a:lnTo>
                    <a:pt x="918121" y="183629"/>
                  </a:lnTo>
                  <a:lnTo>
                    <a:pt x="941070" y="183629"/>
                  </a:lnTo>
                  <a:lnTo>
                    <a:pt x="941070" y="160667"/>
                  </a:lnTo>
                  <a:close/>
                </a:path>
                <a:path w="941070" h="321944">
                  <a:moveTo>
                    <a:pt x="941070" y="91808"/>
                  </a:moveTo>
                  <a:lnTo>
                    <a:pt x="918121" y="91808"/>
                  </a:lnTo>
                  <a:lnTo>
                    <a:pt x="918121" y="137718"/>
                  </a:lnTo>
                  <a:lnTo>
                    <a:pt x="941070" y="137718"/>
                  </a:lnTo>
                  <a:lnTo>
                    <a:pt x="941070" y="91808"/>
                  </a:lnTo>
                  <a:close/>
                </a:path>
                <a:path w="941070" h="321944">
                  <a:moveTo>
                    <a:pt x="941070" y="45910"/>
                  </a:moveTo>
                  <a:lnTo>
                    <a:pt x="918121" y="45910"/>
                  </a:lnTo>
                  <a:lnTo>
                    <a:pt x="895159" y="45910"/>
                  </a:lnTo>
                  <a:lnTo>
                    <a:pt x="895159" y="91808"/>
                  </a:lnTo>
                  <a:lnTo>
                    <a:pt x="918121" y="91808"/>
                  </a:lnTo>
                  <a:lnTo>
                    <a:pt x="918121" y="68859"/>
                  </a:lnTo>
                  <a:lnTo>
                    <a:pt x="941070" y="68859"/>
                  </a:lnTo>
                  <a:lnTo>
                    <a:pt x="941070" y="4591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641344"/>
              <a:ext cx="895350" cy="413384"/>
            </a:xfrm>
            <a:custGeom>
              <a:avLst/>
              <a:gdLst/>
              <a:ahLst/>
              <a:cxnLst/>
              <a:rect l="l" t="t" r="r" b="b"/>
              <a:pathLst>
                <a:path w="895350" h="413384">
                  <a:moveTo>
                    <a:pt x="22948" y="298259"/>
                  </a:moveTo>
                  <a:lnTo>
                    <a:pt x="0" y="298259"/>
                  </a:lnTo>
                  <a:lnTo>
                    <a:pt x="0" y="321208"/>
                  </a:lnTo>
                  <a:lnTo>
                    <a:pt x="22948" y="321208"/>
                  </a:lnTo>
                  <a:lnTo>
                    <a:pt x="22948" y="298259"/>
                  </a:lnTo>
                  <a:close/>
                </a:path>
                <a:path w="895350" h="413384">
                  <a:moveTo>
                    <a:pt x="45910" y="321208"/>
                  </a:moveTo>
                  <a:lnTo>
                    <a:pt x="22948" y="321208"/>
                  </a:lnTo>
                  <a:lnTo>
                    <a:pt x="22948" y="344170"/>
                  </a:lnTo>
                  <a:lnTo>
                    <a:pt x="45910" y="344170"/>
                  </a:lnTo>
                  <a:lnTo>
                    <a:pt x="45910" y="321208"/>
                  </a:lnTo>
                  <a:close/>
                </a:path>
                <a:path w="895350" h="413384">
                  <a:moveTo>
                    <a:pt x="68859" y="367118"/>
                  </a:moveTo>
                  <a:lnTo>
                    <a:pt x="45910" y="367118"/>
                  </a:lnTo>
                  <a:lnTo>
                    <a:pt x="22948" y="367118"/>
                  </a:lnTo>
                  <a:lnTo>
                    <a:pt x="22948" y="344170"/>
                  </a:lnTo>
                  <a:lnTo>
                    <a:pt x="0" y="344170"/>
                  </a:lnTo>
                  <a:lnTo>
                    <a:pt x="0" y="390067"/>
                  </a:lnTo>
                  <a:lnTo>
                    <a:pt x="22948" y="390067"/>
                  </a:lnTo>
                  <a:lnTo>
                    <a:pt x="22948" y="413016"/>
                  </a:lnTo>
                  <a:lnTo>
                    <a:pt x="45910" y="413016"/>
                  </a:lnTo>
                  <a:lnTo>
                    <a:pt x="45910" y="390067"/>
                  </a:lnTo>
                  <a:lnTo>
                    <a:pt x="68859" y="390067"/>
                  </a:lnTo>
                  <a:lnTo>
                    <a:pt x="68859" y="367118"/>
                  </a:lnTo>
                  <a:close/>
                </a:path>
                <a:path w="895350" h="413384">
                  <a:moveTo>
                    <a:pt x="91808" y="344170"/>
                  </a:moveTo>
                  <a:lnTo>
                    <a:pt x="68859" y="344170"/>
                  </a:lnTo>
                  <a:lnTo>
                    <a:pt x="68859" y="367118"/>
                  </a:lnTo>
                  <a:lnTo>
                    <a:pt x="91808" y="367118"/>
                  </a:lnTo>
                  <a:lnTo>
                    <a:pt x="91808" y="344170"/>
                  </a:lnTo>
                  <a:close/>
                </a:path>
                <a:path w="895350" h="413384">
                  <a:moveTo>
                    <a:pt x="160667" y="321208"/>
                  </a:moveTo>
                  <a:lnTo>
                    <a:pt x="137718" y="321208"/>
                  </a:lnTo>
                  <a:lnTo>
                    <a:pt x="137718" y="344170"/>
                  </a:lnTo>
                  <a:lnTo>
                    <a:pt x="160667" y="344170"/>
                  </a:lnTo>
                  <a:lnTo>
                    <a:pt x="160667" y="321208"/>
                  </a:lnTo>
                  <a:close/>
                </a:path>
                <a:path w="895350" h="413384">
                  <a:moveTo>
                    <a:pt x="436105" y="298259"/>
                  </a:moveTo>
                  <a:lnTo>
                    <a:pt x="413156" y="298259"/>
                  </a:lnTo>
                  <a:lnTo>
                    <a:pt x="413156" y="344170"/>
                  </a:lnTo>
                  <a:lnTo>
                    <a:pt x="436105" y="344170"/>
                  </a:lnTo>
                  <a:lnTo>
                    <a:pt x="436105" y="298259"/>
                  </a:lnTo>
                  <a:close/>
                </a:path>
                <a:path w="895350" h="413384">
                  <a:moveTo>
                    <a:pt x="459054" y="344170"/>
                  </a:moveTo>
                  <a:lnTo>
                    <a:pt x="436105" y="344170"/>
                  </a:lnTo>
                  <a:lnTo>
                    <a:pt x="436105" y="367118"/>
                  </a:lnTo>
                  <a:lnTo>
                    <a:pt x="459054" y="367118"/>
                  </a:lnTo>
                  <a:lnTo>
                    <a:pt x="459054" y="344170"/>
                  </a:lnTo>
                  <a:close/>
                </a:path>
                <a:path w="895350" h="413384">
                  <a:moveTo>
                    <a:pt x="482003" y="298259"/>
                  </a:moveTo>
                  <a:lnTo>
                    <a:pt x="459054" y="298259"/>
                  </a:lnTo>
                  <a:lnTo>
                    <a:pt x="459054" y="321208"/>
                  </a:lnTo>
                  <a:lnTo>
                    <a:pt x="482003" y="321208"/>
                  </a:lnTo>
                  <a:lnTo>
                    <a:pt x="482003" y="298259"/>
                  </a:lnTo>
                  <a:close/>
                </a:path>
                <a:path w="895350" h="413384">
                  <a:moveTo>
                    <a:pt x="504964" y="275310"/>
                  </a:moveTo>
                  <a:lnTo>
                    <a:pt x="482003" y="275310"/>
                  </a:lnTo>
                  <a:lnTo>
                    <a:pt x="482003" y="298259"/>
                  </a:lnTo>
                  <a:lnTo>
                    <a:pt x="504964" y="298259"/>
                  </a:lnTo>
                  <a:lnTo>
                    <a:pt x="504964" y="275310"/>
                  </a:lnTo>
                  <a:close/>
                </a:path>
                <a:path w="895350" h="413384">
                  <a:moveTo>
                    <a:pt x="550875" y="298259"/>
                  </a:moveTo>
                  <a:lnTo>
                    <a:pt x="527913" y="298259"/>
                  </a:lnTo>
                  <a:lnTo>
                    <a:pt x="504964" y="298259"/>
                  </a:lnTo>
                  <a:lnTo>
                    <a:pt x="504964" y="321208"/>
                  </a:lnTo>
                  <a:lnTo>
                    <a:pt x="482003" y="321208"/>
                  </a:lnTo>
                  <a:lnTo>
                    <a:pt x="482003" y="344170"/>
                  </a:lnTo>
                  <a:lnTo>
                    <a:pt x="504964" y="344170"/>
                  </a:lnTo>
                  <a:lnTo>
                    <a:pt x="504964" y="367118"/>
                  </a:lnTo>
                  <a:lnTo>
                    <a:pt x="527913" y="367118"/>
                  </a:lnTo>
                  <a:lnTo>
                    <a:pt x="527913" y="321208"/>
                  </a:lnTo>
                  <a:lnTo>
                    <a:pt x="550875" y="321208"/>
                  </a:lnTo>
                  <a:lnTo>
                    <a:pt x="550875" y="298259"/>
                  </a:lnTo>
                  <a:close/>
                </a:path>
                <a:path w="895350" h="413384">
                  <a:moveTo>
                    <a:pt x="573824" y="22860"/>
                  </a:moveTo>
                  <a:lnTo>
                    <a:pt x="550875" y="22860"/>
                  </a:lnTo>
                  <a:lnTo>
                    <a:pt x="527913" y="22860"/>
                  </a:lnTo>
                  <a:lnTo>
                    <a:pt x="504964" y="22860"/>
                  </a:lnTo>
                  <a:lnTo>
                    <a:pt x="504964" y="69850"/>
                  </a:lnTo>
                  <a:lnTo>
                    <a:pt x="482003" y="69850"/>
                  </a:lnTo>
                  <a:lnTo>
                    <a:pt x="482003" y="92710"/>
                  </a:lnTo>
                  <a:lnTo>
                    <a:pt x="482003" y="115570"/>
                  </a:lnTo>
                  <a:lnTo>
                    <a:pt x="459054" y="115570"/>
                  </a:lnTo>
                  <a:lnTo>
                    <a:pt x="436105" y="115570"/>
                  </a:lnTo>
                  <a:lnTo>
                    <a:pt x="436105" y="92710"/>
                  </a:lnTo>
                  <a:lnTo>
                    <a:pt x="459054" y="92710"/>
                  </a:lnTo>
                  <a:lnTo>
                    <a:pt x="482003" y="92710"/>
                  </a:lnTo>
                  <a:lnTo>
                    <a:pt x="482003" y="69850"/>
                  </a:lnTo>
                  <a:lnTo>
                    <a:pt x="459054" y="69850"/>
                  </a:lnTo>
                  <a:lnTo>
                    <a:pt x="459054" y="46990"/>
                  </a:lnTo>
                  <a:lnTo>
                    <a:pt x="436105" y="46990"/>
                  </a:lnTo>
                  <a:lnTo>
                    <a:pt x="436105" y="69850"/>
                  </a:lnTo>
                  <a:lnTo>
                    <a:pt x="413156" y="69850"/>
                  </a:lnTo>
                  <a:lnTo>
                    <a:pt x="390194" y="69850"/>
                  </a:lnTo>
                  <a:lnTo>
                    <a:pt x="390194" y="46990"/>
                  </a:lnTo>
                  <a:lnTo>
                    <a:pt x="413156" y="46990"/>
                  </a:lnTo>
                  <a:lnTo>
                    <a:pt x="436105" y="46990"/>
                  </a:lnTo>
                  <a:lnTo>
                    <a:pt x="436105" y="22860"/>
                  </a:lnTo>
                  <a:lnTo>
                    <a:pt x="413156" y="22860"/>
                  </a:lnTo>
                  <a:lnTo>
                    <a:pt x="413156" y="0"/>
                  </a:lnTo>
                  <a:lnTo>
                    <a:pt x="390194" y="0"/>
                  </a:lnTo>
                  <a:lnTo>
                    <a:pt x="390194" y="22860"/>
                  </a:lnTo>
                  <a:lnTo>
                    <a:pt x="367245" y="22860"/>
                  </a:lnTo>
                  <a:lnTo>
                    <a:pt x="367245" y="69850"/>
                  </a:lnTo>
                  <a:lnTo>
                    <a:pt x="344297" y="69850"/>
                  </a:lnTo>
                  <a:lnTo>
                    <a:pt x="344297" y="92710"/>
                  </a:lnTo>
                  <a:lnTo>
                    <a:pt x="367245" y="92710"/>
                  </a:lnTo>
                  <a:lnTo>
                    <a:pt x="390194" y="92710"/>
                  </a:lnTo>
                  <a:lnTo>
                    <a:pt x="413156" y="92710"/>
                  </a:lnTo>
                  <a:lnTo>
                    <a:pt x="413156" y="115570"/>
                  </a:lnTo>
                  <a:lnTo>
                    <a:pt x="390194" y="115570"/>
                  </a:lnTo>
                  <a:lnTo>
                    <a:pt x="367245" y="115570"/>
                  </a:lnTo>
                  <a:lnTo>
                    <a:pt x="367245" y="138430"/>
                  </a:lnTo>
                  <a:lnTo>
                    <a:pt x="344297" y="138430"/>
                  </a:lnTo>
                  <a:lnTo>
                    <a:pt x="321335" y="138430"/>
                  </a:lnTo>
                  <a:lnTo>
                    <a:pt x="321335" y="161290"/>
                  </a:lnTo>
                  <a:lnTo>
                    <a:pt x="298386" y="161290"/>
                  </a:lnTo>
                  <a:lnTo>
                    <a:pt x="275437" y="161290"/>
                  </a:lnTo>
                  <a:lnTo>
                    <a:pt x="252476" y="161290"/>
                  </a:lnTo>
                  <a:lnTo>
                    <a:pt x="229527" y="161290"/>
                  </a:lnTo>
                  <a:lnTo>
                    <a:pt x="229527" y="184150"/>
                  </a:lnTo>
                  <a:lnTo>
                    <a:pt x="252476" y="184150"/>
                  </a:lnTo>
                  <a:lnTo>
                    <a:pt x="252476" y="229400"/>
                  </a:lnTo>
                  <a:lnTo>
                    <a:pt x="229527" y="229400"/>
                  </a:lnTo>
                  <a:lnTo>
                    <a:pt x="206578" y="229400"/>
                  </a:lnTo>
                  <a:lnTo>
                    <a:pt x="183616" y="229400"/>
                  </a:lnTo>
                  <a:lnTo>
                    <a:pt x="183616" y="252349"/>
                  </a:lnTo>
                  <a:lnTo>
                    <a:pt x="206578" y="252349"/>
                  </a:lnTo>
                  <a:lnTo>
                    <a:pt x="206578" y="275310"/>
                  </a:lnTo>
                  <a:lnTo>
                    <a:pt x="183616" y="275310"/>
                  </a:lnTo>
                  <a:lnTo>
                    <a:pt x="183616" y="298259"/>
                  </a:lnTo>
                  <a:lnTo>
                    <a:pt x="206578" y="298259"/>
                  </a:lnTo>
                  <a:lnTo>
                    <a:pt x="206578" y="367118"/>
                  </a:lnTo>
                  <a:lnTo>
                    <a:pt x="229527" y="367118"/>
                  </a:lnTo>
                  <a:lnTo>
                    <a:pt x="229527" y="390067"/>
                  </a:lnTo>
                  <a:lnTo>
                    <a:pt x="252476" y="390067"/>
                  </a:lnTo>
                  <a:lnTo>
                    <a:pt x="275437" y="390067"/>
                  </a:lnTo>
                  <a:lnTo>
                    <a:pt x="275437" y="367118"/>
                  </a:lnTo>
                  <a:lnTo>
                    <a:pt x="298386" y="367118"/>
                  </a:lnTo>
                  <a:lnTo>
                    <a:pt x="298386" y="344170"/>
                  </a:lnTo>
                  <a:lnTo>
                    <a:pt x="275437" y="344170"/>
                  </a:lnTo>
                  <a:lnTo>
                    <a:pt x="275437" y="298259"/>
                  </a:lnTo>
                  <a:lnTo>
                    <a:pt x="252476" y="298259"/>
                  </a:lnTo>
                  <a:lnTo>
                    <a:pt x="252476" y="321208"/>
                  </a:lnTo>
                  <a:lnTo>
                    <a:pt x="229527" y="321208"/>
                  </a:lnTo>
                  <a:lnTo>
                    <a:pt x="229527" y="275310"/>
                  </a:lnTo>
                  <a:lnTo>
                    <a:pt x="252476" y="275310"/>
                  </a:lnTo>
                  <a:lnTo>
                    <a:pt x="252476" y="229870"/>
                  </a:lnTo>
                  <a:lnTo>
                    <a:pt x="275437" y="229870"/>
                  </a:lnTo>
                  <a:lnTo>
                    <a:pt x="298386" y="229870"/>
                  </a:lnTo>
                  <a:lnTo>
                    <a:pt x="298386" y="207010"/>
                  </a:lnTo>
                  <a:lnTo>
                    <a:pt x="275437" y="207010"/>
                  </a:lnTo>
                  <a:lnTo>
                    <a:pt x="275437" y="184150"/>
                  </a:lnTo>
                  <a:lnTo>
                    <a:pt x="298386" y="184150"/>
                  </a:lnTo>
                  <a:lnTo>
                    <a:pt x="298386" y="207010"/>
                  </a:lnTo>
                  <a:lnTo>
                    <a:pt x="321335" y="207010"/>
                  </a:lnTo>
                  <a:lnTo>
                    <a:pt x="321335" y="229870"/>
                  </a:lnTo>
                  <a:lnTo>
                    <a:pt x="298386" y="229870"/>
                  </a:lnTo>
                  <a:lnTo>
                    <a:pt x="298386" y="252730"/>
                  </a:lnTo>
                  <a:lnTo>
                    <a:pt x="275437" y="252730"/>
                  </a:lnTo>
                  <a:lnTo>
                    <a:pt x="275437" y="275590"/>
                  </a:lnTo>
                  <a:lnTo>
                    <a:pt x="298386" y="275590"/>
                  </a:lnTo>
                  <a:lnTo>
                    <a:pt x="298386" y="298450"/>
                  </a:lnTo>
                  <a:lnTo>
                    <a:pt x="321335" y="298450"/>
                  </a:lnTo>
                  <a:lnTo>
                    <a:pt x="344297" y="298450"/>
                  </a:lnTo>
                  <a:lnTo>
                    <a:pt x="344297" y="321310"/>
                  </a:lnTo>
                  <a:lnTo>
                    <a:pt x="321335" y="321310"/>
                  </a:lnTo>
                  <a:lnTo>
                    <a:pt x="321335" y="344170"/>
                  </a:lnTo>
                  <a:lnTo>
                    <a:pt x="344297" y="344170"/>
                  </a:lnTo>
                  <a:lnTo>
                    <a:pt x="367245" y="344170"/>
                  </a:lnTo>
                  <a:lnTo>
                    <a:pt x="367245" y="298450"/>
                  </a:lnTo>
                  <a:lnTo>
                    <a:pt x="390194" y="298450"/>
                  </a:lnTo>
                  <a:lnTo>
                    <a:pt x="390194" y="275590"/>
                  </a:lnTo>
                  <a:lnTo>
                    <a:pt x="367245" y="275590"/>
                  </a:lnTo>
                  <a:lnTo>
                    <a:pt x="367245" y="252730"/>
                  </a:lnTo>
                  <a:lnTo>
                    <a:pt x="344297" y="252730"/>
                  </a:lnTo>
                  <a:lnTo>
                    <a:pt x="344297" y="275590"/>
                  </a:lnTo>
                  <a:lnTo>
                    <a:pt x="321335" y="275590"/>
                  </a:lnTo>
                  <a:lnTo>
                    <a:pt x="321335" y="252730"/>
                  </a:lnTo>
                  <a:lnTo>
                    <a:pt x="344297" y="252730"/>
                  </a:lnTo>
                  <a:lnTo>
                    <a:pt x="344297" y="229870"/>
                  </a:lnTo>
                  <a:lnTo>
                    <a:pt x="367245" y="229870"/>
                  </a:lnTo>
                  <a:lnTo>
                    <a:pt x="367245" y="252730"/>
                  </a:lnTo>
                  <a:lnTo>
                    <a:pt x="390194" y="252730"/>
                  </a:lnTo>
                  <a:lnTo>
                    <a:pt x="390194" y="275590"/>
                  </a:lnTo>
                  <a:lnTo>
                    <a:pt x="413156" y="275590"/>
                  </a:lnTo>
                  <a:lnTo>
                    <a:pt x="413156" y="252730"/>
                  </a:lnTo>
                  <a:lnTo>
                    <a:pt x="436105" y="252730"/>
                  </a:lnTo>
                  <a:lnTo>
                    <a:pt x="436105" y="275590"/>
                  </a:lnTo>
                  <a:lnTo>
                    <a:pt x="459054" y="275590"/>
                  </a:lnTo>
                  <a:lnTo>
                    <a:pt x="459054" y="252730"/>
                  </a:lnTo>
                  <a:lnTo>
                    <a:pt x="482003" y="252730"/>
                  </a:lnTo>
                  <a:lnTo>
                    <a:pt x="504964" y="252730"/>
                  </a:lnTo>
                  <a:lnTo>
                    <a:pt x="504964" y="207010"/>
                  </a:lnTo>
                  <a:lnTo>
                    <a:pt x="482003" y="207010"/>
                  </a:lnTo>
                  <a:lnTo>
                    <a:pt x="482003" y="229870"/>
                  </a:lnTo>
                  <a:lnTo>
                    <a:pt x="459054" y="229870"/>
                  </a:lnTo>
                  <a:lnTo>
                    <a:pt x="459054" y="207010"/>
                  </a:lnTo>
                  <a:lnTo>
                    <a:pt x="482003" y="207010"/>
                  </a:lnTo>
                  <a:lnTo>
                    <a:pt x="482003" y="184150"/>
                  </a:lnTo>
                  <a:lnTo>
                    <a:pt x="459054" y="184150"/>
                  </a:lnTo>
                  <a:lnTo>
                    <a:pt x="436105" y="184150"/>
                  </a:lnTo>
                  <a:lnTo>
                    <a:pt x="436105" y="161290"/>
                  </a:lnTo>
                  <a:lnTo>
                    <a:pt x="413156" y="161290"/>
                  </a:lnTo>
                  <a:lnTo>
                    <a:pt x="390194" y="161290"/>
                  </a:lnTo>
                  <a:lnTo>
                    <a:pt x="390194" y="184150"/>
                  </a:lnTo>
                  <a:lnTo>
                    <a:pt x="413156" y="184150"/>
                  </a:lnTo>
                  <a:lnTo>
                    <a:pt x="413156" y="207010"/>
                  </a:lnTo>
                  <a:lnTo>
                    <a:pt x="436105" y="207010"/>
                  </a:lnTo>
                  <a:lnTo>
                    <a:pt x="436105" y="229870"/>
                  </a:lnTo>
                  <a:lnTo>
                    <a:pt x="413156" y="229870"/>
                  </a:lnTo>
                  <a:lnTo>
                    <a:pt x="390194" y="229870"/>
                  </a:lnTo>
                  <a:lnTo>
                    <a:pt x="390194" y="184150"/>
                  </a:lnTo>
                  <a:lnTo>
                    <a:pt x="367245" y="184150"/>
                  </a:lnTo>
                  <a:lnTo>
                    <a:pt x="367245" y="207010"/>
                  </a:lnTo>
                  <a:lnTo>
                    <a:pt x="344297" y="207010"/>
                  </a:lnTo>
                  <a:lnTo>
                    <a:pt x="344297" y="184150"/>
                  </a:lnTo>
                  <a:lnTo>
                    <a:pt x="367245" y="184150"/>
                  </a:lnTo>
                  <a:lnTo>
                    <a:pt x="367245" y="161290"/>
                  </a:lnTo>
                  <a:lnTo>
                    <a:pt x="390194" y="161290"/>
                  </a:lnTo>
                  <a:lnTo>
                    <a:pt x="390194" y="138430"/>
                  </a:lnTo>
                  <a:lnTo>
                    <a:pt x="413156" y="138430"/>
                  </a:lnTo>
                  <a:lnTo>
                    <a:pt x="527913" y="138430"/>
                  </a:lnTo>
                  <a:lnTo>
                    <a:pt x="527913" y="161290"/>
                  </a:lnTo>
                  <a:lnTo>
                    <a:pt x="550875" y="161290"/>
                  </a:lnTo>
                  <a:lnTo>
                    <a:pt x="550875" y="115570"/>
                  </a:lnTo>
                  <a:lnTo>
                    <a:pt x="573824" y="115570"/>
                  </a:lnTo>
                  <a:lnTo>
                    <a:pt x="573824" y="69850"/>
                  </a:lnTo>
                  <a:lnTo>
                    <a:pt x="550875" y="69850"/>
                  </a:lnTo>
                  <a:lnTo>
                    <a:pt x="550875" y="92710"/>
                  </a:lnTo>
                  <a:lnTo>
                    <a:pt x="527913" y="92710"/>
                  </a:lnTo>
                  <a:lnTo>
                    <a:pt x="527913" y="69850"/>
                  </a:lnTo>
                  <a:lnTo>
                    <a:pt x="550875" y="69850"/>
                  </a:lnTo>
                  <a:lnTo>
                    <a:pt x="550875" y="46990"/>
                  </a:lnTo>
                  <a:lnTo>
                    <a:pt x="573824" y="46990"/>
                  </a:lnTo>
                  <a:lnTo>
                    <a:pt x="573824" y="22860"/>
                  </a:lnTo>
                  <a:close/>
                </a:path>
                <a:path w="895350" h="413384">
                  <a:moveTo>
                    <a:pt x="642683" y="206451"/>
                  </a:moveTo>
                  <a:lnTo>
                    <a:pt x="619721" y="206451"/>
                  </a:lnTo>
                  <a:lnTo>
                    <a:pt x="619721" y="252349"/>
                  </a:lnTo>
                  <a:lnTo>
                    <a:pt x="596773" y="252349"/>
                  </a:lnTo>
                  <a:lnTo>
                    <a:pt x="596773" y="275310"/>
                  </a:lnTo>
                  <a:lnTo>
                    <a:pt x="619721" y="275310"/>
                  </a:lnTo>
                  <a:lnTo>
                    <a:pt x="642683" y="275310"/>
                  </a:lnTo>
                  <a:lnTo>
                    <a:pt x="642683" y="206451"/>
                  </a:lnTo>
                  <a:close/>
                </a:path>
                <a:path w="895350" h="413384">
                  <a:moveTo>
                    <a:pt x="734491" y="298259"/>
                  </a:moveTo>
                  <a:lnTo>
                    <a:pt x="711542" y="298259"/>
                  </a:lnTo>
                  <a:lnTo>
                    <a:pt x="711542" y="252349"/>
                  </a:lnTo>
                  <a:lnTo>
                    <a:pt x="688581" y="252349"/>
                  </a:lnTo>
                  <a:lnTo>
                    <a:pt x="688581" y="321208"/>
                  </a:lnTo>
                  <a:lnTo>
                    <a:pt x="711542" y="321208"/>
                  </a:lnTo>
                  <a:lnTo>
                    <a:pt x="734491" y="321208"/>
                  </a:lnTo>
                  <a:lnTo>
                    <a:pt x="734491" y="298259"/>
                  </a:lnTo>
                  <a:close/>
                </a:path>
                <a:path w="895350" h="413384">
                  <a:moveTo>
                    <a:pt x="826300" y="275310"/>
                  </a:moveTo>
                  <a:lnTo>
                    <a:pt x="803351" y="275310"/>
                  </a:lnTo>
                  <a:lnTo>
                    <a:pt x="780402" y="275310"/>
                  </a:lnTo>
                  <a:lnTo>
                    <a:pt x="780402" y="298259"/>
                  </a:lnTo>
                  <a:lnTo>
                    <a:pt x="803351" y="298259"/>
                  </a:lnTo>
                  <a:lnTo>
                    <a:pt x="826300" y="298259"/>
                  </a:lnTo>
                  <a:lnTo>
                    <a:pt x="826300" y="275310"/>
                  </a:lnTo>
                  <a:close/>
                </a:path>
                <a:path w="895350" h="413384">
                  <a:moveTo>
                    <a:pt x="872210" y="344170"/>
                  </a:moveTo>
                  <a:lnTo>
                    <a:pt x="849249" y="344170"/>
                  </a:lnTo>
                  <a:lnTo>
                    <a:pt x="849249" y="298259"/>
                  </a:lnTo>
                  <a:lnTo>
                    <a:pt x="826300" y="298259"/>
                  </a:lnTo>
                  <a:lnTo>
                    <a:pt x="826300" y="344170"/>
                  </a:lnTo>
                  <a:lnTo>
                    <a:pt x="803351" y="344170"/>
                  </a:lnTo>
                  <a:lnTo>
                    <a:pt x="803351" y="367118"/>
                  </a:lnTo>
                  <a:lnTo>
                    <a:pt x="826300" y="367118"/>
                  </a:lnTo>
                  <a:lnTo>
                    <a:pt x="849249" y="367118"/>
                  </a:lnTo>
                  <a:lnTo>
                    <a:pt x="849249" y="390067"/>
                  </a:lnTo>
                  <a:lnTo>
                    <a:pt x="872210" y="390067"/>
                  </a:lnTo>
                  <a:lnTo>
                    <a:pt x="872210" y="344170"/>
                  </a:lnTo>
                  <a:close/>
                </a:path>
                <a:path w="895350" h="413384">
                  <a:moveTo>
                    <a:pt x="895159" y="229400"/>
                  </a:moveTo>
                  <a:lnTo>
                    <a:pt x="872210" y="229400"/>
                  </a:lnTo>
                  <a:lnTo>
                    <a:pt x="872210" y="206451"/>
                  </a:lnTo>
                  <a:lnTo>
                    <a:pt x="849249" y="206451"/>
                  </a:lnTo>
                  <a:lnTo>
                    <a:pt x="826300" y="206451"/>
                  </a:lnTo>
                  <a:lnTo>
                    <a:pt x="826300" y="229400"/>
                  </a:lnTo>
                  <a:lnTo>
                    <a:pt x="803351" y="229400"/>
                  </a:lnTo>
                  <a:lnTo>
                    <a:pt x="780402" y="229400"/>
                  </a:lnTo>
                  <a:lnTo>
                    <a:pt x="780402" y="252349"/>
                  </a:lnTo>
                  <a:lnTo>
                    <a:pt x="803351" y="252349"/>
                  </a:lnTo>
                  <a:lnTo>
                    <a:pt x="826300" y="252349"/>
                  </a:lnTo>
                  <a:lnTo>
                    <a:pt x="826300" y="275310"/>
                  </a:lnTo>
                  <a:lnTo>
                    <a:pt x="849249" y="275310"/>
                  </a:lnTo>
                  <a:lnTo>
                    <a:pt x="849249" y="252349"/>
                  </a:lnTo>
                  <a:lnTo>
                    <a:pt x="872210" y="252349"/>
                  </a:lnTo>
                  <a:lnTo>
                    <a:pt x="872210" y="275310"/>
                  </a:lnTo>
                  <a:lnTo>
                    <a:pt x="849249" y="275310"/>
                  </a:lnTo>
                  <a:lnTo>
                    <a:pt x="849249" y="298259"/>
                  </a:lnTo>
                  <a:lnTo>
                    <a:pt x="872210" y="298259"/>
                  </a:lnTo>
                  <a:lnTo>
                    <a:pt x="872210" y="321208"/>
                  </a:lnTo>
                  <a:lnTo>
                    <a:pt x="895159" y="321208"/>
                  </a:lnTo>
                  <a:lnTo>
                    <a:pt x="895159" y="22940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939603"/>
              <a:ext cx="941069" cy="321945"/>
            </a:xfrm>
            <a:custGeom>
              <a:avLst/>
              <a:gdLst/>
              <a:ahLst/>
              <a:cxnLst/>
              <a:rect l="l" t="t" r="r" b="b"/>
              <a:pathLst>
                <a:path w="941070" h="321944">
                  <a:moveTo>
                    <a:pt x="22948" y="183629"/>
                  </a:moveTo>
                  <a:lnTo>
                    <a:pt x="0" y="183629"/>
                  </a:lnTo>
                  <a:lnTo>
                    <a:pt x="0" y="275437"/>
                  </a:lnTo>
                  <a:lnTo>
                    <a:pt x="22948" y="275437"/>
                  </a:lnTo>
                  <a:lnTo>
                    <a:pt x="22948" y="183629"/>
                  </a:lnTo>
                  <a:close/>
                </a:path>
                <a:path w="941070" h="321944">
                  <a:moveTo>
                    <a:pt x="91808" y="114757"/>
                  </a:moveTo>
                  <a:lnTo>
                    <a:pt x="68859" y="114757"/>
                  </a:lnTo>
                  <a:lnTo>
                    <a:pt x="45910" y="114757"/>
                  </a:lnTo>
                  <a:lnTo>
                    <a:pt x="45910" y="137718"/>
                  </a:lnTo>
                  <a:lnTo>
                    <a:pt x="22948" y="137718"/>
                  </a:lnTo>
                  <a:lnTo>
                    <a:pt x="22948" y="160667"/>
                  </a:lnTo>
                  <a:lnTo>
                    <a:pt x="45910" y="160667"/>
                  </a:lnTo>
                  <a:lnTo>
                    <a:pt x="68859" y="160667"/>
                  </a:lnTo>
                  <a:lnTo>
                    <a:pt x="91808" y="160667"/>
                  </a:lnTo>
                  <a:lnTo>
                    <a:pt x="91808" y="114757"/>
                  </a:lnTo>
                  <a:close/>
                </a:path>
                <a:path w="941070" h="321944">
                  <a:moveTo>
                    <a:pt x="160667" y="206578"/>
                  </a:moveTo>
                  <a:lnTo>
                    <a:pt x="137718" y="206578"/>
                  </a:lnTo>
                  <a:lnTo>
                    <a:pt x="114769" y="206578"/>
                  </a:lnTo>
                  <a:lnTo>
                    <a:pt x="114769" y="252476"/>
                  </a:lnTo>
                  <a:lnTo>
                    <a:pt x="91808" y="252476"/>
                  </a:lnTo>
                  <a:lnTo>
                    <a:pt x="91808" y="206578"/>
                  </a:lnTo>
                  <a:lnTo>
                    <a:pt x="68859" y="206578"/>
                  </a:lnTo>
                  <a:lnTo>
                    <a:pt x="68859" y="183629"/>
                  </a:lnTo>
                  <a:lnTo>
                    <a:pt x="45910" y="183629"/>
                  </a:lnTo>
                  <a:lnTo>
                    <a:pt x="45910" y="252476"/>
                  </a:lnTo>
                  <a:lnTo>
                    <a:pt x="68859" y="252476"/>
                  </a:lnTo>
                  <a:lnTo>
                    <a:pt x="68859" y="275437"/>
                  </a:lnTo>
                  <a:lnTo>
                    <a:pt x="91808" y="275437"/>
                  </a:lnTo>
                  <a:lnTo>
                    <a:pt x="114769" y="275437"/>
                  </a:lnTo>
                  <a:lnTo>
                    <a:pt x="137718" y="275437"/>
                  </a:lnTo>
                  <a:lnTo>
                    <a:pt x="160667" y="275437"/>
                  </a:lnTo>
                  <a:lnTo>
                    <a:pt x="160667" y="252476"/>
                  </a:lnTo>
                  <a:lnTo>
                    <a:pt x="137718" y="252476"/>
                  </a:lnTo>
                  <a:lnTo>
                    <a:pt x="137718" y="229527"/>
                  </a:lnTo>
                  <a:lnTo>
                    <a:pt x="160667" y="229527"/>
                  </a:lnTo>
                  <a:lnTo>
                    <a:pt x="160667" y="206578"/>
                  </a:lnTo>
                  <a:close/>
                </a:path>
                <a:path w="941070" h="321944">
                  <a:moveTo>
                    <a:pt x="160667" y="68859"/>
                  </a:moveTo>
                  <a:lnTo>
                    <a:pt x="137718" y="68859"/>
                  </a:lnTo>
                  <a:lnTo>
                    <a:pt x="137718" y="45910"/>
                  </a:lnTo>
                  <a:lnTo>
                    <a:pt x="114769" y="45910"/>
                  </a:lnTo>
                  <a:lnTo>
                    <a:pt x="114769" y="68859"/>
                  </a:lnTo>
                  <a:lnTo>
                    <a:pt x="91808" y="68859"/>
                  </a:lnTo>
                  <a:lnTo>
                    <a:pt x="91808" y="91808"/>
                  </a:lnTo>
                  <a:lnTo>
                    <a:pt x="114769" y="91808"/>
                  </a:lnTo>
                  <a:lnTo>
                    <a:pt x="137718" y="91808"/>
                  </a:lnTo>
                  <a:lnTo>
                    <a:pt x="160667" y="91808"/>
                  </a:lnTo>
                  <a:lnTo>
                    <a:pt x="160667" y="68859"/>
                  </a:lnTo>
                  <a:close/>
                </a:path>
                <a:path w="941070" h="321944">
                  <a:moveTo>
                    <a:pt x="183616" y="160667"/>
                  </a:moveTo>
                  <a:lnTo>
                    <a:pt x="160667" y="160667"/>
                  </a:lnTo>
                  <a:lnTo>
                    <a:pt x="137718" y="160667"/>
                  </a:lnTo>
                  <a:lnTo>
                    <a:pt x="114769" y="160667"/>
                  </a:lnTo>
                  <a:lnTo>
                    <a:pt x="114769" y="183629"/>
                  </a:lnTo>
                  <a:lnTo>
                    <a:pt x="137718" y="183629"/>
                  </a:lnTo>
                  <a:lnTo>
                    <a:pt x="160667" y="183629"/>
                  </a:lnTo>
                  <a:lnTo>
                    <a:pt x="160667" y="206578"/>
                  </a:lnTo>
                  <a:lnTo>
                    <a:pt x="183616" y="206578"/>
                  </a:lnTo>
                  <a:lnTo>
                    <a:pt x="183616" y="160667"/>
                  </a:lnTo>
                  <a:close/>
                </a:path>
                <a:path w="941070" h="321944">
                  <a:moveTo>
                    <a:pt x="183616" y="91808"/>
                  </a:moveTo>
                  <a:lnTo>
                    <a:pt x="160667" y="91808"/>
                  </a:lnTo>
                  <a:lnTo>
                    <a:pt x="160667" y="114757"/>
                  </a:lnTo>
                  <a:lnTo>
                    <a:pt x="137718" y="114757"/>
                  </a:lnTo>
                  <a:lnTo>
                    <a:pt x="137718" y="137718"/>
                  </a:lnTo>
                  <a:lnTo>
                    <a:pt x="160667" y="137718"/>
                  </a:lnTo>
                  <a:lnTo>
                    <a:pt x="183616" y="137718"/>
                  </a:lnTo>
                  <a:lnTo>
                    <a:pt x="183616" y="91808"/>
                  </a:lnTo>
                  <a:close/>
                </a:path>
                <a:path w="941070" h="321944">
                  <a:moveTo>
                    <a:pt x="206578" y="206578"/>
                  </a:moveTo>
                  <a:lnTo>
                    <a:pt x="183616" y="206578"/>
                  </a:lnTo>
                  <a:lnTo>
                    <a:pt x="183616" y="229527"/>
                  </a:lnTo>
                  <a:lnTo>
                    <a:pt x="206578" y="229527"/>
                  </a:lnTo>
                  <a:lnTo>
                    <a:pt x="206578" y="206578"/>
                  </a:lnTo>
                  <a:close/>
                </a:path>
                <a:path w="941070" h="321944">
                  <a:moveTo>
                    <a:pt x="229527" y="160667"/>
                  </a:moveTo>
                  <a:lnTo>
                    <a:pt x="206578" y="160667"/>
                  </a:lnTo>
                  <a:lnTo>
                    <a:pt x="206578" y="183629"/>
                  </a:lnTo>
                  <a:lnTo>
                    <a:pt x="229527" y="183629"/>
                  </a:lnTo>
                  <a:lnTo>
                    <a:pt x="229527" y="160667"/>
                  </a:lnTo>
                  <a:close/>
                </a:path>
                <a:path w="941070" h="321944">
                  <a:moveTo>
                    <a:pt x="229527" y="114757"/>
                  </a:moveTo>
                  <a:lnTo>
                    <a:pt x="206578" y="114757"/>
                  </a:lnTo>
                  <a:lnTo>
                    <a:pt x="206578" y="137718"/>
                  </a:lnTo>
                  <a:lnTo>
                    <a:pt x="229527" y="137718"/>
                  </a:lnTo>
                  <a:lnTo>
                    <a:pt x="229527" y="114757"/>
                  </a:lnTo>
                  <a:close/>
                </a:path>
                <a:path w="941070" h="321944">
                  <a:moveTo>
                    <a:pt x="252476" y="137718"/>
                  </a:moveTo>
                  <a:lnTo>
                    <a:pt x="229527" y="137718"/>
                  </a:lnTo>
                  <a:lnTo>
                    <a:pt x="229527" y="160667"/>
                  </a:lnTo>
                  <a:lnTo>
                    <a:pt x="252476" y="160667"/>
                  </a:lnTo>
                  <a:lnTo>
                    <a:pt x="252476" y="137718"/>
                  </a:lnTo>
                  <a:close/>
                </a:path>
                <a:path w="941070" h="321944">
                  <a:moveTo>
                    <a:pt x="275437" y="160667"/>
                  </a:moveTo>
                  <a:lnTo>
                    <a:pt x="252476" y="160667"/>
                  </a:lnTo>
                  <a:lnTo>
                    <a:pt x="252476" y="183629"/>
                  </a:lnTo>
                  <a:lnTo>
                    <a:pt x="275437" y="183629"/>
                  </a:lnTo>
                  <a:lnTo>
                    <a:pt x="275437" y="160667"/>
                  </a:lnTo>
                  <a:close/>
                </a:path>
                <a:path w="941070" h="321944">
                  <a:moveTo>
                    <a:pt x="298386" y="91808"/>
                  </a:moveTo>
                  <a:lnTo>
                    <a:pt x="275437" y="91808"/>
                  </a:lnTo>
                  <a:lnTo>
                    <a:pt x="275437" y="114757"/>
                  </a:lnTo>
                  <a:lnTo>
                    <a:pt x="298386" y="114757"/>
                  </a:lnTo>
                  <a:lnTo>
                    <a:pt x="298386" y="91808"/>
                  </a:lnTo>
                  <a:close/>
                </a:path>
                <a:path w="941070" h="321944">
                  <a:moveTo>
                    <a:pt x="321335" y="137718"/>
                  </a:moveTo>
                  <a:lnTo>
                    <a:pt x="298386" y="137718"/>
                  </a:lnTo>
                  <a:lnTo>
                    <a:pt x="298386" y="160667"/>
                  </a:lnTo>
                  <a:lnTo>
                    <a:pt x="321335" y="160667"/>
                  </a:lnTo>
                  <a:lnTo>
                    <a:pt x="321335" y="137718"/>
                  </a:lnTo>
                  <a:close/>
                </a:path>
                <a:path w="941070" h="321944">
                  <a:moveTo>
                    <a:pt x="344297" y="160667"/>
                  </a:moveTo>
                  <a:lnTo>
                    <a:pt x="321335" y="160667"/>
                  </a:lnTo>
                  <a:lnTo>
                    <a:pt x="321335" y="183629"/>
                  </a:lnTo>
                  <a:lnTo>
                    <a:pt x="298386" y="183629"/>
                  </a:lnTo>
                  <a:lnTo>
                    <a:pt x="298386" y="229527"/>
                  </a:lnTo>
                  <a:lnTo>
                    <a:pt x="321335" y="229527"/>
                  </a:lnTo>
                  <a:lnTo>
                    <a:pt x="344297" y="229527"/>
                  </a:lnTo>
                  <a:lnTo>
                    <a:pt x="344297" y="160667"/>
                  </a:lnTo>
                  <a:close/>
                </a:path>
                <a:path w="941070" h="321944">
                  <a:moveTo>
                    <a:pt x="504964" y="91808"/>
                  </a:moveTo>
                  <a:lnTo>
                    <a:pt x="482003" y="91808"/>
                  </a:lnTo>
                  <a:lnTo>
                    <a:pt x="482003" y="68859"/>
                  </a:lnTo>
                  <a:lnTo>
                    <a:pt x="459054" y="68859"/>
                  </a:lnTo>
                  <a:lnTo>
                    <a:pt x="459054" y="91808"/>
                  </a:lnTo>
                  <a:lnTo>
                    <a:pt x="436105" y="91808"/>
                  </a:lnTo>
                  <a:lnTo>
                    <a:pt x="436105" y="68859"/>
                  </a:lnTo>
                  <a:lnTo>
                    <a:pt x="413156" y="68859"/>
                  </a:lnTo>
                  <a:lnTo>
                    <a:pt x="413156" y="45910"/>
                  </a:lnTo>
                  <a:lnTo>
                    <a:pt x="390194" y="45910"/>
                  </a:lnTo>
                  <a:lnTo>
                    <a:pt x="367245" y="45910"/>
                  </a:lnTo>
                  <a:lnTo>
                    <a:pt x="367245" y="68859"/>
                  </a:lnTo>
                  <a:lnTo>
                    <a:pt x="344297" y="68859"/>
                  </a:lnTo>
                  <a:lnTo>
                    <a:pt x="344297" y="137718"/>
                  </a:lnTo>
                  <a:lnTo>
                    <a:pt x="367245" y="137718"/>
                  </a:lnTo>
                  <a:lnTo>
                    <a:pt x="390194" y="137718"/>
                  </a:lnTo>
                  <a:lnTo>
                    <a:pt x="390194" y="160667"/>
                  </a:lnTo>
                  <a:lnTo>
                    <a:pt x="413156" y="160667"/>
                  </a:lnTo>
                  <a:lnTo>
                    <a:pt x="413156" y="114757"/>
                  </a:lnTo>
                  <a:lnTo>
                    <a:pt x="436105" y="114757"/>
                  </a:lnTo>
                  <a:lnTo>
                    <a:pt x="436105" y="137718"/>
                  </a:lnTo>
                  <a:lnTo>
                    <a:pt x="459054" y="137718"/>
                  </a:lnTo>
                  <a:lnTo>
                    <a:pt x="459054" y="114757"/>
                  </a:lnTo>
                  <a:lnTo>
                    <a:pt x="482003" y="114757"/>
                  </a:lnTo>
                  <a:lnTo>
                    <a:pt x="504964" y="114757"/>
                  </a:lnTo>
                  <a:lnTo>
                    <a:pt x="504964" y="91808"/>
                  </a:lnTo>
                  <a:close/>
                </a:path>
                <a:path w="941070" h="321944">
                  <a:moveTo>
                    <a:pt x="780402" y="25"/>
                  </a:moveTo>
                  <a:lnTo>
                    <a:pt x="757440" y="25"/>
                  </a:lnTo>
                  <a:lnTo>
                    <a:pt x="757440" y="24155"/>
                  </a:lnTo>
                  <a:lnTo>
                    <a:pt x="734491" y="24155"/>
                  </a:lnTo>
                  <a:lnTo>
                    <a:pt x="734491" y="69875"/>
                  </a:lnTo>
                  <a:lnTo>
                    <a:pt x="711542" y="69875"/>
                  </a:lnTo>
                  <a:lnTo>
                    <a:pt x="711542" y="91808"/>
                  </a:lnTo>
                  <a:lnTo>
                    <a:pt x="688581" y="91808"/>
                  </a:lnTo>
                  <a:lnTo>
                    <a:pt x="688581" y="114757"/>
                  </a:lnTo>
                  <a:lnTo>
                    <a:pt x="711542" y="114757"/>
                  </a:lnTo>
                  <a:lnTo>
                    <a:pt x="711542" y="92735"/>
                  </a:lnTo>
                  <a:lnTo>
                    <a:pt x="734491" y="92735"/>
                  </a:lnTo>
                  <a:lnTo>
                    <a:pt x="734491" y="115608"/>
                  </a:lnTo>
                  <a:lnTo>
                    <a:pt x="711542" y="115608"/>
                  </a:lnTo>
                  <a:lnTo>
                    <a:pt x="711542" y="138468"/>
                  </a:lnTo>
                  <a:lnTo>
                    <a:pt x="688581" y="138468"/>
                  </a:lnTo>
                  <a:lnTo>
                    <a:pt x="688581" y="184175"/>
                  </a:lnTo>
                  <a:lnTo>
                    <a:pt x="665632" y="184175"/>
                  </a:lnTo>
                  <a:lnTo>
                    <a:pt x="665632" y="69875"/>
                  </a:lnTo>
                  <a:lnTo>
                    <a:pt x="688581" y="69875"/>
                  </a:lnTo>
                  <a:lnTo>
                    <a:pt x="688581" y="24155"/>
                  </a:lnTo>
                  <a:lnTo>
                    <a:pt x="665632" y="24155"/>
                  </a:lnTo>
                  <a:lnTo>
                    <a:pt x="642683" y="24155"/>
                  </a:lnTo>
                  <a:lnTo>
                    <a:pt x="642683" y="138468"/>
                  </a:lnTo>
                  <a:lnTo>
                    <a:pt x="642683" y="206578"/>
                  </a:lnTo>
                  <a:lnTo>
                    <a:pt x="619721" y="206578"/>
                  </a:lnTo>
                  <a:lnTo>
                    <a:pt x="619721" y="184175"/>
                  </a:lnTo>
                  <a:lnTo>
                    <a:pt x="596773" y="184175"/>
                  </a:lnTo>
                  <a:lnTo>
                    <a:pt x="596773" y="161315"/>
                  </a:lnTo>
                  <a:lnTo>
                    <a:pt x="619721" y="161315"/>
                  </a:lnTo>
                  <a:lnTo>
                    <a:pt x="619721" y="138468"/>
                  </a:lnTo>
                  <a:lnTo>
                    <a:pt x="642683" y="138468"/>
                  </a:lnTo>
                  <a:lnTo>
                    <a:pt x="642683" y="24155"/>
                  </a:lnTo>
                  <a:lnTo>
                    <a:pt x="642683" y="25"/>
                  </a:lnTo>
                  <a:lnTo>
                    <a:pt x="619721" y="25"/>
                  </a:lnTo>
                  <a:lnTo>
                    <a:pt x="596773" y="25"/>
                  </a:lnTo>
                  <a:lnTo>
                    <a:pt x="596773" y="92735"/>
                  </a:lnTo>
                  <a:lnTo>
                    <a:pt x="573824" y="92735"/>
                  </a:lnTo>
                  <a:lnTo>
                    <a:pt x="573824" y="47028"/>
                  </a:lnTo>
                  <a:lnTo>
                    <a:pt x="550875" y="47028"/>
                  </a:lnTo>
                  <a:lnTo>
                    <a:pt x="550875" y="69875"/>
                  </a:lnTo>
                  <a:lnTo>
                    <a:pt x="527913" y="69875"/>
                  </a:lnTo>
                  <a:lnTo>
                    <a:pt x="527913" y="92735"/>
                  </a:lnTo>
                  <a:lnTo>
                    <a:pt x="550875" y="92735"/>
                  </a:lnTo>
                  <a:lnTo>
                    <a:pt x="550875" y="114757"/>
                  </a:lnTo>
                  <a:lnTo>
                    <a:pt x="527913" y="114757"/>
                  </a:lnTo>
                  <a:lnTo>
                    <a:pt x="527913" y="137718"/>
                  </a:lnTo>
                  <a:lnTo>
                    <a:pt x="550875" y="137718"/>
                  </a:lnTo>
                  <a:lnTo>
                    <a:pt x="550875" y="115608"/>
                  </a:lnTo>
                  <a:lnTo>
                    <a:pt x="573824" y="115608"/>
                  </a:lnTo>
                  <a:lnTo>
                    <a:pt x="573824" y="138468"/>
                  </a:lnTo>
                  <a:lnTo>
                    <a:pt x="550875" y="138468"/>
                  </a:lnTo>
                  <a:lnTo>
                    <a:pt x="550875" y="161315"/>
                  </a:lnTo>
                  <a:lnTo>
                    <a:pt x="573824" y="161315"/>
                  </a:lnTo>
                  <a:lnTo>
                    <a:pt x="573824" y="207035"/>
                  </a:lnTo>
                  <a:lnTo>
                    <a:pt x="550875" y="207035"/>
                  </a:lnTo>
                  <a:lnTo>
                    <a:pt x="550875" y="184175"/>
                  </a:lnTo>
                  <a:lnTo>
                    <a:pt x="527913" y="184175"/>
                  </a:lnTo>
                  <a:lnTo>
                    <a:pt x="527913" y="207035"/>
                  </a:lnTo>
                  <a:lnTo>
                    <a:pt x="527913" y="229527"/>
                  </a:lnTo>
                  <a:lnTo>
                    <a:pt x="504964" y="229527"/>
                  </a:lnTo>
                  <a:lnTo>
                    <a:pt x="504964" y="207035"/>
                  </a:lnTo>
                  <a:lnTo>
                    <a:pt x="527913" y="207035"/>
                  </a:lnTo>
                  <a:lnTo>
                    <a:pt x="527913" y="184175"/>
                  </a:lnTo>
                  <a:lnTo>
                    <a:pt x="527913" y="138468"/>
                  </a:lnTo>
                  <a:lnTo>
                    <a:pt x="504964" y="138468"/>
                  </a:lnTo>
                  <a:lnTo>
                    <a:pt x="482003" y="138468"/>
                  </a:lnTo>
                  <a:lnTo>
                    <a:pt x="482003" y="161315"/>
                  </a:lnTo>
                  <a:lnTo>
                    <a:pt x="504964" y="161315"/>
                  </a:lnTo>
                  <a:lnTo>
                    <a:pt x="504964" y="184175"/>
                  </a:lnTo>
                  <a:lnTo>
                    <a:pt x="482003" y="184175"/>
                  </a:lnTo>
                  <a:lnTo>
                    <a:pt x="482003" y="161315"/>
                  </a:lnTo>
                  <a:lnTo>
                    <a:pt x="459054" y="161315"/>
                  </a:lnTo>
                  <a:lnTo>
                    <a:pt x="436105" y="161315"/>
                  </a:lnTo>
                  <a:lnTo>
                    <a:pt x="413156" y="161315"/>
                  </a:lnTo>
                  <a:lnTo>
                    <a:pt x="413156" y="183629"/>
                  </a:lnTo>
                  <a:lnTo>
                    <a:pt x="390194" y="183629"/>
                  </a:lnTo>
                  <a:lnTo>
                    <a:pt x="367245" y="183629"/>
                  </a:lnTo>
                  <a:lnTo>
                    <a:pt x="367245" y="229527"/>
                  </a:lnTo>
                  <a:lnTo>
                    <a:pt x="390194" y="229527"/>
                  </a:lnTo>
                  <a:lnTo>
                    <a:pt x="390194" y="206578"/>
                  </a:lnTo>
                  <a:lnTo>
                    <a:pt x="413156" y="206578"/>
                  </a:lnTo>
                  <a:lnTo>
                    <a:pt x="413156" y="184175"/>
                  </a:lnTo>
                  <a:lnTo>
                    <a:pt x="436105" y="184175"/>
                  </a:lnTo>
                  <a:lnTo>
                    <a:pt x="459054" y="184175"/>
                  </a:lnTo>
                  <a:lnTo>
                    <a:pt x="459054" y="229908"/>
                  </a:lnTo>
                  <a:lnTo>
                    <a:pt x="482003" y="229908"/>
                  </a:lnTo>
                  <a:lnTo>
                    <a:pt x="504964" y="229908"/>
                  </a:lnTo>
                  <a:lnTo>
                    <a:pt x="504964" y="252476"/>
                  </a:lnTo>
                  <a:lnTo>
                    <a:pt x="527913" y="252476"/>
                  </a:lnTo>
                  <a:lnTo>
                    <a:pt x="527913" y="229908"/>
                  </a:lnTo>
                  <a:lnTo>
                    <a:pt x="550875" y="229908"/>
                  </a:lnTo>
                  <a:lnTo>
                    <a:pt x="550875" y="298475"/>
                  </a:lnTo>
                  <a:lnTo>
                    <a:pt x="573824" y="298475"/>
                  </a:lnTo>
                  <a:lnTo>
                    <a:pt x="573824" y="321335"/>
                  </a:lnTo>
                  <a:lnTo>
                    <a:pt x="596773" y="321335"/>
                  </a:lnTo>
                  <a:lnTo>
                    <a:pt x="596773" y="298475"/>
                  </a:lnTo>
                  <a:lnTo>
                    <a:pt x="619721" y="298475"/>
                  </a:lnTo>
                  <a:lnTo>
                    <a:pt x="619721" y="321335"/>
                  </a:lnTo>
                  <a:lnTo>
                    <a:pt x="642683" y="321335"/>
                  </a:lnTo>
                  <a:lnTo>
                    <a:pt x="642683" y="298475"/>
                  </a:lnTo>
                  <a:lnTo>
                    <a:pt x="665632" y="298475"/>
                  </a:lnTo>
                  <a:lnTo>
                    <a:pt x="688581" y="298475"/>
                  </a:lnTo>
                  <a:lnTo>
                    <a:pt x="711542" y="298475"/>
                  </a:lnTo>
                  <a:lnTo>
                    <a:pt x="734491" y="298475"/>
                  </a:lnTo>
                  <a:lnTo>
                    <a:pt x="734491" y="275615"/>
                  </a:lnTo>
                  <a:lnTo>
                    <a:pt x="711542" y="275615"/>
                  </a:lnTo>
                  <a:lnTo>
                    <a:pt x="688581" y="275615"/>
                  </a:lnTo>
                  <a:lnTo>
                    <a:pt x="688581" y="252768"/>
                  </a:lnTo>
                  <a:lnTo>
                    <a:pt x="665632" y="252768"/>
                  </a:lnTo>
                  <a:lnTo>
                    <a:pt x="642683" y="252768"/>
                  </a:lnTo>
                  <a:lnTo>
                    <a:pt x="619721" y="252768"/>
                  </a:lnTo>
                  <a:lnTo>
                    <a:pt x="596773" y="252768"/>
                  </a:lnTo>
                  <a:lnTo>
                    <a:pt x="596773" y="207035"/>
                  </a:lnTo>
                  <a:lnTo>
                    <a:pt x="619721" y="207035"/>
                  </a:lnTo>
                  <a:lnTo>
                    <a:pt x="619721" y="229527"/>
                  </a:lnTo>
                  <a:lnTo>
                    <a:pt x="642683" y="229527"/>
                  </a:lnTo>
                  <a:lnTo>
                    <a:pt x="642683" y="207035"/>
                  </a:lnTo>
                  <a:lnTo>
                    <a:pt x="665632" y="207035"/>
                  </a:lnTo>
                  <a:lnTo>
                    <a:pt x="688581" y="207035"/>
                  </a:lnTo>
                  <a:lnTo>
                    <a:pt x="688581" y="229908"/>
                  </a:lnTo>
                  <a:lnTo>
                    <a:pt x="711542" y="229908"/>
                  </a:lnTo>
                  <a:lnTo>
                    <a:pt x="711542" y="252768"/>
                  </a:lnTo>
                  <a:lnTo>
                    <a:pt x="734491" y="252768"/>
                  </a:lnTo>
                  <a:lnTo>
                    <a:pt x="757440" y="252768"/>
                  </a:lnTo>
                  <a:lnTo>
                    <a:pt x="757440" y="229908"/>
                  </a:lnTo>
                  <a:lnTo>
                    <a:pt x="780402" y="229908"/>
                  </a:lnTo>
                  <a:lnTo>
                    <a:pt x="780402" y="207035"/>
                  </a:lnTo>
                  <a:lnTo>
                    <a:pt x="757440" y="207035"/>
                  </a:lnTo>
                  <a:lnTo>
                    <a:pt x="757440" y="184175"/>
                  </a:lnTo>
                  <a:lnTo>
                    <a:pt x="734491" y="184175"/>
                  </a:lnTo>
                  <a:lnTo>
                    <a:pt x="734491" y="138468"/>
                  </a:lnTo>
                  <a:lnTo>
                    <a:pt x="757440" y="138468"/>
                  </a:lnTo>
                  <a:lnTo>
                    <a:pt x="757440" y="47028"/>
                  </a:lnTo>
                  <a:lnTo>
                    <a:pt x="780402" y="47028"/>
                  </a:lnTo>
                  <a:lnTo>
                    <a:pt x="780402" y="25"/>
                  </a:lnTo>
                  <a:close/>
                </a:path>
                <a:path w="941070" h="321944">
                  <a:moveTo>
                    <a:pt x="849249" y="91808"/>
                  </a:moveTo>
                  <a:lnTo>
                    <a:pt x="826300" y="91808"/>
                  </a:lnTo>
                  <a:lnTo>
                    <a:pt x="803351" y="91808"/>
                  </a:lnTo>
                  <a:lnTo>
                    <a:pt x="803351" y="68859"/>
                  </a:lnTo>
                  <a:lnTo>
                    <a:pt x="780402" y="68859"/>
                  </a:lnTo>
                  <a:lnTo>
                    <a:pt x="780402" y="114757"/>
                  </a:lnTo>
                  <a:lnTo>
                    <a:pt x="803351" y="114757"/>
                  </a:lnTo>
                  <a:lnTo>
                    <a:pt x="803351" y="137718"/>
                  </a:lnTo>
                  <a:lnTo>
                    <a:pt x="826300" y="137718"/>
                  </a:lnTo>
                  <a:lnTo>
                    <a:pt x="826300" y="114757"/>
                  </a:lnTo>
                  <a:lnTo>
                    <a:pt x="849249" y="114757"/>
                  </a:lnTo>
                  <a:lnTo>
                    <a:pt x="849249" y="91808"/>
                  </a:lnTo>
                  <a:close/>
                </a:path>
                <a:path w="941070" h="321944">
                  <a:moveTo>
                    <a:pt x="849249" y="0"/>
                  </a:moveTo>
                  <a:lnTo>
                    <a:pt x="826300" y="0"/>
                  </a:lnTo>
                  <a:lnTo>
                    <a:pt x="826300" y="68859"/>
                  </a:lnTo>
                  <a:lnTo>
                    <a:pt x="849249" y="68859"/>
                  </a:lnTo>
                  <a:lnTo>
                    <a:pt x="849249" y="0"/>
                  </a:lnTo>
                  <a:close/>
                </a:path>
                <a:path w="941070" h="321944">
                  <a:moveTo>
                    <a:pt x="895159" y="137718"/>
                  </a:moveTo>
                  <a:lnTo>
                    <a:pt x="872210" y="137718"/>
                  </a:lnTo>
                  <a:lnTo>
                    <a:pt x="872210" y="114757"/>
                  </a:lnTo>
                  <a:lnTo>
                    <a:pt x="849249" y="114757"/>
                  </a:lnTo>
                  <a:lnTo>
                    <a:pt x="849249" y="137718"/>
                  </a:lnTo>
                  <a:lnTo>
                    <a:pt x="826300" y="137718"/>
                  </a:lnTo>
                  <a:lnTo>
                    <a:pt x="826300" y="160667"/>
                  </a:lnTo>
                  <a:lnTo>
                    <a:pt x="849249" y="160667"/>
                  </a:lnTo>
                  <a:lnTo>
                    <a:pt x="849249" y="183629"/>
                  </a:lnTo>
                  <a:lnTo>
                    <a:pt x="826300" y="183629"/>
                  </a:lnTo>
                  <a:lnTo>
                    <a:pt x="826300" y="229527"/>
                  </a:lnTo>
                  <a:lnTo>
                    <a:pt x="849249" y="229527"/>
                  </a:lnTo>
                  <a:lnTo>
                    <a:pt x="849249" y="206578"/>
                  </a:lnTo>
                  <a:lnTo>
                    <a:pt x="872210" y="206578"/>
                  </a:lnTo>
                  <a:lnTo>
                    <a:pt x="872210" y="160667"/>
                  </a:lnTo>
                  <a:lnTo>
                    <a:pt x="895159" y="160667"/>
                  </a:lnTo>
                  <a:lnTo>
                    <a:pt x="895159" y="137718"/>
                  </a:lnTo>
                  <a:close/>
                </a:path>
                <a:path w="941070" h="321944">
                  <a:moveTo>
                    <a:pt x="895159" y="91808"/>
                  </a:moveTo>
                  <a:lnTo>
                    <a:pt x="872210" y="91808"/>
                  </a:lnTo>
                  <a:lnTo>
                    <a:pt x="872210" y="114757"/>
                  </a:lnTo>
                  <a:lnTo>
                    <a:pt x="895159" y="114757"/>
                  </a:lnTo>
                  <a:lnTo>
                    <a:pt x="895159" y="91808"/>
                  </a:lnTo>
                  <a:close/>
                </a:path>
                <a:path w="941070" h="321944">
                  <a:moveTo>
                    <a:pt x="941070" y="68859"/>
                  </a:moveTo>
                  <a:lnTo>
                    <a:pt x="918121" y="68859"/>
                  </a:lnTo>
                  <a:lnTo>
                    <a:pt x="918121" y="160667"/>
                  </a:lnTo>
                  <a:lnTo>
                    <a:pt x="895159" y="160667"/>
                  </a:lnTo>
                  <a:lnTo>
                    <a:pt x="895159" y="183629"/>
                  </a:lnTo>
                  <a:lnTo>
                    <a:pt x="918121" y="183629"/>
                  </a:lnTo>
                  <a:lnTo>
                    <a:pt x="941070" y="183629"/>
                  </a:lnTo>
                  <a:lnTo>
                    <a:pt x="941070" y="6885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458159"/>
              <a:ext cx="941069" cy="941069"/>
            </a:xfrm>
            <a:custGeom>
              <a:avLst/>
              <a:gdLst/>
              <a:ahLst/>
              <a:cxnLst/>
              <a:rect l="l" t="t" r="r" b="b"/>
              <a:pathLst>
                <a:path w="941070" h="941069">
                  <a:moveTo>
                    <a:pt x="160667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137160"/>
                  </a:lnTo>
                  <a:lnTo>
                    <a:pt x="0" y="160020"/>
                  </a:lnTo>
                  <a:lnTo>
                    <a:pt x="160667" y="160020"/>
                  </a:lnTo>
                  <a:lnTo>
                    <a:pt x="160667" y="137160"/>
                  </a:lnTo>
                  <a:lnTo>
                    <a:pt x="22948" y="137160"/>
                  </a:lnTo>
                  <a:lnTo>
                    <a:pt x="22948" y="22860"/>
                  </a:lnTo>
                  <a:lnTo>
                    <a:pt x="137718" y="22860"/>
                  </a:lnTo>
                  <a:lnTo>
                    <a:pt x="137718" y="137147"/>
                  </a:lnTo>
                  <a:lnTo>
                    <a:pt x="160667" y="137147"/>
                  </a:lnTo>
                  <a:lnTo>
                    <a:pt x="160667" y="22860"/>
                  </a:lnTo>
                  <a:lnTo>
                    <a:pt x="160667" y="22390"/>
                  </a:lnTo>
                  <a:lnTo>
                    <a:pt x="160667" y="0"/>
                  </a:lnTo>
                  <a:close/>
                </a:path>
                <a:path w="941070" h="941069">
                  <a:moveTo>
                    <a:pt x="206578" y="825741"/>
                  </a:moveTo>
                  <a:lnTo>
                    <a:pt x="183616" y="825741"/>
                  </a:lnTo>
                  <a:lnTo>
                    <a:pt x="183616" y="871639"/>
                  </a:lnTo>
                  <a:lnTo>
                    <a:pt x="206578" y="871639"/>
                  </a:lnTo>
                  <a:lnTo>
                    <a:pt x="206578" y="825741"/>
                  </a:lnTo>
                  <a:close/>
                </a:path>
                <a:path w="941070" h="941069">
                  <a:moveTo>
                    <a:pt x="275437" y="802779"/>
                  </a:moveTo>
                  <a:lnTo>
                    <a:pt x="252476" y="802779"/>
                  </a:lnTo>
                  <a:lnTo>
                    <a:pt x="252476" y="779830"/>
                  </a:lnTo>
                  <a:lnTo>
                    <a:pt x="229527" y="779830"/>
                  </a:lnTo>
                  <a:lnTo>
                    <a:pt x="229527" y="802779"/>
                  </a:lnTo>
                  <a:lnTo>
                    <a:pt x="206578" y="802779"/>
                  </a:lnTo>
                  <a:lnTo>
                    <a:pt x="206578" y="825741"/>
                  </a:lnTo>
                  <a:lnTo>
                    <a:pt x="229527" y="825741"/>
                  </a:lnTo>
                  <a:lnTo>
                    <a:pt x="252476" y="825741"/>
                  </a:lnTo>
                  <a:lnTo>
                    <a:pt x="252476" y="848690"/>
                  </a:lnTo>
                  <a:lnTo>
                    <a:pt x="275437" y="848690"/>
                  </a:lnTo>
                  <a:lnTo>
                    <a:pt x="275437" y="802779"/>
                  </a:lnTo>
                  <a:close/>
                </a:path>
                <a:path w="941070" h="941069">
                  <a:moveTo>
                    <a:pt x="275437" y="688022"/>
                  </a:moveTo>
                  <a:lnTo>
                    <a:pt x="252476" y="688022"/>
                  </a:lnTo>
                  <a:lnTo>
                    <a:pt x="252476" y="665073"/>
                  </a:lnTo>
                  <a:lnTo>
                    <a:pt x="229527" y="665073"/>
                  </a:lnTo>
                  <a:lnTo>
                    <a:pt x="229527" y="733920"/>
                  </a:lnTo>
                  <a:lnTo>
                    <a:pt x="206578" y="733920"/>
                  </a:lnTo>
                  <a:lnTo>
                    <a:pt x="206578" y="756881"/>
                  </a:lnTo>
                  <a:lnTo>
                    <a:pt x="183616" y="756881"/>
                  </a:lnTo>
                  <a:lnTo>
                    <a:pt x="183616" y="802779"/>
                  </a:lnTo>
                  <a:lnTo>
                    <a:pt x="206578" y="802779"/>
                  </a:lnTo>
                  <a:lnTo>
                    <a:pt x="206578" y="779830"/>
                  </a:lnTo>
                  <a:lnTo>
                    <a:pt x="229527" y="779830"/>
                  </a:lnTo>
                  <a:lnTo>
                    <a:pt x="229527" y="756881"/>
                  </a:lnTo>
                  <a:lnTo>
                    <a:pt x="252476" y="756881"/>
                  </a:lnTo>
                  <a:lnTo>
                    <a:pt x="252476" y="733920"/>
                  </a:lnTo>
                  <a:lnTo>
                    <a:pt x="275437" y="733920"/>
                  </a:lnTo>
                  <a:lnTo>
                    <a:pt x="275437" y="688022"/>
                  </a:lnTo>
                  <a:close/>
                </a:path>
                <a:path w="941070" h="941069">
                  <a:moveTo>
                    <a:pt x="298386" y="848690"/>
                  </a:moveTo>
                  <a:lnTo>
                    <a:pt x="275437" y="848690"/>
                  </a:lnTo>
                  <a:lnTo>
                    <a:pt x="275437" y="871639"/>
                  </a:lnTo>
                  <a:lnTo>
                    <a:pt x="298386" y="871639"/>
                  </a:lnTo>
                  <a:lnTo>
                    <a:pt x="298386" y="848690"/>
                  </a:lnTo>
                  <a:close/>
                </a:path>
                <a:path w="941070" h="941069">
                  <a:moveTo>
                    <a:pt x="298386" y="756881"/>
                  </a:moveTo>
                  <a:lnTo>
                    <a:pt x="275437" y="756881"/>
                  </a:lnTo>
                  <a:lnTo>
                    <a:pt x="252476" y="756881"/>
                  </a:lnTo>
                  <a:lnTo>
                    <a:pt x="252476" y="779830"/>
                  </a:lnTo>
                  <a:lnTo>
                    <a:pt x="275437" y="779830"/>
                  </a:lnTo>
                  <a:lnTo>
                    <a:pt x="275437" y="802779"/>
                  </a:lnTo>
                  <a:lnTo>
                    <a:pt x="298386" y="802779"/>
                  </a:lnTo>
                  <a:lnTo>
                    <a:pt x="298386" y="756881"/>
                  </a:lnTo>
                  <a:close/>
                </a:path>
                <a:path w="941070" h="941069">
                  <a:moveTo>
                    <a:pt x="344297" y="802779"/>
                  </a:moveTo>
                  <a:lnTo>
                    <a:pt x="321335" y="802779"/>
                  </a:lnTo>
                  <a:lnTo>
                    <a:pt x="321335" y="825741"/>
                  </a:lnTo>
                  <a:lnTo>
                    <a:pt x="344297" y="825741"/>
                  </a:lnTo>
                  <a:lnTo>
                    <a:pt x="344297" y="802779"/>
                  </a:lnTo>
                  <a:close/>
                </a:path>
                <a:path w="941070" h="941069">
                  <a:moveTo>
                    <a:pt x="367245" y="871639"/>
                  </a:moveTo>
                  <a:lnTo>
                    <a:pt x="344297" y="871639"/>
                  </a:lnTo>
                  <a:lnTo>
                    <a:pt x="344297" y="848690"/>
                  </a:lnTo>
                  <a:lnTo>
                    <a:pt x="321335" y="848690"/>
                  </a:lnTo>
                  <a:lnTo>
                    <a:pt x="321335" y="871639"/>
                  </a:lnTo>
                  <a:lnTo>
                    <a:pt x="298386" y="871639"/>
                  </a:lnTo>
                  <a:lnTo>
                    <a:pt x="298386" y="894600"/>
                  </a:lnTo>
                  <a:lnTo>
                    <a:pt x="275437" y="894600"/>
                  </a:lnTo>
                  <a:lnTo>
                    <a:pt x="275437" y="871639"/>
                  </a:lnTo>
                  <a:lnTo>
                    <a:pt x="252476" y="871639"/>
                  </a:lnTo>
                  <a:lnTo>
                    <a:pt x="229527" y="871639"/>
                  </a:lnTo>
                  <a:lnTo>
                    <a:pt x="229527" y="894600"/>
                  </a:lnTo>
                  <a:lnTo>
                    <a:pt x="252476" y="894600"/>
                  </a:lnTo>
                  <a:lnTo>
                    <a:pt x="252476" y="917549"/>
                  </a:lnTo>
                  <a:lnTo>
                    <a:pt x="229527" y="917549"/>
                  </a:lnTo>
                  <a:lnTo>
                    <a:pt x="229527" y="940498"/>
                  </a:lnTo>
                  <a:lnTo>
                    <a:pt x="252476" y="940498"/>
                  </a:lnTo>
                  <a:lnTo>
                    <a:pt x="275437" y="940498"/>
                  </a:lnTo>
                  <a:lnTo>
                    <a:pt x="275437" y="917549"/>
                  </a:lnTo>
                  <a:lnTo>
                    <a:pt x="298386" y="917549"/>
                  </a:lnTo>
                  <a:lnTo>
                    <a:pt x="321335" y="917549"/>
                  </a:lnTo>
                  <a:lnTo>
                    <a:pt x="321335" y="940498"/>
                  </a:lnTo>
                  <a:lnTo>
                    <a:pt x="344297" y="940498"/>
                  </a:lnTo>
                  <a:lnTo>
                    <a:pt x="344297" y="894600"/>
                  </a:lnTo>
                  <a:lnTo>
                    <a:pt x="367245" y="894600"/>
                  </a:lnTo>
                  <a:lnTo>
                    <a:pt x="367245" y="871639"/>
                  </a:lnTo>
                  <a:close/>
                </a:path>
                <a:path w="941070" h="941069">
                  <a:moveTo>
                    <a:pt x="367245" y="825741"/>
                  </a:moveTo>
                  <a:lnTo>
                    <a:pt x="344297" y="825741"/>
                  </a:lnTo>
                  <a:lnTo>
                    <a:pt x="344297" y="848690"/>
                  </a:lnTo>
                  <a:lnTo>
                    <a:pt x="367245" y="848690"/>
                  </a:lnTo>
                  <a:lnTo>
                    <a:pt x="367245" y="825741"/>
                  </a:lnTo>
                  <a:close/>
                </a:path>
                <a:path w="941070" h="941069">
                  <a:moveTo>
                    <a:pt x="390194" y="894600"/>
                  </a:moveTo>
                  <a:lnTo>
                    <a:pt x="367245" y="894600"/>
                  </a:lnTo>
                  <a:lnTo>
                    <a:pt x="367245" y="917549"/>
                  </a:lnTo>
                  <a:lnTo>
                    <a:pt x="390194" y="917549"/>
                  </a:lnTo>
                  <a:lnTo>
                    <a:pt x="390194" y="894600"/>
                  </a:lnTo>
                  <a:close/>
                </a:path>
                <a:path w="941070" h="941069">
                  <a:moveTo>
                    <a:pt x="390194" y="802779"/>
                  </a:moveTo>
                  <a:lnTo>
                    <a:pt x="367245" y="802779"/>
                  </a:lnTo>
                  <a:lnTo>
                    <a:pt x="367245" y="825741"/>
                  </a:lnTo>
                  <a:lnTo>
                    <a:pt x="390194" y="825741"/>
                  </a:lnTo>
                  <a:lnTo>
                    <a:pt x="390194" y="802779"/>
                  </a:lnTo>
                  <a:close/>
                </a:path>
                <a:path w="941070" h="941069">
                  <a:moveTo>
                    <a:pt x="390194" y="756881"/>
                  </a:moveTo>
                  <a:lnTo>
                    <a:pt x="367245" y="756881"/>
                  </a:lnTo>
                  <a:lnTo>
                    <a:pt x="344297" y="756881"/>
                  </a:lnTo>
                  <a:lnTo>
                    <a:pt x="321335" y="756881"/>
                  </a:lnTo>
                  <a:lnTo>
                    <a:pt x="321335" y="779830"/>
                  </a:lnTo>
                  <a:lnTo>
                    <a:pt x="344297" y="779830"/>
                  </a:lnTo>
                  <a:lnTo>
                    <a:pt x="367245" y="779830"/>
                  </a:lnTo>
                  <a:lnTo>
                    <a:pt x="390194" y="779830"/>
                  </a:lnTo>
                  <a:lnTo>
                    <a:pt x="390194" y="756881"/>
                  </a:lnTo>
                  <a:close/>
                </a:path>
                <a:path w="941070" h="941069">
                  <a:moveTo>
                    <a:pt x="436105" y="894600"/>
                  </a:moveTo>
                  <a:lnTo>
                    <a:pt x="413156" y="894600"/>
                  </a:lnTo>
                  <a:lnTo>
                    <a:pt x="413156" y="917549"/>
                  </a:lnTo>
                  <a:lnTo>
                    <a:pt x="436105" y="917549"/>
                  </a:lnTo>
                  <a:lnTo>
                    <a:pt x="436105" y="894600"/>
                  </a:lnTo>
                  <a:close/>
                </a:path>
                <a:path w="941070" h="941069">
                  <a:moveTo>
                    <a:pt x="436105" y="802779"/>
                  </a:moveTo>
                  <a:lnTo>
                    <a:pt x="413156" y="802779"/>
                  </a:lnTo>
                  <a:lnTo>
                    <a:pt x="413156" y="825741"/>
                  </a:lnTo>
                  <a:lnTo>
                    <a:pt x="436105" y="825741"/>
                  </a:lnTo>
                  <a:lnTo>
                    <a:pt x="436105" y="802779"/>
                  </a:lnTo>
                  <a:close/>
                </a:path>
                <a:path w="941070" h="941069">
                  <a:moveTo>
                    <a:pt x="482003" y="871639"/>
                  </a:moveTo>
                  <a:lnTo>
                    <a:pt x="459054" y="871639"/>
                  </a:lnTo>
                  <a:lnTo>
                    <a:pt x="459054" y="825741"/>
                  </a:lnTo>
                  <a:lnTo>
                    <a:pt x="436105" y="825741"/>
                  </a:lnTo>
                  <a:lnTo>
                    <a:pt x="436105" y="848690"/>
                  </a:lnTo>
                  <a:lnTo>
                    <a:pt x="413156" y="848690"/>
                  </a:lnTo>
                  <a:lnTo>
                    <a:pt x="413156" y="825741"/>
                  </a:lnTo>
                  <a:lnTo>
                    <a:pt x="390194" y="825741"/>
                  </a:lnTo>
                  <a:lnTo>
                    <a:pt x="390194" y="894600"/>
                  </a:lnTo>
                  <a:lnTo>
                    <a:pt x="413156" y="894600"/>
                  </a:lnTo>
                  <a:lnTo>
                    <a:pt x="413156" y="871639"/>
                  </a:lnTo>
                  <a:lnTo>
                    <a:pt x="436105" y="871639"/>
                  </a:lnTo>
                  <a:lnTo>
                    <a:pt x="436105" y="894600"/>
                  </a:lnTo>
                  <a:lnTo>
                    <a:pt x="459054" y="894600"/>
                  </a:lnTo>
                  <a:lnTo>
                    <a:pt x="482003" y="894600"/>
                  </a:lnTo>
                  <a:lnTo>
                    <a:pt x="482003" y="871639"/>
                  </a:lnTo>
                  <a:close/>
                </a:path>
                <a:path w="941070" h="941069">
                  <a:moveTo>
                    <a:pt x="504964" y="917549"/>
                  </a:moveTo>
                  <a:lnTo>
                    <a:pt x="482003" y="917549"/>
                  </a:lnTo>
                  <a:lnTo>
                    <a:pt x="482003" y="940498"/>
                  </a:lnTo>
                  <a:lnTo>
                    <a:pt x="504964" y="940498"/>
                  </a:lnTo>
                  <a:lnTo>
                    <a:pt x="504964" y="917549"/>
                  </a:lnTo>
                  <a:close/>
                </a:path>
                <a:path w="941070" h="941069">
                  <a:moveTo>
                    <a:pt x="527913" y="710971"/>
                  </a:moveTo>
                  <a:lnTo>
                    <a:pt x="504964" y="710971"/>
                  </a:lnTo>
                  <a:lnTo>
                    <a:pt x="504964" y="733920"/>
                  </a:lnTo>
                  <a:lnTo>
                    <a:pt x="527913" y="733920"/>
                  </a:lnTo>
                  <a:lnTo>
                    <a:pt x="527913" y="710971"/>
                  </a:lnTo>
                  <a:close/>
                </a:path>
                <a:path w="941070" h="941069">
                  <a:moveTo>
                    <a:pt x="573824" y="917549"/>
                  </a:moveTo>
                  <a:lnTo>
                    <a:pt x="550875" y="917549"/>
                  </a:lnTo>
                  <a:lnTo>
                    <a:pt x="550875" y="940498"/>
                  </a:lnTo>
                  <a:lnTo>
                    <a:pt x="573824" y="940498"/>
                  </a:lnTo>
                  <a:lnTo>
                    <a:pt x="573824" y="917549"/>
                  </a:lnTo>
                  <a:close/>
                </a:path>
                <a:path w="941070" h="941069">
                  <a:moveTo>
                    <a:pt x="573824" y="802779"/>
                  </a:moveTo>
                  <a:lnTo>
                    <a:pt x="550875" y="802779"/>
                  </a:lnTo>
                  <a:lnTo>
                    <a:pt x="550875" y="825741"/>
                  </a:lnTo>
                  <a:lnTo>
                    <a:pt x="573824" y="825741"/>
                  </a:lnTo>
                  <a:lnTo>
                    <a:pt x="573824" y="802779"/>
                  </a:lnTo>
                  <a:close/>
                </a:path>
                <a:path w="941070" h="941069">
                  <a:moveTo>
                    <a:pt x="619721" y="917549"/>
                  </a:moveTo>
                  <a:lnTo>
                    <a:pt x="596773" y="917549"/>
                  </a:lnTo>
                  <a:lnTo>
                    <a:pt x="596773" y="940498"/>
                  </a:lnTo>
                  <a:lnTo>
                    <a:pt x="619721" y="940498"/>
                  </a:lnTo>
                  <a:lnTo>
                    <a:pt x="619721" y="917549"/>
                  </a:lnTo>
                  <a:close/>
                </a:path>
                <a:path w="941070" h="941069">
                  <a:moveTo>
                    <a:pt x="619721" y="802779"/>
                  </a:moveTo>
                  <a:lnTo>
                    <a:pt x="596773" y="802779"/>
                  </a:lnTo>
                  <a:lnTo>
                    <a:pt x="596773" y="825741"/>
                  </a:lnTo>
                  <a:lnTo>
                    <a:pt x="619721" y="825741"/>
                  </a:lnTo>
                  <a:lnTo>
                    <a:pt x="619721" y="802779"/>
                  </a:lnTo>
                  <a:close/>
                </a:path>
                <a:path w="941070" h="941069">
                  <a:moveTo>
                    <a:pt x="711542" y="848690"/>
                  </a:moveTo>
                  <a:lnTo>
                    <a:pt x="688581" y="848690"/>
                  </a:lnTo>
                  <a:lnTo>
                    <a:pt x="688581" y="871639"/>
                  </a:lnTo>
                  <a:lnTo>
                    <a:pt x="665632" y="871639"/>
                  </a:lnTo>
                  <a:lnTo>
                    <a:pt x="665632" y="848690"/>
                  </a:lnTo>
                  <a:lnTo>
                    <a:pt x="688581" y="848690"/>
                  </a:lnTo>
                  <a:lnTo>
                    <a:pt x="688581" y="825741"/>
                  </a:lnTo>
                  <a:lnTo>
                    <a:pt x="665632" y="825741"/>
                  </a:lnTo>
                  <a:lnTo>
                    <a:pt x="665632" y="802779"/>
                  </a:lnTo>
                  <a:lnTo>
                    <a:pt x="642683" y="802779"/>
                  </a:lnTo>
                  <a:lnTo>
                    <a:pt x="642683" y="848690"/>
                  </a:lnTo>
                  <a:lnTo>
                    <a:pt x="619721" y="848690"/>
                  </a:lnTo>
                  <a:lnTo>
                    <a:pt x="596773" y="848690"/>
                  </a:lnTo>
                  <a:lnTo>
                    <a:pt x="573824" y="848690"/>
                  </a:lnTo>
                  <a:lnTo>
                    <a:pt x="550875" y="848690"/>
                  </a:lnTo>
                  <a:lnTo>
                    <a:pt x="550875" y="871639"/>
                  </a:lnTo>
                  <a:lnTo>
                    <a:pt x="527913" y="871639"/>
                  </a:lnTo>
                  <a:lnTo>
                    <a:pt x="527913" y="848690"/>
                  </a:lnTo>
                  <a:lnTo>
                    <a:pt x="504964" y="848690"/>
                  </a:lnTo>
                  <a:lnTo>
                    <a:pt x="504964" y="825741"/>
                  </a:lnTo>
                  <a:lnTo>
                    <a:pt x="527913" y="825741"/>
                  </a:lnTo>
                  <a:lnTo>
                    <a:pt x="527913" y="802779"/>
                  </a:lnTo>
                  <a:lnTo>
                    <a:pt x="504964" y="802779"/>
                  </a:lnTo>
                  <a:lnTo>
                    <a:pt x="504964" y="779830"/>
                  </a:lnTo>
                  <a:lnTo>
                    <a:pt x="527913" y="779830"/>
                  </a:lnTo>
                  <a:lnTo>
                    <a:pt x="527913" y="756881"/>
                  </a:lnTo>
                  <a:lnTo>
                    <a:pt x="504964" y="756881"/>
                  </a:lnTo>
                  <a:lnTo>
                    <a:pt x="504964" y="733920"/>
                  </a:lnTo>
                  <a:lnTo>
                    <a:pt x="482003" y="733920"/>
                  </a:lnTo>
                  <a:lnTo>
                    <a:pt x="459054" y="733920"/>
                  </a:lnTo>
                  <a:lnTo>
                    <a:pt x="459054" y="710971"/>
                  </a:lnTo>
                  <a:lnTo>
                    <a:pt x="436105" y="710971"/>
                  </a:lnTo>
                  <a:lnTo>
                    <a:pt x="436105" y="688022"/>
                  </a:lnTo>
                  <a:lnTo>
                    <a:pt x="413156" y="688022"/>
                  </a:lnTo>
                  <a:lnTo>
                    <a:pt x="413156" y="733920"/>
                  </a:lnTo>
                  <a:lnTo>
                    <a:pt x="390194" y="733920"/>
                  </a:lnTo>
                  <a:lnTo>
                    <a:pt x="390194" y="756881"/>
                  </a:lnTo>
                  <a:lnTo>
                    <a:pt x="413156" y="756881"/>
                  </a:lnTo>
                  <a:lnTo>
                    <a:pt x="413156" y="779830"/>
                  </a:lnTo>
                  <a:lnTo>
                    <a:pt x="436105" y="779830"/>
                  </a:lnTo>
                  <a:lnTo>
                    <a:pt x="459054" y="779830"/>
                  </a:lnTo>
                  <a:lnTo>
                    <a:pt x="482003" y="779830"/>
                  </a:lnTo>
                  <a:lnTo>
                    <a:pt x="482003" y="802779"/>
                  </a:lnTo>
                  <a:lnTo>
                    <a:pt x="459054" y="802779"/>
                  </a:lnTo>
                  <a:lnTo>
                    <a:pt x="459054" y="825741"/>
                  </a:lnTo>
                  <a:lnTo>
                    <a:pt x="482003" y="825741"/>
                  </a:lnTo>
                  <a:lnTo>
                    <a:pt x="482003" y="871639"/>
                  </a:lnTo>
                  <a:lnTo>
                    <a:pt x="504964" y="871639"/>
                  </a:lnTo>
                  <a:lnTo>
                    <a:pt x="504964" y="894600"/>
                  </a:lnTo>
                  <a:lnTo>
                    <a:pt x="527913" y="894600"/>
                  </a:lnTo>
                  <a:lnTo>
                    <a:pt x="550875" y="894600"/>
                  </a:lnTo>
                  <a:lnTo>
                    <a:pt x="573824" y="894600"/>
                  </a:lnTo>
                  <a:lnTo>
                    <a:pt x="596773" y="894600"/>
                  </a:lnTo>
                  <a:lnTo>
                    <a:pt x="596773" y="871639"/>
                  </a:lnTo>
                  <a:lnTo>
                    <a:pt x="619721" y="871639"/>
                  </a:lnTo>
                  <a:lnTo>
                    <a:pt x="619721" y="917549"/>
                  </a:lnTo>
                  <a:lnTo>
                    <a:pt x="642683" y="917549"/>
                  </a:lnTo>
                  <a:lnTo>
                    <a:pt x="642683" y="894600"/>
                  </a:lnTo>
                  <a:lnTo>
                    <a:pt x="665632" y="894600"/>
                  </a:lnTo>
                  <a:lnTo>
                    <a:pt x="688581" y="894600"/>
                  </a:lnTo>
                  <a:lnTo>
                    <a:pt x="711542" y="894600"/>
                  </a:lnTo>
                  <a:lnTo>
                    <a:pt x="711542" y="848690"/>
                  </a:lnTo>
                  <a:close/>
                </a:path>
                <a:path w="941070" h="941069">
                  <a:moveTo>
                    <a:pt x="734491" y="802779"/>
                  </a:moveTo>
                  <a:lnTo>
                    <a:pt x="711542" y="802779"/>
                  </a:lnTo>
                  <a:lnTo>
                    <a:pt x="688581" y="802779"/>
                  </a:lnTo>
                  <a:lnTo>
                    <a:pt x="688581" y="825741"/>
                  </a:lnTo>
                  <a:lnTo>
                    <a:pt x="711542" y="825741"/>
                  </a:lnTo>
                  <a:lnTo>
                    <a:pt x="711542" y="848690"/>
                  </a:lnTo>
                  <a:lnTo>
                    <a:pt x="734491" y="848690"/>
                  </a:lnTo>
                  <a:lnTo>
                    <a:pt x="734491" y="802779"/>
                  </a:lnTo>
                  <a:close/>
                </a:path>
                <a:path w="941070" h="941069">
                  <a:moveTo>
                    <a:pt x="757440" y="917549"/>
                  </a:moveTo>
                  <a:lnTo>
                    <a:pt x="734491" y="917549"/>
                  </a:lnTo>
                  <a:lnTo>
                    <a:pt x="711542" y="917549"/>
                  </a:lnTo>
                  <a:lnTo>
                    <a:pt x="711542" y="940498"/>
                  </a:lnTo>
                  <a:lnTo>
                    <a:pt x="734491" y="940498"/>
                  </a:lnTo>
                  <a:lnTo>
                    <a:pt x="757440" y="940498"/>
                  </a:lnTo>
                  <a:lnTo>
                    <a:pt x="757440" y="917549"/>
                  </a:lnTo>
                  <a:close/>
                </a:path>
                <a:path w="941070" h="941069">
                  <a:moveTo>
                    <a:pt x="803351" y="894600"/>
                  </a:moveTo>
                  <a:lnTo>
                    <a:pt x="780402" y="894600"/>
                  </a:lnTo>
                  <a:lnTo>
                    <a:pt x="780402" y="871639"/>
                  </a:lnTo>
                  <a:lnTo>
                    <a:pt x="757440" y="871639"/>
                  </a:lnTo>
                  <a:lnTo>
                    <a:pt x="734491" y="871639"/>
                  </a:lnTo>
                  <a:lnTo>
                    <a:pt x="734491" y="894600"/>
                  </a:lnTo>
                  <a:lnTo>
                    <a:pt x="757440" y="894600"/>
                  </a:lnTo>
                  <a:lnTo>
                    <a:pt x="757440" y="917549"/>
                  </a:lnTo>
                  <a:lnTo>
                    <a:pt x="780402" y="917549"/>
                  </a:lnTo>
                  <a:lnTo>
                    <a:pt x="803351" y="917549"/>
                  </a:lnTo>
                  <a:lnTo>
                    <a:pt x="803351" y="894600"/>
                  </a:lnTo>
                  <a:close/>
                </a:path>
                <a:path w="941070" h="941069">
                  <a:moveTo>
                    <a:pt x="803351" y="710971"/>
                  </a:moveTo>
                  <a:lnTo>
                    <a:pt x="780402" y="710971"/>
                  </a:lnTo>
                  <a:lnTo>
                    <a:pt x="780402" y="733920"/>
                  </a:lnTo>
                  <a:lnTo>
                    <a:pt x="803351" y="733920"/>
                  </a:lnTo>
                  <a:lnTo>
                    <a:pt x="803351" y="710971"/>
                  </a:lnTo>
                  <a:close/>
                </a:path>
                <a:path w="941070" h="941069">
                  <a:moveTo>
                    <a:pt x="872210" y="871639"/>
                  </a:moveTo>
                  <a:lnTo>
                    <a:pt x="849249" y="871639"/>
                  </a:lnTo>
                  <a:lnTo>
                    <a:pt x="826300" y="871639"/>
                  </a:lnTo>
                  <a:lnTo>
                    <a:pt x="826300" y="848690"/>
                  </a:lnTo>
                  <a:lnTo>
                    <a:pt x="803351" y="848690"/>
                  </a:lnTo>
                  <a:lnTo>
                    <a:pt x="803351" y="894600"/>
                  </a:lnTo>
                  <a:lnTo>
                    <a:pt x="826300" y="894600"/>
                  </a:lnTo>
                  <a:lnTo>
                    <a:pt x="826300" y="940498"/>
                  </a:lnTo>
                  <a:lnTo>
                    <a:pt x="849249" y="940498"/>
                  </a:lnTo>
                  <a:lnTo>
                    <a:pt x="872210" y="940498"/>
                  </a:lnTo>
                  <a:lnTo>
                    <a:pt x="872210" y="917549"/>
                  </a:lnTo>
                  <a:lnTo>
                    <a:pt x="849249" y="917549"/>
                  </a:lnTo>
                  <a:lnTo>
                    <a:pt x="849249" y="894600"/>
                  </a:lnTo>
                  <a:lnTo>
                    <a:pt x="872210" y="894600"/>
                  </a:lnTo>
                  <a:lnTo>
                    <a:pt x="872210" y="871639"/>
                  </a:lnTo>
                  <a:close/>
                </a:path>
                <a:path w="941070" h="941069">
                  <a:moveTo>
                    <a:pt x="895159" y="894600"/>
                  </a:moveTo>
                  <a:lnTo>
                    <a:pt x="872210" y="894600"/>
                  </a:lnTo>
                  <a:lnTo>
                    <a:pt x="872210" y="917549"/>
                  </a:lnTo>
                  <a:lnTo>
                    <a:pt x="895159" y="917549"/>
                  </a:lnTo>
                  <a:lnTo>
                    <a:pt x="895159" y="894600"/>
                  </a:lnTo>
                  <a:close/>
                </a:path>
                <a:path w="941070" h="941069">
                  <a:moveTo>
                    <a:pt x="918121" y="802779"/>
                  </a:moveTo>
                  <a:lnTo>
                    <a:pt x="895159" y="802779"/>
                  </a:lnTo>
                  <a:lnTo>
                    <a:pt x="895159" y="825741"/>
                  </a:lnTo>
                  <a:lnTo>
                    <a:pt x="918121" y="825741"/>
                  </a:lnTo>
                  <a:lnTo>
                    <a:pt x="918121" y="802779"/>
                  </a:lnTo>
                  <a:close/>
                </a:path>
                <a:path w="941070" h="941069">
                  <a:moveTo>
                    <a:pt x="941070" y="848690"/>
                  </a:moveTo>
                  <a:lnTo>
                    <a:pt x="918121" y="848690"/>
                  </a:lnTo>
                  <a:lnTo>
                    <a:pt x="895159" y="848690"/>
                  </a:lnTo>
                  <a:lnTo>
                    <a:pt x="872210" y="848690"/>
                  </a:lnTo>
                  <a:lnTo>
                    <a:pt x="872210" y="871639"/>
                  </a:lnTo>
                  <a:lnTo>
                    <a:pt x="895159" y="871639"/>
                  </a:lnTo>
                  <a:lnTo>
                    <a:pt x="895159" y="894600"/>
                  </a:lnTo>
                  <a:lnTo>
                    <a:pt x="918121" y="894600"/>
                  </a:lnTo>
                  <a:lnTo>
                    <a:pt x="918121" y="917549"/>
                  </a:lnTo>
                  <a:lnTo>
                    <a:pt x="941070" y="917549"/>
                  </a:lnTo>
                  <a:lnTo>
                    <a:pt x="941070" y="848690"/>
                  </a:lnTo>
                  <a:close/>
                </a:path>
                <a:path w="941070" h="941069">
                  <a:moveTo>
                    <a:pt x="941070" y="688022"/>
                  </a:moveTo>
                  <a:lnTo>
                    <a:pt x="918121" y="688022"/>
                  </a:lnTo>
                  <a:lnTo>
                    <a:pt x="895159" y="688022"/>
                  </a:lnTo>
                  <a:lnTo>
                    <a:pt x="895159" y="710971"/>
                  </a:lnTo>
                  <a:lnTo>
                    <a:pt x="872210" y="710971"/>
                  </a:lnTo>
                  <a:lnTo>
                    <a:pt x="872210" y="756881"/>
                  </a:lnTo>
                  <a:lnTo>
                    <a:pt x="849249" y="756881"/>
                  </a:lnTo>
                  <a:lnTo>
                    <a:pt x="849249" y="825741"/>
                  </a:lnTo>
                  <a:lnTo>
                    <a:pt x="872210" y="825741"/>
                  </a:lnTo>
                  <a:lnTo>
                    <a:pt x="872210" y="802779"/>
                  </a:lnTo>
                  <a:lnTo>
                    <a:pt x="895159" y="802779"/>
                  </a:lnTo>
                  <a:lnTo>
                    <a:pt x="895159" y="733920"/>
                  </a:lnTo>
                  <a:lnTo>
                    <a:pt x="918121" y="733920"/>
                  </a:lnTo>
                  <a:lnTo>
                    <a:pt x="918121" y="710971"/>
                  </a:lnTo>
                  <a:lnTo>
                    <a:pt x="941070" y="710971"/>
                  </a:lnTo>
                  <a:lnTo>
                    <a:pt x="941070" y="688022"/>
                  </a:lnTo>
                  <a:close/>
                </a:path>
                <a:path w="941070" h="941069">
                  <a:moveTo>
                    <a:pt x="941070" y="137160"/>
                  </a:moveTo>
                  <a:lnTo>
                    <a:pt x="803351" y="137160"/>
                  </a:lnTo>
                  <a:lnTo>
                    <a:pt x="803351" y="22860"/>
                  </a:lnTo>
                  <a:lnTo>
                    <a:pt x="780402" y="22860"/>
                  </a:lnTo>
                  <a:lnTo>
                    <a:pt x="780402" y="137160"/>
                  </a:lnTo>
                  <a:lnTo>
                    <a:pt x="780402" y="160020"/>
                  </a:lnTo>
                  <a:lnTo>
                    <a:pt x="941070" y="160020"/>
                  </a:lnTo>
                  <a:lnTo>
                    <a:pt x="941070" y="13716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458159"/>
              <a:ext cx="941069" cy="941069"/>
            </a:xfrm>
            <a:custGeom>
              <a:avLst/>
              <a:gdLst/>
              <a:ahLst/>
              <a:cxnLst/>
              <a:rect l="l" t="t" r="r" b="b"/>
              <a:pathLst>
                <a:path w="941070" h="941069">
                  <a:moveTo>
                    <a:pt x="114769" y="825741"/>
                  </a:moveTo>
                  <a:lnTo>
                    <a:pt x="45910" y="825741"/>
                  </a:lnTo>
                  <a:lnTo>
                    <a:pt x="45910" y="894600"/>
                  </a:lnTo>
                  <a:lnTo>
                    <a:pt x="114769" y="894600"/>
                  </a:lnTo>
                  <a:lnTo>
                    <a:pt x="114769" y="825741"/>
                  </a:lnTo>
                  <a:close/>
                </a:path>
                <a:path w="941070" h="941069">
                  <a:moveTo>
                    <a:pt x="114769" y="45339"/>
                  </a:moveTo>
                  <a:lnTo>
                    <a:pt x="45910" y="45339"/>
                  </a:lnTo>
                  <a:lnTo>
                    <a:pt x="45910" y="114198"/>
                  </a:lnTo>
                  <a:lnTo>
                    <a:pt x="114769" y="114198"/>
                  </a:lnTo>
                  <a:lnTo>
                    <a:pt x="114769" y="45339"/>
                  </a:lnTo>
                  <a:close/>
                </a:path>
                <a:path w="941070" h="941069">
                  <a:moveTo>
                    <a:pt x="160667" y="779780"/>
                  </a:moveTo>
                  <a:lnTo>
                    <a:pt x="0" y="779780"/>
                  </a:lnTo>
                  <a:lnTo>
                    <a:pt x="0" y="802640"/>
                  </a:lnTo>
                  <a:lnTo>
                    <a:pt x="0" y="916940"/>
                  </a:lnTo>
                  <a:lnTo>
                    <a:pt x="0" y="941070"/>
                  </a:lnTo>
                  <a:lnTo>
                    <a:pt x="160667" y="941070"/>
                  </a:lnTo>
                  <a:lnTo>
                    <a:pt x="160667" y="917549"/>
                  </a:lnTo>
                  <a:lnTo>
                    <a:pt x="160667" y="916940"/>
                  </a:lnTo>
                  <a:lnTo>
                    <a:pt x="160667" y="802779"/>
                  </a:lnTo>
                  <a:lnTo>
                    <a:pt x="137718" y="802779"/>
                  </a:lnTo>
                  <a:lnTo>
                    <a:pt x="137718" y="916940"/>
                  </a:lnTo>
                  <a:lnTo>
                    <a:pt x="22948" y="916940"/>
                  </a:lnTo>
                  <a:lnTo>
                    <a:pt x="22948" y="802640"/>
                  </a:lnTo>
                  <a:lnTo>
                    <a:pt x="160667" y="802640"/>
                  </a:lnTo>
                  <a:lnTo>
                    <a:pt x="160667" y="779780"/>
                  </a:lnTo>
                  <a:close/>
                </a:path>
                <a:path w="941070" h="941069">
                  <a:moveTo>
                    <a:pt x="803351" y="779830"/>
                  </a:moveTo>
                  <a:lnTo>
                    <a:pt x="780402" y="779830"/>
                  </a:lnTo>
                  <a:lnTo>
                    <a:pt x="780402" y="802779"/>
                  </a:lnTo>
                  <a:lnTo>
                    <a:pt x="803351" y="802779"/>
                  </a:lnTo>
                  <a:lnTo>
                    <a:pt x="803351" y="779830"/>
                  </a:lnTo>
                  <a:close/>
                </a:path>
                <a:path w="941070" h="941069">
                  <a:moveTo>
                    <a:pt x="849249" y="734060"/>
                  </a:moveTo>
                  <a:lnTo>
                    <a:pt x="826300" y="734060"/>
                  </a:lnTo>
                  <a:lnTo>
                    <a:pt x="826300" y="756920"/>
                  </a:lnTo>
                  <a:lnTo>
                    <a:pt x="826300" y="825500"/>
                  </a:lnTo>
                  <a:lnTo>
                    <a:pt x="757440" y="825500"/>
                  </a:lnTo>
                  <a:lnTo>
                    <a:pt x="757440" y="756920"/>
                  </a:lnTo>
                  <a:lnTo>
                    <a:pt x="826300" y="756920"/>
                  </a:lnTo>
                  <a:lnTo>
                    <a:pt x="826300" y="734060"/>
                  </a:lnTo>
                  <a:lnTo>
                    <a:pt x="734491" y="734060"/>
                  </a:lnTo>
                  <a:lnTo>
                    <a:pt x="734491" y="756920"/>
                  </a:lnTo>
                  <a:lnTo>
                    <a:pt x="734491" y="825500"/>
                  </a:lnTo>
                  <a:lnTo>
                    <a:pt x="734491" y="848360"/>
                  </a:lnTo>
                  <a:lnTo>
                    <a:pt x="849249" y="848360"/>
                  </a:lnTo>
                  <a:lnTo>
                    <a:pt x="849249" y="825741"/>
                  </a:lnTo>
                  <a:lnTo>
                    <a:pt x="849249" y="825500"/>
                  </a:lnTo>
                  <a:lnTo>
                    <a:pt x="849249" y="756920"/>
                  </a:lnTo>
                  <a:lnTo>
                    <a:pt x="849249" y="734060"/>
                  </a:lnTo>
                  <a:close/>
                </a:path>
                <a:path w="941070" h="941069">
                  <a:moveTo>
                    <a:pt x="895159" y="45339"/>
                  </a:moveTo>
                  <a:lnTo>
                    <a:pt x="826300" y="45339"/>
                  </a:lnTo>
                  <a:lnTo>
                    <a:pt x="826300" y="114198"/>
                  </a:lnTo>
                  <a:lnTo>
                    <a:pt x="895159" y="114198"/>
                  </a:lnTo>
                  <a:lnTo>
                    <a:pt x="895159" y="45339"/>
                  </a:lnTo>
                  <a:close/>
                </a:path>
                <a:path w="941070" h="941069">
                  <a:moveTo>
                    <a:pt x="941070" y="0"/>
                  </a:moveTo>
                  <a:lnTo>
                    <a:pt x="780402" y="0"/>
                  </a:lnTo>
                  <a:lnTo>
                    <a:pt x="780402" y="22860"/>
                  </a:lnTo>
                  <a:lnTo>
                    <a:pt x="780402" y="137160"/>
                  </a:lnTo>
                  <a:lnTo>
                    <a:pt x="803351" y="137160"/>
                  </a:lnTo>
                  <a:lnTo>
                    <a:pt x="803351" y="22860"/>
                  </a:lnTo>
                  <a:lnTo>
                    <a:pt x="918121" y="22860"/>
                  </a:lnTo>
                  <a:lnTo>
                    <a:pt x="918121" y="137147"/>
                  </a:lnTo>
                  <a:lnTo>
                    <a:pt x="941070" y="137147"/>
                  </a:lnTo>
                  <a:lnTo>
                    <a:pt x="941070" y="22860"/>
                  </a:lnTo>
                  <a:lnTo>
                    <a:pt x="941070" y="22390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187175" y="2288260"/>
            <a:ext cx="6291580" cy="4309745"/>
            <a:chOff x="187175" y="2288260"/>
            <a:chExt cx="6291580" cy="4309745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4324" y="2291860"/>
              <a:ext cx="4559935" cy="4283075"/>
            </a:xfrm>
            <a:custGeom>
              <a:avLst/>
              <a:gdLst/>
              <a:ahLst/>
              <a:cxnLst/>
              <a:rect l="l" t="t" r="r" b="b"/>
              <a:pathLst>
                <a:path w="4559935" h="4283075">
                  <a:moveTo>
                    <a:pt x="2313713" y="0"/>
                  </a:moveTo>
                  <a:lnTo>
                    <a:pt x="4559451" y="0"/>
                  </a:lnTo>
                  <a:lnTo>
                    <a:pt x="4559451" y="2992939"/>
                  </a:lnTo>
                </a:path>
                <a:path w="4559935" h="4283075">
                  <a:moveTo>
                    <a:pt x="2313713" y="251913"/>
                  </a:moveTo>
                  <a:lnTo>
                    <a:pt x="4302551" y="251913"/>
                  </a:lnTo>
                  <a:lnTo>
                    <a:pt x="4302551" y="2992939"/>
                  </a:lnTo>
                </a:path>
                <a:path w="4559935" h="4283075">
                  <a:moveTo>
                    <a:pt x="0" y="4282617"/>
                  </a:moveTo>
                  <a:lnTo>
                    <a:pt x="3646203" y="4282617"/>
                  </a:lnTo>
                  <a:lnTo>
                    <a:pt x="3646203" y="914853"/>
                  </a:lnTo>
                  <a:lnTo>
                    <a:pt x="0" y="914853"/>
                  </a:lnTo>
                  <a:lnTo>
                    <a:pt x="0" y="4282617"/>
                  </a:lnTo>
                  <a:close/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7175" y="6591315"/>
              <a:ext cx="6291580" cy="5080"/>
            </a:xfrm>
            <a:custGeom>
              <a:avLst/>
              <a:gdLst/>
              <a:ahLst/>
              <a:cxnLst/>
              <a:rect l="l" t="t" r="r" b="b"/>
              <a:pathLst>
                <a:path w="6291580" h="5079">
                  <a:moveTo>
                    <a:pt x="0" y="0"/>
                  </a:moveTo>
                  <a:lnTo>
                    <a:pt x="6291013" y="0"/>
                  </a:lnTo>
                </a:path>
                <a:path w="6291580" h="5079">
                  <a:moveTo>
                    <a:pt x="0" y="4500"/>
                  </a:moveTo>
                  <a:lnTo>
                    <a:pt x="6291013" y="4500"/>
                  </a:lnTo>
                </a:path>
              </a:pathLst>
            </a:custGeom>
            <a:ln w="4241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01626" y="5982404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331" y="0"/>
                </a:moveTo>
                <a:lnTo>
                  <a:pt x="297688" y="4065"/>
                </a:lnTo>
                <a:lnTo>
                  <a:pt x="340378" y="15786"/>
                </a:lnTo>
                <a:lnTo>
                  <a:pt x="379688" y="34450"/>
                </a:lnTo>
                <a:lnTo>
                  <a:pt x="414905" y="59344"/>
                </a:lnTo>
                <a:lnTo>
                  <a:pt x="445317" y="89757"/>
                </a:lnTo>
                <a:lnTo>
                  <a:pt x="470212" y="124974"/>
                </a:lnTo>
                <a:lnTo>
                  <a:pt x="488876" y="164284"/>
                </a:lnTo>
                <a:lnTo>
                  <a:pt x="500597" y="206974"/>
                </a:lnTo>
                <a:lnTo>
                  <a:pt x="504662" y="252331"/>
                </a:lnTo>
                <a:lnTo>
                  <a:pt x="500597" y="297687"/>
                </a:lnTo>
                <a:lnTo>
                  <a:pt x="488876" y="340376"/>
                </a:lnTo>
                <a:lnTo>
                  <a:pt x="470212" y="379686"/>
                </a:lnTo>
                <a:lnTo>
                  <a:pt x="445317" y="414903"/>
                </a:lnTo>
                <a:lnTo>
                  <a:pt x="414905" y="445316"/>
                </a:lnTo>
                <a:lnTo>
                  <a:pt x="379688" y="470211"/>
                </a:lnTo>
                <a:lnTo>
                  <a:pt x="340378" y="488875"/>
                </a:lnTo>
                <a:lnTo>
                  <a:pt x="297688" y="500596"/>
                </a:lnTo>
                <a:lnTo>
                  <a:pt x="252331" y="504662"/>
                </a:lnTo>
                <a:lnTo>
                  <a:pt x="206974" y="500596"/>
                </a:lnTo>
                <a:lnTo>
                  <a:pt x="164284" y="488875"/>
                </a:lnTo>
                <a:lnTo>
                  <a:pt x="124974" y="470211"/>
                </a:lnTo>
                <a:lnTo>
                  <a:pt x="89757" y="445316"/>
                </a:lnTo>
                <a:lnTo>
                  <a:pt x="59344" y="414903"/>
                </a:lnTo>
                <a:lnTo>
                  <a:pt x="34450" y="379686"/>
                </a:lnTo>
                <a:lnTo>
                  <a:pt x="15786" y="340376"/>
                </a:lnTo>
                <a:lnTo>
                  <a:pt x="4065" y="297687"/>
                </a:lnTo>
                <a:lnTo>
                  <a:pt x="0" y="252331"/>
                </a:lnTo>
                <a:lnTo>
                  <a:pt x="4065" y="206974"/>
                </a:lnTo>
                <a:lnTo>
                  <a:pt x="15786" y="164284"/>
                </a:lnTo>
                <a:lnTo>
                  <a:pt x="34450" y="124974"/>
                </a:lnTo>
                <a:lnTo>
                  <a:pt x="59344" y="89757"/>
                </a:lnTo>
                <a:lnTo>
                  <a:pt x="89757" y="59344"/>
                </a:lnTo>
                <a:lnTo>
                  <a:pt x="124974" y="34450"/>
                </a:lnTo>
                <a:lnTo>
                  <a:pt x="164284" y="15786"/>
                </a:lnTo>
                <a:lnTo>
                  <a:pt x="206974" y="4065"/>
                </a:lnTo>
                <a:lnTo>
                  <a:pt x="252331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22573" y="5996818"/>
            <a:ext cx="569595" cy="483234"/>
          </a:xfrm>
          <a:custGeom>
            <a:avLst/>
            <a:gdLst/>
            <a:ahLst/>
            <a:cxnLst/>
            <a:rect l="l" t="t" r="r" b="b"/>
            <a:pathLst>
              <a:path w="569595" h="483235">
                <a:moveTo>
                  <a:pt x="0" y="75700"/>
                </a:moveTo>
                <a:lnTo>
                  <a:pt x="569555" y="0"/>
                </a:lnTo>
                <a:lnTo>
                  <a:pt x="569555" y="483033"/>
                </a:lnTo>
                <a:lnTo>
                  <a:pt x="0" y="403725"/>
                </a:lnTo>
                <a:lnTo>
                  <a:pt x="0" y="7570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73728" y="6054500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79" h="360679">
                <a:moveTo>
                  <a:pt x="180229" y="0"/>
                </a:moveTo>
                <a:lnTo>
                  <a:pt x="228142" y="6438"/>
                </a:lnTo>
                <a:lnTo>
                  <a:pt x="271196" y="24607"/>
                </a:lnTo>
                <a:lnTo>
                  <a:pt x="307672" y="52789"/>
                </a:lnTo>
                <a:lnTo>
                  <a:pt x="335853" y="89267"/>
                </a:lnTo>
                <a:lnTo>
                  <a:pt x="354022" y="132321"/>
                </a:lnTo>
                <a:lnTo>
                  <a:pt x="360460" y="180234"/>
                </a:lnTo>
                <a:lnTo>
                  <a:pt x="354022" y="228147"/>
                </a:lnTo>
                <a:lnTo>
                  <a:pt x="335853" y="271200"/>
                </a:lnTo>
                <a:lnTo>
                  <a:pt x="307672" y="307676"/>
                </a:lnTo>
                <a:lnTo>
                  <a:pt x="271196" y="335857"/>
                </a:lnTo>
                <a:lnTo>
                  <a:pt x="228142" y="354026"/>
                </a:lnTo>
                <a:lnTo>
                  <a:pt x="180229" y="360464"/>
                </a:lnTo>
                <a:lnTo>
                  <a:pt x="132316" y="354026"/>
                </a:lnTo>
                <a:lnTo>
                  <a:pt x="89263" y="335857"/>
                </a:lnTo>
                <a:lnTo>
                  <a:pt x="52787" y="307676"/>
                </a:lnTo>
                <a:lnTo>
                  <a:pt x="24606" y="271200"/>
                </a:lnTo>
                <a:lnTo>
                  <a:pt x="6437" y="228147"/>
                </a:lnTo>
                <a:lnTo>
                  <a:pt x="0" y="180234"/>
                </a:lnTo>
                <a:lnTo>
                  <a:pt x="6437" y="132321"/>
                </a:lnTo>
                <a:lnTo>
                  <a:pt x="24606" y="89267"/>
                </a:lnTo>
                <a:lnTo>
                  <a:pt x="52787" y="52789"/>
                </a:lnTo>
                <a:lnTo>
                  <a:pt x="89263" y="24607"/>
                </a:lnTo>
                <a:lnTo>
                  <a:pt x="132316" y="6438"/>
                </a:lnTo>
                <a:lnTo>
                  <a:pt x="180229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31707" y="6516269"/>
            <a:ext cx="14547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800" spc="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80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04730" y="5791768"/>
            <a:ext cx="544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SCALE</a:t>
            </a:r>
            <a:r>
              <a:rPr sz="800" spc="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1:4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7043411" y="2376040"/>
            <a:ext cx="3385185" cy="2746375"/>
            <a:chOff x="7043411" y="2376040"/>
            <a:chExt cx="3385185" cy="2746375"/>
          </a:xfrm>
        </p:grpSpPr>
        <p:pic>
          <p:nvPicPr>
            <p:cNvPr id="11" name="object 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1708" y="2376040"/>
              <a:ext cx="2730096" cy="2190656"/>
            </a:xfrm>
            <a:prstGeom prst="rect">
              <a:avLst/>
            </a:prstGeom>
          </p:spPr>
        </p:pic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48173" y="2389985"/>
              <a:ext cx="462280" cy="2028189"/>
            </a:xfrm>
            <a:custGeom>
              <a:avLst/>
              <a:gdLst/>
              <a:ahLst/>
              <a:cxnLst/>
              <a:rect l="l" t="t" r="r" b="b"/>
              <a:pathLst>
                <a:path w="462279" h="2028189">
                  <a:moveTo>
                    <a:pt x="0" y="2027746"/>
                  </a:moveTo>
                  <a:lnTo>
                    <a:pt x="461664" y="2027746"/>
                  </a:lnTo>
                </a:path>
                <a:path w="462279" h="2028189">
                  <a:moveTo>
                    <a:pt x="0" y="0"/>
                  </a:moveTo>
                  <a:lnTo>
                    <a:pt x="461664" y="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41990" y="2389993"/>
              <a:ext cx="67310" cy="2028189"/>
            </a:xfrm>
            <a:custGeom>
              <a:avLst/>
              <a:gdLst/>
              <a:ahLst/>
              <a:cxnLst/>
              <a:rect l="l" t="t" r="r" b="b"/>
              <a:pathLst>
                <a:path w="67309" h="2028189">
                  <a:moveTo>
                    <a:pt x="28961" y="1966906"/>
                  </a:moveTo>
                  <a:lnTo>
                    <a:pt x="0" y="1966906"/>
                  </a:lnTo>
                  <a:lnTo>
                    <a:pt x="33461" y="2027739"/>
                  </a:lnTo>
                  <a:lnTo>
                    <a:pt x="64022" y="1972180"/>
                  </a:lnTo>
                  <a:lnTo>
                    <a:pt x="28961" y="1972180"/>
                  </a:lnTo>
                  <a:lnTo>
                    <a:pt x="28961" y="1966906"/>
                  </a:lnTo>
                  <a:close/>
                </a:path>
                <a:path w="67309" h="2028189">
                  <a:moveTo>
                    <a:pt x="37961" y="55558"/>
                  </a:moveTo>
                  <a:lnTo>
                    <a:pt x="28961" y="55558"/>
                  </a:lnTo>
                  <a:lnTo>
                    <a:pt x="28961" y="1972180"/>
                  </a:lnTo>
                  <a:lnTo>
                    <a:pt x="37961" y="1972180"/>
                  </a:lnTo>
                  <a:lnTo>
                    <a:pt x="37961" y="55558"/>
                  </a:lnTo>
                  <a:close/>
                </a:path>
                <a:path w="67309" h="2028189">
                  <a:moveTo>
                    <a:pt x="66923" y="1966906"/>
                  </a:moveTo>
                  <a:lnTo>
                    <a:pt x="37961" y="1966906"/>
                  </a:lnTo>
                  <a:lnTo>
                    <a:pt x="37961" y="1972180"/>
                  </a:lnTo>
                  <a:lnTo>
                    <a:pt x="64022" y="1972180"/>
                  </a:lnTo>
                  <a:lnTo>
                    <a:pt x="66923" y="1966906"/>
                  </a:lnTo>
                  <a:close/>
                </a:path>
                <a:path w="67309" h="2028189">
                  <a:moveTo>
                    <a:pt x="33461" y="0"/>
                  </a:moveTo>
                  <a:lnTo>
                    <a:pt x="0" y="60831"/>
                  </a:lnTo>
                  <a:lnTo>
                    <a:pt x="28961" y="60831"/>
                  </a:lnTo>
                  <a:lnTo>
                    <a:pt x="28961" y="55558"/>
                  </a:lnTo>
                  <a:lnTo>
                    <a:pt x="64023" y="55558"/>
                  </a:lnTo>
                  <a:lnTo>
                    <a:pt x="33461" y="0"/>
                  </a:lnTo>
                  <a:close/>
                </a:path>
                <a:path w="67309" h="2028189">
                  <a:moveTo>
                    <a:pt x="64023" y="55558"/>
                  </a:moveTo>
                  <a:lnTo>
                    <a:pt x="37961" y="55558"/>
                  </a:lnTo>
                  <a:lnTo>
                    <a:pt x="37961" y="60831"/>
                  </a:lnTo>
                  <a:lnTo>
                    <a:pt x="66923" y="60831"/>
                  </a:lnTo>
                  <a:lnTo>
                    <a:pt x="64023" y="5555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56083" y="3869347"/>
              <a:ext cx="967740" cy="741045"/>
            </a:xfrm>
            <a:custGeom>
              <a:avLst/>
              <a:gdLst/>
              <a:ahLst/>
              <a:cxnLst/>
              <a:rect l="l" t="t" r="r" b="b"/>
              <a:pathLst>
                <a:path w="967740" h="741045">
                  <a:moveTo>
                    <a:pt x="0" y="349016"/>
                  </a:moveTo>
                  <a:lnTo>
                    <a:pt x="171864" y="740808"/>
                  </a:lnTo>
                </a:path>
                <a:path w="967740" h="741045">
                  <a:moveTo>
                    <a:pt x="795639" y="0"/>
                  </a:moveTo>
                  <a:lnTo>
                    <a:pt x="967503" y="391791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40690" y="4056022"/>
              <a:ext cx="795655" cy="361950"/>
            </a:xfrm>
            <a:custGeom>
              <a:avLst/>
              <a:gdLst/>
              <a:ahLst/>
              <a:cxnLst/>
              <a:rect l="l" t="t" r="r" b="b"/>
              <a:pathLst>
                <a:path w="795654" h="361950">
                  <a:moveTo>
                    <a:pt x="42268" y="300139"/>
                  </a:moveTo>
                  <a:lnTo>
                    <a:pt x="0" y="355222"/>
                  </a:lnTo>
                  <a:lnTo>
                    <a:pt x="69152" y="361429"/>
                  </a:lnTo>
                  <a:lnTo>
                    <a:pt x="58449" y="337028"/>
                  </a:lnTo>
                  <a:lnTo>
                    <a:pt x="52685" y="337028"/>
                  </a:lnTo>
                  <a:lnTo>
                    <a:pt x="49071" y="328783"/>
                  </a:lnTo>
                  <a:lnTo>
                    <a:pt x="53903" y="326664"/>
                  </a:lnTo>
                  <a:lnTo>
                    <a:pt x="42268" y="300139"/>
                  </a:lnTo>
                  <a:close/>
                </a:path>
                <a:path w="795654" h="361950">
                  <a:moveTo>
                    <a:pt x="53903" y="326664"/>
                  </a:moveTo>
                  <a:lnTo>
                    <a:pt x="49071" y="328783"/>
                  </a:lnTo>
                  <a:lnTo>
                    <a:pt x="52685" y="337028"/>
                  </a:lnTo>
                  <a:lnTo>
                    <a:pt x="57519" y="334908"/>
                  </a:lnTo>
                  <a:lnTo>
                    <a:pt x="53903" y="326664"/>
                  </a:lnTo>
                  <a:close/>
                </a:path>
                <a:path w="795654" h="361950">
                  <a:moveTo>
                    <a:pt x="57519" y="334908"/>
                  </a:moveTo>
                  <a:lnTo>
                    <a:pt x="52685" y="337028"/>
                  </a:lnTo>
                  <a:lnTo>
                    <a:pt x="58449" y="337028"/>
                  </a:lnTo>
                  <a:lnTo>
                    <a:pt x="57519" y="334908"/>
                  </a:lnTo>
                  <a:close/>
                </a:path>
                <a:path w="795654" h="361950">
                  <a:moveTo>
                    <a:pt x="738120" y="26520"/>
                  </a:moveTo>
                  <a:lnTo>
                    <a:pt x="53903" y="326664"/>
                  </a:lnTo>
                  <a:lnTo>
                    <a:pt x="57519" y="334908"/>
                  </a:lnTo>
                  <a:lnTo>
                    <a:pt x="741736" y="34763"/>
                  </a:lnTo>
                  <a:lnTo>
                    <a:pt x="738120" y="26520"/>
                  </a:lnTo>
                  <a:close/>
                </a:path>
                <a:path w="795654" h="361950">
                  <a:moveTo>
                    <a:pt x="781679" y="24400"/>
                  </a:moveTo>
                  <a:lnTo>
                    <a:pt x="742953" y="24400"/>
                  </a:lnTo>
                  <a:lnTo>
                    <a:pt x="746568" y="32644"/>
                  </a:lnTo>
                  <a:lnTo>
                    <a:pt x="741736" y="34763"/>
                  </a:lnTo>
                  <a:lnTo>
                    <a:pt x="753372" y="61290"/>
                  </a:lnTo>
                  <a:lnTo>
                    <a:pt x="781679" y="24400"/>
                  </a:lnTo>
                  <a:close/>
                </a:path>
                <a:path w="795654" h="361950">
                  <a:moveTo>
                    <a:pt x="742953" y="24400"/>
                  </a:moveTo>
                  <a:lnTo>
                    <a:pt x="738120" y="26520"/>
                  </a:lnTo>
                  <a:lnTo>
                    <a:pt x="741736" y="34763"/>
                  </a:lnTo>
                  <a:lnTo>
                    <a:pt x="746568" y="32644"/>
                  </a:lnTo>
                  <a:lnTo>
                    <a:pt x="742953" y="24400"/>
                  </a:lnTo>
                  <a:close/>
                </a:path>
                <a:path w="795654" h="361950">
                  <a:moveTo>
                    <a:pt x="726486" y="0"/>
                  </a:moveTo>
                  <a:lnTo>
                    <a:pt x="738120" y="26520"/>
                  </a:lnTo>
                  <a:lnTo>
                    <a:pt x="742953" y="24400"/>
                  </a:lnTo>
                  <a:lnTo>
                    <a:pt x="781679" y="24400"/>
                  </a:lnTo>
                  <a:lnTo>
                    <a:pt x="795639" y="6206"/>
                  </a:lnTo>
                  <a:lnTo>
                    <a:pt x="72648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63102" y="4655667"/>
              <a:ext cx="937894" cy="462280"/>
            </a:xfrm>
            <a:custGeom>
              <a:avLst/>
              <a:gdLst/>
              <a:ahLst/>
              <a:cxnLst/>
              <a:rect l="l" t="t" r="r" b="b"/>
              <a:pathLst>
                <a:path w="937895" h="462279">
                  <a:moveTo>
                    <a:pt x="0" y="0"/>
                  </a:moveTo>
                  <a:lnTo>
                    <a:pt x="0" y="461660"/>
                  </a:lnTo>
                </a:path>
                <a:path w="937895" h="462279">
                  <a:moveTo>
                    <a:pt x="937530" y="0"/>
                  </a:moveTo>
                  <a:lnTo>
                    <a:pt x="937530" y="46166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63102" y="4849484"/>
              <a:ext cx="937894" cy="67310"/>
            </a:xfrm>
            <a:custGeom>
              <a:avLst/>
              <a:gdLst/>
              <a:ahLst/>
              <a:cxnLst/>
              <a:rect l="l" t="t" r="r" b="b"/>
              <a:pathLst>
                <a:path w="937895" h="67310">
                  <a:moveTo>
                    <a:pt x="60832" y="0"/>
                  </a:moveTo>
                  <a:lnTo>
                    <a:pt x="0" y="33461"/>
                  </a:lnTo>
                  <a:lnTo>
                    <a:pt x="60832" y="66923"/>
                  </a:lnTo>
                  <a:lnTo>
                    <a:pt x="60832" y="37961"/>
                  </a:lnTo>
                  <a:lnTo>
                    <a:pt x="55558" y="37961"/>
                  </a:lnTo>
                  <a:lnTo>
                    <a:pt x="55558" y="28961"/>
                  </a:lnTo>
                  <a:lnTo>
                    <a:pt x="60832" y="28961"/>
                  </a:lnTo>
                  <a:lnTo>
                    <a:pt x="60832" y="0"/>
                  </a:lnTo>
                  <a:close/>
                </a:path>
                <a:path w="937895" h="67310">
                  <a:moveTo>
                    <a:pt x="876693" y="0"/>
                  </a:moveTo>
                  <a:lnTo>
                    <a:pt x="876693" y="66923"/>
                  </a:lnTo>
                  <a:lnTo>
                    <a:pt x="929346" y="37961"/>
                  </a:lnTo>
                  <a:lnTo>
                    <a:pt x="881968" y="37961"/>
                  </a:lnTo>
                  <a:lnTo>
                    <a:pt x="881968" y="28961"/>
                  </a:lnTo>
                  <a:lnTo>
                    <a:pt x="929344" y="28961"/>
                  </a:lnTo>
                  <a:lnTo>
                    <a:pt x="876693" y="0"/>
                  </a:lnTo>
                  <a:close/>
                </a:path>
                <a:path w="937895" h="67310">
                  <a:moveTo>
                    <a:pt x="60832" y="28961"/>
                  </a:moveTo>
                  <a:lnTo>
                    <a:pt x="55558" y="28961"/>
                  </a:lnTo>
                  <a:lnTo>
                    <a:pt x="55558" y="37961"/>
                  </a:lnTo>
                  <a:lnTo>
                    <a:pt x="60832" y="37961"/>
                  </a:lnTo>
                  <a:lnTo>
                    <a:pt x="60832" y="28961"/>
                  </a:lnTo>
                  <a:close/>
                </a:path>
                <a:path w="937895" h="67310">
                  <a:moveTo>
                    <a:pt x="876693" y="28961"/>
                  </a:moveTo>
                  <a:lnTo>
                    <a:pt x="60832" y="28961"/>
                  </a:lnTo>
                  <a:lnTo>
                    <a:pt x="60832" y="37961"/>
                  </a:lnTo>
                  <a:lnTo>
                    <a:pt x="876693" y="37961"/>
                  </a:lnTo>
                  <a:lnTo>
                    <a:pt x="876693" y="28961"/>
                  </a:lnTo>
                  <a:close/>
                </a:path>
                <a:path w="937895" h="67310">
                  <a:moveTo>
                    <a:pt x="929344" y="28961"/>
                  </a:moveTo>
                  <a:lnTo>
                    <a:pt x="881968" y="28961"/>
                  </a:lnTo>
                  <a:lnTo>
                    <a:pt x="881968" y="37961"/>
                  </a:lnTo>
                  <a:lnTo>
                    <a:pt x="929346" y="37961"/>
                  </a:lnTo>
                  <a:lnTo>
                    <a:pt x="937526" y="33461"/>
                  </a:lnTo>
                  <a:lnTo>
                    <a:pt x="929344" y="2896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80674" y="4718732"/>
            <a:ext cx="34163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151616"/>
                </a:solidFill>
                <a:latin typeface="Arial"/>
                <a:cs typeface="Arial"/>
              </a:rPr>
              <a:t>175mm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59463" y="3210866"/>
            <a:ext cx="154940" cy="341630"/>
          </a:xfrm>
          <a:prstGeom prst="rect">
            <a:avLst/>
          </a:prstGeom>
        </p:spPr>
        <p:txBody>
          <a:bodyPr vert="vert270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10" dirty="0">
                <a:solidFill>
                  <a:srgbClr val="151616"/>
                </a:solidFill>
                <a:latin typeface="Arial"/>
                <a:cs typeface="Arial"/>
              </a:rPr>
              <a:t>400mm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0220000">
            <a:off x="9773158" y="4120921"/>
            <a:ext cx="331479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0"/>
              </a:lnSpc>
            </a:pPr>
            <a:r>
              <a:rPr sz="750" spc="-20" dirty="0">
                <a:solidFill>
                  <a:srgbClr val="151616"/>
                </a:solidFill>
                <a:latin typeface="Arial"/>
                <a:cs typeface="Arial"/>
              </a:rPr>
              <a:t>165mm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1" name="object 21"/>
          <p:cNvGrpSpPr>
            <a:grpSpLocks noGrp="1" noUngrp="1" noRot="1" noMove="1" noResize="1"/>
          </p:cNvGrpSpPr>
          <p:nvPr/>
        </p:nvGrpSpPr>
        <p:grpSpPr>
          <a:xfrm>
            <a:off x="8631266" y="3518592"/>
            <a:ext cx="628015" cy="783590"/>
            <a:chOff x="8631266" y="3518592"/>
            <a:chExt cx="628015" cy="783590"/>
          </a:xfrm>
        </p:grpSpPr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36029" y="3523355"/>
              <a:ext cx="618490" cy="774065"/>
            </a:xfrm>
            <a:custGeom>
              <a:avLst/>
              <a:gdLst/>
              <a:ahLst/>
              <a:cxnLst/>
              <a:rect l="l" t="t" r="r" b="b"/>
              <a:pathLst>
                <a:path w="618490" h="774064">
                  <a:moveTo>
                    <a:pt x="305164" y="0"/>
                  </a:moveTo>
                  <a:lnTo>
                    <a:pt x="0" y="154037"/>
                  </a:lnTo>
                </a:path>
                <a:path w="618490" h="774064">
                  <a:moveTo>
                    <a:pt x="617975" y="619718"/>
                  </a:moveTo>
                  <a:lnTo>
                    <a:pt x="312811" y="773755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88496" y="3599185"/>
              <a:ext cx="318135" cy="619760"/>
            </a:xfrm>
            <a:custGeom>
              <a:avLst/>
              <a:gdLst/>
              <a:ahLst/>
              <a:cxnLst/>
              <a:rect l="l" t="t" r="r" b="b"/>
              <a:pathLst>
                <a:path w="318134" h="619760">
                  <a:moveTo>
                    <a:pt x="283843" y="567438"/>
                  </a:moveTo>
                  <a:lnTo>
                    <a:pt x="257986" y="580489"/>
                  </a:lnTo>
                  <a:lnTo>
                    <a:pt x="315273" y="619718"/>
                  </a:lnTo>
                  <a:lnTo>
                    <a:pt x="316961" y="572147"/>
                  </a:lnTo>
                  <a:lnTo>
                    <a:pt x="286221" y="572147"/>
                  </a:lnTo>
                  <a:lnTo>
                    <a:pt x="283843" y="567438"/>
                  </a:lnTo>
                  <a:close/>
                </a:path>
                <a:path w="318134" h="619760">
                  <a:moveTo>
                    <a:pt x="291877" y="563383"/>
                  </a:moveTo>
                  <a:lnTo>
                    <a:pt x="283843" y="567438"/>
                  </a:lnTo>
                  <a:lnTo>
                    <a:pt x="286221" y="572147"/>
                  </a:lnTo>
                  <a:lnTo>
                    <a:pt x="294256" y="568095"/>
                  </a:lnTo>
                  <a:lnTo>
                    <a:pt x="291877" y="563383"/>
                  </a:lnTo>
                  <a:close/>
                </a:path>
                <a:path w="318134" h="619760">
                  <a:moveTo>
                    <a:pt x="317736" y="550331"/>
                  </a:moveTo>
                  <a:lnTo>
                    <a:pt x="291877" y="563383"/>
                  </a:lnTo>
                  <a:lnTo>
                    <a:pt x="294256" y="568095"/>
                  </a:lnTo>
                  <a:lnTo>
                    <a:pt x="286221" y="572147"/>
                  </a:lnTo>
                  <a:lnTo>
                    <a:pt x="316961" y="572147"/>
                  </a:lnTo>
                  <a:lnTo>
                    <a:pt x="317736" y="550331"/>
                  </a:lnTo>
                  <a:close/>
                </a:path>
                <a:path w="318134" h="619760">
                  <a:moveTo>
                    <a:pt x="33891" y="52280"/>
                  </a:moveTo>
                  <a:lnTo>
                    <a:pt x="25856" y="56335"/>
                  </a:lnTo>
                  <a:lnTo>
                    <a:pt x="283843" y="567438"/>
                  </a:lnTo>
                  <a:lnTo>
                    <a:pt x="291877" y="563383"/>
                  </a:lnTo>
                  <a:lnTo>
                    <a:pt x="33891" y="52280"/>
                  </a:lnTo>
                  <a:close/>
                </a:path>
                <a:path w="318134" h="619760">
                  <a:moveTo>
                    <a:pt x="2462" y="0"/>
                  </a:moveTo>
                  <a:lnTo>
                    <a:pt x="0" y="69386"/>
                  </a:lnTo>
                  <a:lnTo>
                    <a:pt x="25856" y="56335"/>
                  </a:lnTo>
                  <a:lnTo>
                    <a:pt x="23478" y="51624"/>
                  </a:lnTo>
                  <a:lnTo>
                    <a:pt x="31513" y="47570"/>
                  </a:lnTo>
                  <a:lnTo>
                    <a:pt x="43223" y="47570"/>
                  </a:lnTo>
                  <a:lnTo>
                    <a:pt x="59749" y="39229"/>
                  </a:lnTo>
                  <a:lnTo>
                    <a:pt x="2462" y="0"/>
                  </a:lnTo>
                  <a:close/>
                </a:path>
                <a:path w="318134" h="619760">
                  <a:moveTo>
                    <a:pt x="31513" y="47570"/>
                  </a:moveTo>
                  <a:lnTo>
                    <a:pt x="23478" y="51624"/>
                  </a:lnTo>
                  <a:lnTo>
                    <a:pt x="25856" y="56335"/>
                  </a:lnTo>
                  <a:lnTo>
                    <a:pt x="33891" y="52280"/>
                  </a:lnTo>
                  <a:lnTo>
                    <a:pt x="31513" y="47570"/>
                  </a:lnTo>
                  <a:close/>
                </a:path>
                <a:path w="318134" h="619760">
                  <a:moveTo>
                    <a:pt x="43223" y="47570"/>
                  </a:moveTo>
                  <a:lnTo>
                    <a:pt x="31513" y="47570"/>
                  </a:lnTo>
                  <a:lnTo>
                    <a:pt x="33891" y="52280"/>
                  </a:lnTo>
                  <a:lnTo>
                    <a:pt x="43223" y="4757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3720000">
            <a:off x="8861740" y="3832540"/>
            <a:ext cx="331479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50" spc="-20" dirty="0">
                <a:solidFill>
                  <a:srgbClr val="151616"/>
                </a:solidFill>
                <a:latin typeface="Arial"/>
                <a:cs typeface="Arial"/>
              </a:rPr>
              <a:t>120mm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5" name="object 25"/>
          <p:cNvGrpSpPr>
            <a:grpSpLocks noGrp="1" noUngrp="1" noRot="1" noMove="1" noResize="1"/>
          </p:cNvGrpSpPr>
          <p:nvPr/>
        </p:nvGrpSpPr>
        <p:grpSpPr>
          <a:xfrm>
            <a:off x="7476671" y="2055005"/>
            <a:ext cx="2609215" cy="1943735"/>
            <a:chOff x="7476671" y="2055005"/>
            <a:chExt cx="2609215" cy="1943735"/>
          </a:xfrm>
        </p:grpSpPr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44048" y="2055005"/>
              <a:ext cx="2265680" cy="1943735"/>
            </a:xfrm>
            <a:custGeom>
              <a:avLst/>
              <a:gdLst/>
              <a:ahLst/>
              <a:cxnLst/>
              <a:rect l="l" t="t" r="r" b="b"/>
              <a:pathLst>
                <a:path w="2265679" h="1943735">
                  <a:moveTo>
                    <a:pt x="50518" y="1884281"/>
                  </a:moveTo>
                  <a:lnTo>
                    <a:pt x="21927" y="1889827"/>
                  </a:lnTo>
                  <a:lnTo>
                    <a:pt x="66362" y="1943176"/>
                  </a:lnTo>
                  <a:lnTo>
                    <a:pt x="83638" y="1889492"/>
                  </a:lnTo>
                  <a:lnTo>
                    <a:pt x="51368" y="1889492"/>
                  </a:lnTo>
                  <a:lnTo>
                    <a:pt x="50518" y="1884281"/>
                  </a:lnTo>
                  <a:close/>
                </a:path>
                <a:path w="2265679" h="1943735">
                  <a:moveTo>
                    <a:pt x="59352" y="1882568"/>
                  </a:moveTo>
                  <a:lnTo>
                    <a:pt x="50518" y="1884281"/>
                  </a:lnTo>
                  <a:lnTo>
                    <a:pt x="51368" y="1889492"/>
                  </a:lnTo>
                  <a:lnTo>
                    <a:pt x="60203" y="1887778"/>
                  </a:lnTo>
                  <a:lnTo>
                    <a:pt x="59352" y="1882568"/>
                  </a:lnTo>
                  <a:close/>
                </a:path>
                <a:path w="2265679" h="1943735">
                  <a:moveTo>
                    <a:pt x="87631" y="1877082"/>
                  </a:moveTo>
                  <a:lnTo>
                    <a:pt x="59352" y="1882568"/>
                  </a:lnTo>
                  <a:lnTo>
                    <a:pt x="60203" y="1887778"/>
                  </a:lnTo>
                  <a:lnTo>
                    <a:pt x="51368" y="1889492"/>
                  </a:lnTo>
                  <a:lnTo>
                    <a:pt x="83638" y="1889492"/>
                  </a:lnTo>
                  <a:lnTo>
                    <a:pt x="87631" y="1877082"/>
                  </a:lnTo>
                  <a:close/>
                </a:path>
                <a:path w="2265679" h="1943735">
                  <a:moveTo>
                    <a:pt x="993542" y="0"/>
                  </a:moveTo>
                  <a:lnTo>
                    <a:pt x="894100" y="10454"/>
                  </a:lnTo>
                  <a:lnTo>
                    <a:pt x="797005" y="32125"/>
                  </a:lnTo>
                  <a:lnTo>
                    <a:pt x="702818" y="64778"/>
                  </a:lnTo>
                  <a:lnTo>
                    <a:pt x="612115" y="108179"/>
                  </a:lnTo>
                  <a:lnTo>
                    <a:pt x="525463" y="162093"/>
                  </a:lnTo>
                  <a:lnTo>
                    <a:pt x="443423" y="226284"/>
                  </a:lnTo>
                  <a:lnTo>
                    <a:pt x="366560" y="300521"/>
                  </a:lnTo>
                  <a:lnTo>
                    <a:pt x="295435" y="384559"/>
                  </a:lnTo>
                  <a:lnTo>
                    <a:pt x="230609" y="478174"/>
                  </a:lnTo>
                  <a:lnTo>
                    <a:pt x="172638" y="581118"/>
                  </a:lnTo>
                  <a:lnTo>
                    <a:pt x="122080" y="693165"/>
                  </a:lnTo>
                  <a:lnTo>
                    <a:pt x="79495" y="814086"/>
                  </a:lnTo>
                  <a:lnTo>
                    <a:pt x="45435" y="943643"/>
                  </a:lnTo>
                  <a:lnTo>
                    <a:pt x="20463" y="1081605"/>
                  </a:lnTo>
                  <a:lnTo>
                    <a:pt x="5134" y="1227747"/>
                  </a:lnTo>
                  <a:lnTo>
                    <a:pt x="0" y="1381838"/>
                  </a:lnTo>
                  <a:lnTo>
                    <a:pt x="5623" y="1543644"/>
                  </a:lnTo>
                  <a:lnTo>
                    <a:pt x="22561" y="1712941"/>
                  </a:lnTo>
                  <a:lnTo>
                    <a:pt x="50518" y="1884281"/>
                  </a:lnTo>
                  <a:lnTo>
                    <a:pt x="59352" y="1882568"/>
                  </a:lnTo>
                  <a:lnTo>
                    <a:pt x="31482" y="1711760"/>
                  </a:lnTo>
                  <a:lnTo>
                    <a:pt x="14602" y="1543032"/>
                  </a:lnTo>
                  <a:lnTo>
                    <a:pt x="9000" y="1381823"/>
                  </a:lnTo>
                  <a:lnTo>
                    <a:pt x="14112" y="1228359"/>
                  </a:lnTo>
                  <a:lnTo>
                    <a:pt x="29376" y="1082873"/>
                  </a:lnTo>
                  <a:lnTo>
                    <a:pt x="54227" y="945579"/>
                  </a:lnTo>
                  <a:lnTo>
                    <a:pt x="88099" y="816721"/>
                  </a:lnTo>
                  <a:lnTo>
                    <a:pt x="130439" y="696506"/>
                  </a:lnTo>
                  <a:lnTo>
                    <a:pt x="180674" y="585172"/>
                  </a:lnTo>
                  <a:lnTo>
                    <a:pt x="238241" y="482940"/>
                  </a:lnTo>
                  <a:lnTo>
                    <a:pt x="302583" y="390030"/>
                  </a:lnTo>
                  <a:lnTo>
                    <a:pt x="373133" y="306669"/>
                  </a:lnTo>
                  <a:lnTo>
                    <a:pt x="449334" y="233075"/>
                  </a:lnTo>
                  <a:lnTo>
                    <a:pt x="530626" y="169466"/>
                  </a:lnTo>
                  <a:lnTo>
                    <a:pt x="616442" y="116071"/>
                  </a:lnTo>
                  <a:lnTo>
                    <a:pt x="706244" y="73101"/>
                  </a:lnTo>
                  <a:lnTo>
                    <a:pt x="799459" y="40780"/>
                  </a:lnTo>
                  <a:lnTo>
                    <a:pt x="895554" y="19339"/>
                  </a:lnTo>
                  <a:lnTo>
                    <a:pt x="993968" y="8992"/>
                  </a:lnTo>
                  <a:lnTo>
                    <a:pt x="1159506" y="8992"/>
                  </a:lnTo>
                  <a:lnTo>
                    <a:pt x="1094756" y="990"/>
                  </a:lnTo>
                  <a:lnTo>
                    <a:pt x="993542" y="0"/>
                  </a:lnTo>
                  <a:close/>
                </a:path>
                <a:path w="2265679" h="1943735">
                  <a:moveTo>
                    <a:pt x="2230680" y="985575"/>
                  </a:moveTo>
                  <a:lnTo>
                    <a:pt x="2204565" y="997722"/>
                  </a:lnTo>
                  <a:lnTo>
                    <a:pt x="2260563" y="1038769"/>
                  </a:lnTo>
                  <a:lnTo>
                    <a:pt x="2263842" y="990291"/>
                  </a:lnTo>
                  <a:lnTo>
                    <a:pt x="2233054" y="990291"/>
                  </a:lnTo>
                  <a:lnTo>
                    <a:pt x="2230680" y="985575"/>
                  </a:lnTo>
                  <a:close/>
                </a:path>
                <a:path w="2265679" h="1943735">
                  <a:moveTo>
                    <a:pt x="2238838" y="981781"/>
                  </a:moveTo>
                  <a:lnTo>
                    <a:pt x="2230680" y="985575"/>
                  </a:lnTo>
                  <a:lnTo>
                    <a:pt x="2233054" y="990291"/>
                  </a:lnTo>
                  <a:lnTo>
                    <a:pt x="2241213" y="986497"/>
                  </a:lnTo>
                  <a:lnTo>
                    <a:pt x="2238838" y="981781"/>
                  </a:lnTo>
                  <a:close/>
                </a:path>
                <a:path w="2265679" h="1943735">
                  <a:moveTo>
                    <a:pt x="2265249" y="969497"/>
                  </a:moveTo>
                  <a:lnTo>
                    <a:pt x="2238838" y="981781"/>
                  </a:lnTo>
                  <a:lnTo>
                    <a:pt x="2241213" y="986497"/>
                  </a:lnTo>
                  <a:lnTo>
                    <a:pt x="2233054" y="990291"/>
                  </a:lnTo>
                  <a:lnTo>
                    <a:pt x="2263842" y="990291"/>
                  </a:lnTo>
                  <a:lnTo>
                    <a:pt x="2265249" y="969497"/>
                  </a:lnTo>
                  <a:close/>
                </a:path>
                <a:path w="2265679" h="1943735">
                  <a:moveTo>
                    <a:pt x="1159506" y="8992"/>
                  </a:moveTo>
                  <a:lnTo>
                    <a:pt x="993968" y="8992"/>
                  </a:lnTo>
                  <a:lnTo>
                    <a:pt x="1094151" y="9968"/>
                  </a:lnTo>
                  <a:lnTo>
                    <a:pt x="1195564" y="22503"/>
                  </a:lnTo>
                  <a:lnTo>
                    <a:pt x="1297645" y="46824"/>
                  </a:lnTo>
                  <a:lnTo>
                    <a:pt x="1399849" y="83178"/>
                  </a:lnTo>
                  <a:lnTo>
                    <a:pt x="1501625" y="131785"/>
                  </a:lnTo>
                  <a:lnTo>
                    <a:pt x="1602403" y="192887"/>
                  </a:lnTo>
                  <a:lnTo>
                    <a:pt x="1701637" y="266727"/>
                  </a:lnTo>
                  <a:lnTo>
                    <a:pt x="1798761" y="353537"/>
                  </a:lnTo>
                  <a:lnTo>
                    <a:pt x="1893215" y="453546"/>
                  </a:lnTo>
                  <a:lnTo>
                    <a:pt x="1984432" y="566996"/>
                  </a:lnTo>
                  <a:lnTo>
                    <a:pt x="2071853" y="694119"/>
                  </a:lnTo>
                  <a:lnTo>
                    <a:pt x="2154916" y="835139"/>
                  </a:lnTo>
                  <a:lnTo>
                    <a:pt x="2230680" y="985575"/>
                  </a:lnTo>
                  <a:lnTo>
                    <a:pt x="2238838" y="981781"/>
                  </a:lnTo>
                  <a:lnTo>
                    <a:pt x="2162822" y="830832"/>
                  </a:lnTo>
                  <a:lnTo>
                    <a:pt x="2079451" y="689288"/>
                  </a:lnTo>
                  <a:lnTo>
                    <a:pt x="1991660" y="561632"/>
                  </a:lnTo>
                  <a:lnTo>
                    <a:pt x="1900005" y="447641"/>
                  </a:lnTo>
                  <a:lnTo>
                    <a:pt x="1805047" y="347093"/>
                  </a:lnTo>
                  <a:lnTo>
                    <a:pt x="1707339" y="259765"/>
                  </a:lnTo>
                  <a:lnTo>
                    <a:pt x="1607436" y="185428"/>
                  </a:lnTo>
                  <a:lnTo>
                    <a:pt x="1505908" y="123871"/>
                  </a:lnTo>
                  <a:lnTo>
                    <a:pt x="1403313" y="74869"/>
                  </a:lnTo>
                  <a:lnTo>
                    <a:pt x="1300209" y="38199"/>
                  </a:lnTo>
                  <a:lnTo>
                    <a:pt x="1197169" y="13647"/>
                  </a:lnTo>
                  <a:lnTo>
                    <a:pt x="1159506" y="899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81434" y="2995469"/>
              <a:ext cx="2599690" cy="984250"/>
            </a:xfrm>
            <a:custGeom>
              <a:avLst/>
              <a:gdLst/>
              <a:ahLst/>
              <a:cxnLst/>
              <a:rect l="l" t="t" r="r" b="b"/>
              <a:pathLst>
                <a:path w="2599690" h="984250">
                  <a:moveTo>
                    <a:pt x="0" y="983688"/>
                  </a:moveTo>
                  <a:lnTo>
                    <a:pt x="433249" y="983688"/>
                  </a:lnTo>
                </a:path>
                <a:path w="2599690" h="984250">
                  <a:moveTo>
                    <a:pt x="2233724" y="166909"/>
                  </a:moveTo>
                  <a:lnTo>
                    <a:pt x="2599505" y="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0760000">
            <a:off x="8252139" y="2005207"/>
            <a:ext cx="330871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5"/>
              </a:lnSpc>
            </a:pPr>
            <a:r>
              <a:rPr sz="750" spc="-20" dirty="0">
                <a:solidFill>
                  <a:srgbClr val="151616"/>
                </a:solidFill>
                <a:latin typeface="Arial"/>
                <a:cs typeface="Arial"/>
              </a:rPr>
              <a:t>550mm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9" name="object 29"/>
          <p:cNvGrpSpPr>
            <a:grpSpLocks noGrp="1" noUngrp="1" noRot="1" noMove="1" noResize="1"/>
          </p:cNvGrpSpPr>
          <p:nvPr/>
        </p:nvGrpSpPr>
        <p:grpSpPr>
          <a:xfrm>
            <a:off x="711871" y="3219163"/>
            <a:ext cx="5996940" cy="3379470"/>
            <a:chOff x="711871" y="3219163"/>
            <a:chExt cx="5996940" cy="3379470"/>
          </a:xfrm>
        </p:grpSpPr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0854" y="3223926"/>
              <a:ext cx="3129915" cy="2686685"/>
            </a:xfrm>
            <a:custGeom>
              <a:avLst/>
              <a:gdLst/>
              <a:ahLst/>
              <a:cxnLst/>
              <a:rect l="l" t="t" r="r" b="b"/>
              <a:pathLst>
                <a:path w="3129915" h="2686685">
                  <a:moveTo>
                    <a:pt x="0" y="2686438"/>
                  </a:moveTo>
                  <a:lnTo>
                    <a:pt x="3681" y="2622368"/>
                  </a:lnTo>
                  <a:lnTo>
                    <a:pt x="7845" y="2559012"/>
                  </a:lnTo>
                  <a:lnTo>
                    <a:pt x="12486" y="2496372"/>
                  </a:lnTo>
                  <a:lnTo>
                    <a:pt x="17596" y="2434450"/>
                  </a:lnTo>
                  <a:lnTo>
                    <a:pt x="23170" y="2373249"/>
                  </a:lnTo>
                  <a:lnTo>
                    <a:pt x="29201" y="2312772"/>
                  </a:lnTo>
                  <a:lnTo>
                    <a:pt x="35684" y="2253019"/>
                  </a:lnTo>
                  <a:lnTo>
                    <a:pt x="42613" y="2193994"/>
                  </a:lnTo>
                  <a:lnTo>
                    <a:pt x="49980" y="2135699"/>
                  </a:lnTo>
                  <a:lnTo>
                    <a:pt x="57780" y="2078135"/>
                  </a:lnTo>
                  <a:lnTo>
                    <a:pt x="66007" y="2021305"/>
                  </a:lnTo>
                  <a:lnTo>
                    <a:pt x="74655" y="1965212"/>
                  </a:lnTo>
                  <a:lnTo>
                    <a:pt x="83717" y="1909858"/>
                  </a:lnTo>
                  <a:lnTo>
                    <a:pt x="93188" y="1855244"/>
                  </a:lnTo>
                  <a:lnTo>
                    <a:pt x="103060" y="1801373"/>
                  </a:lnTo>
                  <a:lnTo>
                    <a:pt x="113329" y="1748247"/>
                  </a:lnTo>
                  <a:lnTo>
                    <a:pt x="123987" y="1695869"/>
                  </a:lnTo>
                  <a:lnTo>
                    <a:pt x="135029" y="1644240"/>
                  </a:lnTo>
                  <a:lnTo>
                    <a:pt x="146448" y="1593364"/>
                  </a:lnTo>
                  <a:lnTo>
                    <a:pt x="158239" y="1543241"/>
                  </a:lnTo>
                  <a:lnTo>
                    <a:pt x="170395" y="1493875"/>
                  </a:lnTo>
                  <a:lnTo>
                    <a:pt x="182910" y="1445267"/>
                  </a:lnTo>
                  <a:lnTo>
                    <a:pt x="195777" y="1397420"/>
                  </a:lnTo>
                  <a:lnTo>
                    <a:pt x="208991" y="1350336"/>
                  </a:lnTo>
                  <a:lnTo>
                    <a:pt x="222546" y="1304017"/>
                  </a:lnTo>
                  <a:lnTo>
                    <a:pt x="236435" y="1258466"/>
                  </a:lnTo>
                  <a:lnTo>
                    <a:pt x="250652" y="1213685"/>
                  </a:lnTo>
                  <a:lnTo>
                    <a:pt x="265191" y="1169675"/>
                  </a:lnTo>
                  <a:lnTo>
                    <a:pt x="280046" y="1126439"/>
                  </a:lnTo>
                  <a:lnTo>
                    <a:pt x="295210" y="1083980"/>
                  </a:lnTo>
                  <a:lnTo>
                    <a:pt x="310678" y="1042299"/>
                  </a:lnTo>
                  <a:lnTo>
                    <a:pt x="326443" y="1001400"/>
                  </a:lnTo>
                  <a:lnTo>
                    <a:pt x="342499" y="961283"/>
                  </a:lnTo>
                  <a:lnTo>
                    <a:pt x="358841" y="921951"/>
                  </a:lnTo>
                  <a:lnTo>
                    <a:pt x="375461" y="883407"/>
                  </a:lnTo>
                  <a:lnTo>
                    <a:pt x="392354" y="845652"/>
                  </a:lnTo>
                  <a:lnTo>
                    <a:pt x="409513" y="808690"/>
                  </a:lnTo>
                  <a:lnTo>
                    <a:pt x="426932" y="772521"/>
                  </a:lnTo>
                  <a:lnTo>
                    <a:pt x="444606" y="737149"/>
                  </a:lnTo>
                  <a:lnTo>
                    <a:pt x="462527" y="702576"/>
                  </a:lnTo>
                  <a:lnTo>
                    <a:pt x="480691" y="668803"/>
                  </a:lnTo>
                  <a:lnTo>
                    <a:pt x="517718" y="603669"/>
                  </a:lnTo>
                  <a:lnTo>
                    <a:pt x="555639" y="541765"/>
                  </a:lnTo>
                  <a:lnTo>
                    <a:pt x="594404" y="483109"/>
                  </a:lnTo>
                  <a:lnTo>
                    <a:pt x="633963" y="427718"/>
                  </a:lnTo>
                  <a:lnTo>
                    <a:pt x="674268" y="375610"/>
                  </a:lnTo>
                  <a:lnTo>
                    <a:pt x="715268" y="326803"/>
                  </a:lnTo>
                  <a:lnTo>
                    <a:pt x="756916" y="281315"/>
                  </a:lnTo>
                  <a:lnTo>
                    <a:pt x="799160" y="239164"/>
                  </a:lnTo>
                  <a:lnTo>
                    <a:pt x="841952" y="200367"/>
                  </a:lnTo>
                  <a:lnTo>
                    <a:pt x="885243" y="164943"/>
                  </a:lnTo>
                  <a:lnTo>
                    <a:pt x="928983" y="132908"/>
                  </a:lnTo>
                  <a:lnTo>
                    <a:pt x="973124" y="104281"/>
                  </a:lnTo>
                  <a:lnTo>
                    <a:pt x="1017615" y="79080"/>
                  </a:lnTo>
                  <a:lnTo>
                    <a:pt x="1062407" y="57322"/>
                  </a:lnTo>
                  <a:lnTo>
                    <a:pt x="1107451" y="39026"/>
                  </a:lnTo>
                  <a:lnTo>
                    <a:pt x="1152698" y="24208"/>
                  </a:lnTo>
                  <a:lnTo>
                    <a:pt x="1198098" y="12887"/>
                  </a:lnTo>
                  <a:lnTo>
                    <a:pt x="1243602" y="5081"/>
                  </a:lnTo>
                  <a:lnTo>
                    <a:pt x="1289161" y="806"/>
                  </a:lnTo>
                  <a:lnTo>
                    <a:pt x="1311946" y="0"/>
                  </a:lnTo>
                  <a:lnTo>
                    <a:pt x="1334726" y="82"/>
                  </a:lnTo>
                  <a:lnTo>
                    <a:pt x="1380246" y="2926"/>
                  </a:lnTo>
                  <a:lnTo>
                    <a:pt x="1425673" y="9356"/>
                  </a:lnTo>
                  <a:lnTo>
                    <a:pt x="1470958" y="19389"/>
                  </a:lnTo>
                  <a:lnTo>
                    <a:pt x="1516050" y="33043"/>
                  </a:lnTo>
                  <a:lnTo>
                    <a:pt x="1560901" y="50336"/>
                  </a:lnTo>
                  <a:lnTo>
                    <a:pt x="1605462" y="71287"/>
                  </a:lnTo>
                  <a:lnTo>
                    <a:pt x="1649683" y="95911"/>
                  </a:lnTo>
                  <a:lnTo>
                    <a:pt x="1693514" y="124229"/>
                  </a:lnTo>
                  <a:lnTo>
                    <a:pt x="1736907" y="156256"/>
                  </a:lnTo>
                  <a:lnTo>
                    <a:pt x="1779812" y="192011"/>
                  </a:lnTo>
                  <a:lnTo>
                    <a:pt x="1822180" y="231513"/>
                  </a:lnTo>
                  <a:lnTo>
                    <a:pt x="1863961" y="274777"/>
                  </a:lnTo>
                  <a:lnTo>
                    <a:pt x="1905106" y="321824"/>
                  </a:lnTo>
                  <a:lnTo>
                    <a:pt x="1945567" y="372669"/>
                  </a:lnTo>
                  <a:lnTo>
                    <a:pt x="1985292" y="427331"/>
                  </a:lnTo>
                  <a:lnTo>
                    <a:pt x="2024234" y="485828"/>
                  </a:lnTo>
                  <a:lnTo>
                    <a:pt x="2062343" y="548178"/>
                  </a:lnTo>
                  <a:lnTo>
                    <a:pt x="2099569" y="614398"/>
                  </a:lnTo>
                  <a:lnTo>
                    <a:pt x="2117836" y="648964"/>
                  </a:lnTo>
                  <a:lnTo>
                    <a:pt x="2135863" y="684505"/>
                  </a:lnTo>
                  <a:lnTo>
                    <a:pt x="2153645" y="721023"/>
                  </a:lnTo>
                  <a:lnTo>
                    <a:pt x="2171176" y="758519"/>
                  </a:lnTo>
                  <a:lnTo>
                    <a:pt x="2188449" y="796996"/>
                  </a:lnTo>
                  <a:lnTo>
                    <a:pt x="2205459" y="836457"/>
                  </a:lnTo>
                  <a:lnTo>
                    <a:pt x="2222198" y="876902"/>
                  </a:lnTo>
                  <a:lnTo>
                    <a:pt x="2238662" y="918336"/>
                  </a:lnTo>
                  <a:lnTo>
                    <a:pt x="2254843" y="960759"/>
                  </a:lnTo>
                  <a:lnTo>
                    <a:pt x="2270735" y="1004174"/>
                  </a:lnTo>
                  <a:lnTo>
                    <a:pt x="2286333" y="1048583"/>
                  </a:lnTo>
                  <a:lnTo>
                    <a:pt x="2301631" y="1093989"/>
                  </a:lnTo>
                  <a:lnTo>
                    <a:pt x="2263129" y="1119427"/>
                  </a:lnTo>
                  <a:lnTo>
                    <a:pt x="2214081" y="1142665"/>
                  </a:lnTo>
                  <a:lnTo>
                    <a:pt x="2161519" y="1165171"/>
                  </a:lnTo>
                  <a:lnTo>
                    <a:pt x="2112472" y="1188409"/>
                  </a:lnTo>
                  <a:lnTo>
                    <a:pt x="2073970" y="1213847"/>
                  </a:lnTo>
                  <a:lnTo>
                    <a:pt x="2056893" y="1167548"/>
                  </a:lnTo>
                  <a:lnTo>
                    <a:pt x="2039618" y="1122497"/>
                  </a:lnTo>
                  <a:lnTo>
                    <a:pt x="2022151" y="1078689"/>
                  </a:lnTo>
                  <a:lnTo>
                    <a:pt x="2004499" y="1036122"/>
                  </a:lnTo>
                  <a:lnTo>
                    <a:pt x="1986667" y="994791"/>
                  </a:lnTo>
                  <a:lnTo>
                    <a:pt x="1968661" y="954693"/>
                  </a:lnTo>
                  <a:lnTo>
                    <a:pt x="1950487" y="915824"/>
                  </a:lnTo>
                  <a:lnTo>
                    <a:pt x="1932151" y="878181"/>
                  </a:lnTo>
                  <a:lnTo>
                    <a:pt x="1913658" y="841759"/>
                  </a:lnTo>
                  <a:lnTo>
                    <a:pt x="1895015" y="806556"/>
                  </a:lnTo>
                  <a:lnTo>
                    <a:pt x="1876227" y="772568"/>
                  </a:lnTo>
                  <a:lnTo>
                    <a:pt x="1838240" y="708221"/>
                  </a:lnTo>
                  <a:lnTo>
                    <a:pt x="1799743" y="648690"/>
                  </a:lnTo>
                  <a:lnTo>
                    <a:pt x="1760784" y="593946"/>
                  </a:lnTo>
                  <a:lnTo>
                    <a:pt x="1721409" y="543958"/>
                  </a:lnTo>
                  <a:lnTo>
                    <a:pt x="1681665" y="498699"/>
                  </a:lnTo>
                  <a:lnTo>
                    <a:pt x="1641599" y="458140"/>
                  </a:lnTo>
                  <a:lnTo>
                    <a:pt x="1601256" y="422251"/>
                  </a:lnTo>
                  <a:lnTo>
                    <a:pt x="1560684" y="391004"/>
                  </a:lnTo>
                  <a:lnTo>
                    <a:pt x="1519930" y="364370"/>
                  </a:lnTo>
                  <a:lnTo>
                    <a:pt x="1479040" y="342318"/>
                  </a:lnTo>
                  <a:lnTo>
                    <a:pt x="1438060" y="324822"/>
                  </a:lnTo>
                  <a:lnTo>
                    <a:pt x="1397038" y="311851"/>
                  </a:lnTo>
                  <a:lnTo>
                    <a:pt x="1356020" y="303376"/>
                  </a:lnTo>
                  <a:lnTo>
                    <a:pt x="1315052" y="299370"/>
                  </a:lnTo>
                  <a:lnTo>
                    <a:pt x="1294602" y="299032"/>
                  </a:lnTo>
                  <a:lnTo>
                    <a:pt x="1274182" y="299801"/>
                  </a:lnTo>
                  <a:lnTo>
                    <a:pt x="1233455" y="304643"/>
                  </a:lnTo>
                  <a:lnTo>
                    <a:pt x="1192920" y="313865"/>
                  </a:lnTo>
                  <a:lnTo>
                    <a:pt x="1152621" y="327438"/>
                  </a:lnTo>
                  <a:lnTo>
                    <a:pt x="1112607" y="345335"/>
                  </a:lnTo>
                  <a:lnTo>
                    <a:pt x="1072923" y="367525"/>
                  </a:lnTo>
                  <a:lnTo>
                    <a:pt x="1033616" y="393979"/>
                  </a:lnTo>
                  <a:lnTo>
                    <a:pt x="994734" y="424670"/>
                  </a:lnTo>
                  <a:lnTo>
                    <a:pt x="956321" y="459567"/>
                  </a:lnTo>
                  <a:lnTo>
                    <a:pt x="918426" y="498641"/>
                  </a:lnTo>
                  <a:lnTo>
                    <a:pt x="881095" y="541865"/>
                  </a:lnTo>
                  <a:lnTo>
                    <a:pt x="844375" y="589208"/>
                  </a:lnTo>
                  <a:lnTo>
                    <a:pt x="808311" y="640642"/>
                  </a:lnTo>
                  <a:lnTo>
                    <a:pt x="772951" y="696137"/>
                  </a:lnTo>
                  <a:lnTo>
                    <a:pt x="738342" y="755666"/>
                  </a:lnTo>
                  <a:lnTo>
                    <a:pt x="704530" y="819198"/>
                  </a:lnTo>
                  <a:lnTo>
                    <a:pt x="671562" y="886705"/>
                  </a:lnTo>
                  <a:lnTo>
                    <a:pt x="655408" y="921940"/>
                  </a:lnTo>
                  <a:lnTo>
                    <a:pt x="639484" y="958157"/>
                  </a:lnTo>
                  <a:lnTo>
                    <a:pt x="623793" y="995354"/>
                  </a:lnTo>
                  <a:lnTo>
                    <a:pt x="608343" y="1033527"/>
                  </a:lnTo>
                  <a:lnTo>
                    <a:pt x="593138" y="1072671"/>
                  </a:lnTo>
                  <a:lnTo>
                    <a:pt x="578186" y="1112784"/>
                  </a:lnTo>
                  <a:lnTo>
                    <a:pt x="563491" y="1153862"/>
                  </a:lnTo>
                  <a:lnTo>
                    <a:pt x="549059" y="1195900"/>
                  </a:lnTo>
                  <a:lnTo>
                    <a:pt x="534897" y="1238896"/>
                  </a:lnTo>
                  <a:lnTo>
                    <a:pt x="521009" y="1282846"/>
                  </a:lnTo>
                  <a:lnTo>
                    <a:pt x="507403" y="1327746"/>
                  </a:lnTo>
                  <a:lnTo>
                    <a:pt x="494083" y="1373593"/>
                  </a:lnTo>
                  <a:lnTo>
                    <a:pt x="481056" y="1420383"/>
                  </a:lnTo>
                  <a:lnTo>
                    <a:pt x="468328" y="1468112"/>
                  </a:lnTo>
                  <a:lnTo>
                    <a:pt x="455903" y="1516777"/>
                  </a:lnTo>
                  <a:lnTo>
                    <a:pt x="443789" y="1566373"/>
                  </a:lnTo>
                  <a:lnTo>
                    <a:pt x="431990" y="1616899"/>
                  </a:lnTo>
                  <a:lnTo>
                    <a:pt x="420514" y="1668349"/>
                  </a:lnTo>
                  <a:lnTo>
                    <a:pt x="409365" y="1720720"/>
                  </a:lnTo>
                  <a:lnTo>
                    <a:pt x="398549" y="1774009"/>
                  </a:lnTo>
                  <a:lnTo>
                    <a:pt x="388073" y="1828212"/>
                  </a:lnTo>
                  <a:lnTo>
                    <a:pt x="377941" y="1883325"/>
                  </a:lnTo>
                  <a:lnTo>
                    <a:pt x="368161" y="1939345"/>
                  </a:lnTo>
                  <a:lnTo>
                    <a:pt x="358737" y="1996269"/>
                  </a:lnTo>
                  <a:lnTo>
                    <a:pt x="349676" y="2054091"/>
                  </a:lnTo>
                  <a:lnTo>
                    <a:pt x="340983" y="2112810"/>
                  </a:lnTo>
                  <a:lnTo>
                    <a:pt x="332665" y="2172420"/>
                  </a:lnTo>
                  <a:lnTo>
                    <a:pt x="324726" y="2232920"/>
                  </a:lnTo>
                  <a:lnTo>
                    <a:pt x="317174" y="2294304"/>
                  </a:lnTo>
                  <a:lnTo>
                    <a:pt x="310013" y="2356569"/>
                  </a:lnTo>
                  <a:lnTo>
                    <a:pt x="303250" y="2419713"/>
                  </a:lnTo>
                  <a:lnTo>
                    <a:pt x="296890" y="2483730"/>
                  </a:lnTo>
                  <a:lnTo>
                    <a:pt x="290939" y="2548618"/>
                  </a:lnTo>
                  <a:lnTo>
                    <a:pt x="285403" y="2614373"/>
                  </a:lnTo>
                  <a:lnTo>
                    <a:pt x="280288" y="2680991"/>
                  </a:lnTo>
                  <a:lnTo>
                    <a:pt x="239269" y="2681395"/>
                  </a:lnTo>
                  <a:lnTo>
                    <a:pt x="191416" y="2682404"/>
                  </a:lnTo>
                  <a:lnTo>
                    <a:pt x="140145" y="2683715"/>
                  </a:lnTo>
                  <a:lnTo>
                    <a:pt x="88874" y="2685026"/>
                  </a:lnTo>
                  <a:lnTo>
                    <a:pt x="41020" y="2686035"/>
                  </a:lnTo>
                  <a:lnTo>
                    <a:pt x="0" y="2686438"/>
                  </a:lnTo>
                  <a:close/>
                </a:path>
                <a:path w="3129915" h="2686685">
                  <a:moveTo>
                    <a:pt x="2717427" y="1375436"/>
                  </a:moveTo>
                  <a:lnTo>
                    <a:pt x="3094765" y="1208360"/>
                  </a:lnTo>
                  <a:lnTo>
                    <a:pt x="3129699" y="1287262"/>
                  </a:lnTo>
                  <a:lnTo>
                    <a:pt x="2752361" y="1454338"/>
                  </a:lnTo>
                  <a:lnTo>
                    <a:pt x="2717427" y="1375436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17703" y="4177436"/>
              <a:ext cx="1173480" cy="1158240"/>
            </a:xfrm>
            <a:custGeom>
              <a:avLst/>
              <a:gdLst/>
              <a:ahLst/>
              <a:cxnLst/>
              <a:rect l="l" t="t" r="r" b="b"/>
              <a:pathLst>
                <a:path w="1173479" h="1158239">
                  <a:moveTo>
                    <a:pt x="603749" y="0"/>
                  </a:moveTo>
                  <a:lnTo>
                    <a:pt x="0" y="267324"/>
                  </a:lnTo>
                  <a:lnTo>
                    <a:pt x="172321" y="1158036"/>
                  </a:lnTo>
                  <a:lnTo>
                    <a:pt x="1173237" y="721638"/>
                  </a:lnTo>
                  <a:lnTo>
                    <a:pt x="6037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17703" y="4177436"/>
              <a:ext cx="1173480" cy="1158240"/>
            </a:xfrm>
            <a:custGeom>
              <a:avLst/>
              <a:gdLst/>
              <a:ahLst/>
              <a:cxnLst/>
              <a:rect l="l" t="t" r="r" b="b"/>
              <a:pathLst>
                <a:path w="1173479" h="1158239">
                  <a:moveTo>
                    <a:pt x="0" y="267324"/>
                  </a:moveTo>
                  <a:lnTo>
                    <a:pt x="603749" y="0"/>
                  </a:lnTo>
                  <a:lnTo>
                    <a:pt x="1173237" y="721638"/>
                  </a:lnTo>
                  <a:lnTo>
                    <a:pt x="172321" y="1158036"/>
                  </a:lnTo>
                  <a:lnTo>
                    <a:pt x="0" y="267324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634" y="6312642"/>
              <a:ext cx="1210310" cy="281305"/>
            </a:xfrm>
            <a:custGeom>
              <a:avLst/>
              <a:gdLst/>
              <a:ahLst/>
              <a:cxnLst/>
              <a:rect l="l" t="t" r="r" b="b"/>
              <a:pathLst>
                <a:path w="1210310" h="281304">
                  <a:moveTo>
                    <a:pt x="1209755" y="0"/>
                  </a:moveTo>
                  <a:lnTo>
                    <a:pt x="0" y="0"/>
                  </a:lnTo>
                  <a:lnTo>
                    <a:pt x="0" y="280793"/>
                  </a:lnTo>
                  <a:lnTo>
                    <a:pt x="1209755" y="280793"/>
                  </a:lnTo>
                  <a:lnTo>
                    <a:pt x="1209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634" y="6207346"/>
              <a:ext cx="1210310" cy="386715"/>
            </a:xfrm>
            <a:custGeom>
              <a:avLst/>
              <a:gdLst/>
              <a:ahLst/>
              <a:cxnLst/>
              <a:rect l="l" t="t" r="r" b="b"/>
              <a:pathLst>
                <a:path w="1210310" h="386715">
                  <a:moveTo>
                    <a:pt x="0" y="105295"/>
                  </a:moveTo>
                  <a:lnTo>
                    <a:pt x="1209755" y="105295"/>
                  </a:lnTo>
                  <a:lnTo>
                    <a:pt x="1209755" y="386088"/>
                  </a:lnTo>
                  <a:lnTo>
                    <a:pt x="0" y="386088"/>
                  </a:lnTo>
                  <a:lnTo>
                    <a:pt x="0" y="105295"/>
                  </a:lnTo>
                  <a:close/>
                </a:path>
                <a:path w="1210310" h="386715">
                  <a:moveTo>
                    <a:pt x="90089" y="0"/>
                  </a:moveTo>
                  <a:lnTo>
                    <a:pt x="1119667" y="0"/>
                  </a:lnTo>
                  <a:lnTo>
                    <a:pt x="1119667" y="105295"/>
                  </a:lnTo>
                  <a:lnTo>
                    <a:pt x="90089" y="105295"/>
                  </a:lnTo>
                  <a:lnTo>
                    <a:pt x="90089" y="0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8467" y="5898473"/>
              <a:ext cx="386715" cy="309245"/>
            </a:xfrm>
            <a:custGeom>
              <a:avLst/>
              <a:gdLst/>
              <a:ahLst/>
              <a:cxnLst/>
              <a:rect l="l" t="t" r="r" b="b"/>
              <a:pathLst>
                <a:path w="386715" h="309245">
                  <a:moveTo>
                    <a:pt x="386088" y="0"/>
                  </a:moveTo>
                  <a:lnTo>
                    <a:pt x="0" y="0"/>
                  </a:lnTo>
                  <a:lnTo>
                    <a:pt x="0" y="308872"/>
                  </a:lnTo>
                  <a:lnTo>
                    <a:pt x="386088" y="308872"/>
                  </a:lnTo>
                  <a:lnTo>
                    <a:pt x="386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8467" y="5898473"/>
              <a:ext cx="875665" cy="617855"/>
            </a:xfrm>
            <a:custGeom>
              <a:avLst/>
              <a:gdLst/>
              <a:ahLst/>
              <a:cxnLst/>
              <a:rect l="l" t="t" r="r" b="b"/>
              <a:pathLst>
                <a:path w="875664" h="617854">
                  <a:moveTo>
                    <a:pt x="0" y="0"/>
                  </a:moveTo>
                  <a:lnTo>
                    <a:pt x="386088" y="0"/>
                  </a:lnTo>
                  <a:lnTo>
                    <a:pt x="386088" y="308872"/>
                  </a:lnTo>
                  <a:lnTo>
                    <a:pt x="0" y="308872"/>
                  </a:lnTo>
                  <a:lnTo>
                    <a:pt x="0" y="0"/>
                  </a:lnTo>
                  <a:close/>
                </a:path>
                <a:path w="875664" h="617854">
                  <a:moveTo>
                    <a:pt x="797921" y="501919"/>
                  </a:moveTo>
                  <a:lnTo>
                    <a:pt x="875141" y="501919"/>
                  </a:lnTo>
                  <a:lnTo>
                    <a:pt x="875141" y="617745"/>
                  </a:lnTo>
                  <a:lnTo>
                    <a:pt x="797921" y="617745"/>
                  </a:lnTo>
                  <a:lnTo>
                    <a:pt x="797921" y="501919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51100" y="4189888"/>
              <a:ext cx="779145" cy="242570"/>
            </a:xfrm>
            <a:custGeom>
              <a:avLst/>
              <a:gdLst/>
              <a:ahLst/>
              <a:cxnLst/>
              <a:rect l="l" t="t" r="r" b="b"/>
              <a:pathLst>
                <a:path w="779145" h="242570">
                  <a:moveTo>
                    <a:pt x="389267" y="0"/>
                  </a:moveTo>
                  <a:lnTo>
                    <a:pt x="459238" y="1952"/>
                  </a:lnTo>
                  <a:lnTo>
                    <a:pt x="525094" y="7580"/>
                  </a:lnTo>
                  <a:lnTo>
                    <a:pt x="585737" y="16542"/>
                  </a:lnTo>
                  <a:lnTo>
                    <a:pt x="640066" y="28495"/>
                  </a:lnTo>
                  <a:lnTo>
                    <a:pt x="686983" y="43099"/>
                  </a:lnTo>
                  <a:lnTo>
                    <a:pt x="725388" y="60010"/>
                  </a:lnTo>
                  <a:lnTo>
                    <a:pt x="772263" y="99385"/>
                  </a:lnTo>
                  <a:lnTo>
                    <a:pt x="778535" y="121165"/>
                  </a:lnTo>
                  <a:lnTo>
                    <a:pt x="772263" y="142945"/>
                  </a:lnTo>
                  <a:lnTo>
                    <a:pt x="725388" y="182320"/>
                  </a:lnTo>
                  <a:lnTo>
                    <a:pt x="686983" y="199231"/>
                  </a:lnTo>
                  <a:lnTo>
                    <a:pt x="640066" y="213834"/>
                  </a:lnTo>
                  <a:lnTo>
                    <a:pt x="585737" y="225788"/>
                  </a:lnTo>
                  <a:lnTo>
                    <a:pt x="525094" y="234749"/>
                  </a:lnTo>
                  <a:lnTo>
                    <a:pt x="459238" y="240377"/>
                  </a:lnTo>
                  <a:lnTo>
                    <a:pt x="389267" y="242329"/>
                  </a:lnTo>
                  <a:lnTo>
                    <a:pt x="319296" y="240377"/>
                  </a:lnTo>
                  <a:lnTo>
                    <a:pt x="253439" y="234749"/>
                  </a:lnTo>
                  <a:lnTo>
                    <a:pt x="192797" y="225788"/>
                  </a:lnTo>
                  <a:lnTo>
                    <a:pt x="138467" y="213834"/>
                  </a:lnTo>
                  <a:lnTo>
                    <a:pt x="91551" y="199231"/>
                  </a:lnTo>
                  <a:lnTo>
                    <a:pt x="53146" y="182320"/>
                  </a:lnTo>
                  <a:lnTo>
                    <a:pt x="6271" y="142945"/>
                  </a:lnTo>
                  <a:lnTo>
                    <a:pt x="0" y="121165"/>
                  </a:lnTo>
                  <a:lnTo>
                    <a:pt x="6271" y="99385"/>
                  </a:lnTo>
                  <a:lnTo>
                    <a:pt x="53146" y="60010"/>
                  </a:lnTo>
                  <a:lnTo>
                    <a:pt x="91551" y="43099"/>
                  </a:lnTo>
                  <a:lnTo>
                    <a:pt x="138467" y="28495"/>
                  </a:lnTo>
                  <a:lnTo>
                    <a:pt x="192797" y="16542"/>
                  </a:lnTo>
                  <a:lnTo>
                    <a:pt x="253439" y="7580"/>
                  </a:lnTo>
                  <a:lnTo>
                    <a:pt x="319296" y="1952"/>
                  </a:lnTo>
                  <a:lnTo>
                    <a:pt x="389267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7732" y="4190651"/>
              <a:ext cx="1085850" cy="895350"/>
            </a:xfrm>
            <a:custGeom>
              <a:avLst/>
              <a:gdLst/>
              <a:ahLst/>
              <a:cxnLst/>
              <a:rect l="l" t="t" r="r" b="b"/>
              <a:pathLst>
                <a:path w="1085850" h="895350">
                  <a:moveTo>
                    <a:pt x="528670" y="0"/>
                  </a:moveTo>
                  <a:lnTo>
                    <a:pt x="472268" y="1657"/>
                  </a:lnTo>
                  <a:lnTo>
                    <a:pt x="417132" y="5878"/>
                  </a:lnTo>
                  <a:lnTo>
                    <a:pt x="364309" y="12719"/>
                  </a:lnTo>
                  <a:lnTo>
                    <a:pt x="314846" y="22235"/>
                  </a:lnTo>
                  <a:lnTo>
                    <a:pt x="269791" y="34485"/>
                  </a:lnTo>
                  <a:lnTo>
                    <a:pt x="230191" y="49524"/>
                  </a:lnTo>
                  <a:lnTo>
                    <a:pt x="171543" y="88198"/>
                  </a:lnTo>
                  <a:lnTo>
                    <a:pt x="0" y="894978"/>
                  </a:lnTo>
                  <a:lnTo>
                    <a:pt x="1085274" y="893318"/>
                  </a:lnTo>
                  <a:lnTo>
                    <a:pt x="1075518" y="839469"/>
                  </a:lnTo>
                  <a:lnTo>
                    <a:pt x="1065830" y="787626"/>
                  </a:lnTo>
                  <a:lnTo>
                    <a:pt x="1046619" y="688808"/>
                  </a:lnTo>
                  <a:lnTo>
                    <a:pt x="980096" y="364002"/>
                  </a:lnTo>
                  <a:lnTo>
                    <a:pt x="960974" y="267763"/>
                  </a:lnTo>
                  <a:lnTo>
                    <a:pt x="951345" y="217638"/>
                  </a:lnTo>
                  <a:lnTo>
                    <a:pt x="941658" y="165794"/>
                  </a:lnTo>
                  <a:lnTo>
                    <a:pt x="931903" y="111945"/>
                  </a:lnTo>
                  <a:lnTo>
                    <a:pt x="920443" y="91084"/>
                  </a:lnTo>
                  <a:lnTo>
                    <a:pt x="870951" y="55410"/>
                  </a:lnTo>
                  <a:lnTo>
                    <a:pt x="835013" y="40710"/>
                  </a:lnTo>
                  <a:lnTo>
                    <a:pt x="793010" y="28178"/>
                  </a:lnTo>
                  <a:lnTo>
                    <a:pt x="745989" y="17868"/>
                  </a:lnTo>
                  <a:lnTo>
                    <a:pt x="694997" y="9839"/>
                  </a:lnTo>
                  <a:lnTo>
                    <a:pt x="641081" y="4147"/>
                  </a:lnTo>
                  <a:lnTo>
                    <a:pt x="585290" y="848"/>
                  </a:lnTo>
                  <a:lnTo>
                    <a:pt x="528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7732" y="4190651"/>
              <a:ext cx="1085850" cy="895350"/>
            </a:xfrm>
            <a:custGeom>
              <a:avLst/>
              <a:gdLst/>
              <a:ahLst/>
              <a:cxnLst/>
              <a:rect l="l" t="t" r="r" b="b"/>
              <a:pathLst>
                <a:path w="1085850" h="895350">
                  <a:moveTo>
                    <a:pt x="0" y="894978"/>
                  </a:moveTo>
                  <a:lnTo>
                    <a:pt x="1085274" y="893318"/>
                  </a:lnTo>
                  <a:lnTo>
                    <a:pt x="1075518" y="839469"/>
                  </a:lnTo>
                  <a:lnTo>
                    <a:pt x="1065830" y="787626"/>
                  </a:lnTo>
                  <a:lnTo>
                    <a:pt x="1056201" y="737501"/>
                  </a:lnTo>
                  <a:lnTo>
                    <a:pt x="1046619" y="688808"/>
                  </a:lnTo>
                  <a:lnTo>
                    <a:pt x="1037077" y="641262"/>
                  </a:lnTo>
                  <a:lnTo>
                    <a:pt x="1027564" y="594574"/>
                  </a:lnTo>
                  <a:lnTo>
                    <a:pt x="1018070" y="548460"/>
                  </a:lnTo>
                  <a:lnTo>
                    <a:pt x="1008587" y="502632"/>
                  </a:lnTo>
                  <a:lnTo>
                    <a:pt x="999103" y="456804"/>
                  </a:lnTo>
                  <a:lnTo>
                    <a:pt x="989609" y="410690"/>
                  </a:lnTo>
                  <a:lnTo>
                    <a:pt x="980096" y="364002"/>
                  </a:lnTo>
                  <a:lnTo>
                    <a:pt x="970554" y="316456"/>
                  </a:lnTo>
                  <a:lnTo>
                    <a:pt x="960974" y="267763"/>
                  </a:lnTo>
                  <a:lnTo>
                    <a:pt x="951345" y="217638"/>
                  </a:lnTo>
                  <a:lnTo>
                    <a:pt x="941658" y="165794"/>
                  </a:lnTo>
                  <a:lnTo>
                    <a:pt x="931903" y="111945"/>
                  </a:lnTo>
                  <a:lnTo>
                    <a:pt x="920443" y="91084"/>
                  </a:lnTo>
                  <a:lnTo>
                    <a:pt x="870951" y="55410"/>
                  </a:lnTo>
                  <a:lnTo>
                    <a:pt x="835013" y="40710"/>
                  </a:lnTo>
                  <a:lnTo>
                    <a:pt x="793010" y="28178"/>
                  </a:lnTo>
                  <a:lnTo>
                    <a:pt x="745989" y="17868"/>
                  </a:lnTo>
                  <a:lnTo>
                    <a:pt x="694997" y="9839"/>
                  </a:lnTo>
                  <a:lnTo>
                    <a:pt x="641081" y="4147"/>
                  </a:lnTo>
                  <a:lnTo>
                    <a:pt x="585290" y="848"/>
                  </a:lnTo>
                  <a:lnTo>
                    <a:pt x="528670" y="0"/>
                  </a:lnTo>
                  <a:lnTo>
                    <a:pt x="472268" y="1657"/>
                  </a:lnTo>
                  <a:lnTo>
                    <a:pt x="417132" y="5878"/>
                  </a:lnTo>
                  <a:lnTo>
                    <a:pt x="364309" y="12719"/>
                  </a:lnTo>
                  <a:lnTo>
                    <a:pt x="314846" y="22235"/>
                  </a:lnTo>
                  <a:lnTo>
                    <a:pt x="269791" y="34485"/>
                  </a:lnTo>
                  <a:lnTo>
                    <a:pt x="230191" y="49524"/>
                  </a:lnTo>
                  <a:lnTo>
                    <a:pt x="171543" y="88198"/>
                  </a:lnTo>
                  <a:lnTo>
                    <a:pt x="154590" y="111945"/>
                  </a:lnTo>
                  <a:lnTo>
                    <a:pt x="0" y="894978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4414" y="4895571"/>
              <a:ext cx="1092200" cy="410209"/>
            </a:xfrm>
            <a:custGeom>
              <a:avLst/>
              <a:gdLst/>
              <a:ahLst/>
              <a:cxnLst/>
              <a:rect l="l" t="t" r="r" b="b"/>
              <a:pathLst>
                <a:path w="1092200" h="410210">
                  <a:moveTo>
                    <a:pt x="545953" y="0"/>
                  </a:moveTo>
                  <a:lnTo>
                    <a:pt x="477470" y="1597"/>
                  </a:lnTo>
                  <a:lnTo>
                    <a:pt x="411525" y="6263"/>
                  </a:lnTo>
                  <a:lnTo>
                    <a:pt x="348631" y="13803"/>
                  </a:lnTo>
                  <a:lnTo>
                    <a:pt x="289298" y="24027"/>
                  </a:lnTo>
                  <a:lnTo>
                    <a:pt x="234038" y="36742"/>
                  </a:lnTo>
                  <a:lnTo>
                    <a:pt x="183364" y="51756"/>
                  </a:lnTo>
                  <a:lnTo>
                    <a:pt x="137786" y="68877"/>
                  </a:lnTo>
                  <a:lnTo>
                    <a:pt x="97816" y="87912"/>
                  </a:lnTo>
                  <a:lnTo>
                    <a:pt x="63967" y="108669"/>
                  </a:lnTo>
                  <a:lnTo>
                    <a:pt x="16673" y="154583"/>
                  </a:lnTo>
                  <a:lnTo>
                    <a:pt x="0" y="205080"/>
                  </a:lnTo>
                  <a:lnTo>
                    <a:pt x="4253" y="230805"/>
                  </a:lnTo>
                  <a:lnTo>
                    <a:pt x="36748" y="279203"/>
                  </a:lnTo>
                  <a:lnTo>
                    <a:pt x="97816" y="322248"/>
                  </a:lnTo>
                  <a:lnTo>
                    <a:pt x="137786" y="341283"/>
                  </a:lnTo>
                  <a:lnTo>
                    <a:pt x="183364" y="358404"/>
                  </a:lnTo>
                  <a:lnTo>
                    <a:pt x="234038" y="373418"/>
                  </a:lnTo>
                  <a:lnTo>
                    <a:pt x="289298" y="386133"/>
                  </a:lnTo>
                  <a:lnTo>
                    <a:pt x="348631" y="396357"/>
                  </a:lnTo>
                  <a:lnTo>
                    <a:pt x="411525" y="403898"/>
                  </a:lnTo>
                  <a:lnTo>
                    <a:pt x="477470" y="408563"/>
                  </a:lnTo>
                  <a:lnTo>
                    <a:pt x="545953" y="410161"/>
                  </a:lnTo>
                  <a:lnTo>
                    <a:pt x="614436" y="408563"/>
                  </a:lnTo>
                  <a:lnTo>
                    <a:pt x="680380" y="403898"/>
                  </a:lnTo>
                  <a:lnTo>
                    <a:pt x="743274" y="396357"/>
                  </a:lnTo>
                  <a:lnTo>
                    <a:pt x="802607" y="386133"/>
                  </a:lnTo>
                  <a:lnTo>
                    <a:pt x="857866" y="373418"/>
                  </a:lnTo>
                  <a:lnTo>
                    <a:pt x="908540" y="358404"/>
                  </a:lnTo>
                  <a:lnTo>
                    <a:pt x="954118" y="341283"/>
                  </a:lnTo>
                  <a:lnTo>
                    <a:pt x="994087" y="322248"/>
                  </a:lnTo>
                  <a:lnTo>
                    <a:pt x="1027937" y="301490"/>
                  </a:lnTo>
                  <a:lnTo>
                    <a:pt x="1075230" y="255577"/>
                  </a:lnTo>
                  <a:lnTo>
                    <a:pt x="1091904" y="205080"/>
                  </a:lnTo>
                  <a:lnTo>
                    <a:pt x="1087650" y="179355"/>
                  </a:lnTo>
                  <a:lnTo>
                    <a:pt x="1055155" y="130957"/>
                  </a:lnTo>
                  <a:lnTo>
                    <a:pt x="994087" y="87912"/>
                  </a:lnTo>
                  <a:lnTo>
                    <a:pt x="954118" y="68877"/>
                  </a:lnTo>
                  <a:lnTo>
                    <a:pt x="908540" y="51756"/>
                  </a:lnTo>
                  <a:lnTo>
                    <a:pt x="857866" y="36742"/>
                  </a:lnTo>
                  <a:lnTo>
                    <a:pt x="802607" y="24027"/>
                  </a:lnTo>
                  <a:lnTo>
                    <a:pt x="743274" y="13803"/>
                  </a:lnTo>
                  <a:lnTo>
                    <a:pt x="680380" y="6263"/>
                  </a:lnTo>
                  <a:lnTo>
                    <a:pt x="614436" y="1597"/>
                  </a:lnTo>
                  <a:lnTo>
                    <a:pt x="545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4414" y="4895571"/>
              <a:ext cx="1092200" cy="410209"/>
            </a:xfrm>
            <a:custGeom>
              <a:avLst/>
              <a:gdLst/>
              <a:ahLst/>
              <a:cxnLst/>
              <a:rect l="l" t="t" r="r" b="b"/>
              <a:pathLst>
                <a:path w="1092200" h="410210">
                  <a:moveTo>
                    <a:pt x="545953" y="0"/>
                  </a:moveTo>
                  <a:lnTo>
                    <a:pt x="614436" y="1597"/>
                  </a:lnTo>
                  <a:lnTo>
                    <a:pt x="680380" y="6263"/>
                  </a:lnTo>
                  <a:lnTo>
                    <a:pt x="743274" y="13803"/>
                  </a:lnTo>
                  <a:lnTo>
                    <a:pt x="802607" y="24027"/>
                  </a:lnTo>
                  <a:lnTo>
                    <a:pt x="857866" y="36742"/>
                  </a:lnTo>
                  <a:lnTo>
                    <a:pt x="908540" y="51756"/>
                  </a:lnTo>
                  <a:lnTo>
                    <a:pt x="954118" y="68877"/>
                  </a:lnTo>
                  <a:lnTo>
                    <a:pt x="994087" y="87912"/>
                  </a:lnTo>
                  <a:lnTo>
                    <a:pt x="1027937" y="108669"/>
                  </a:lnTo>
                  <a:lnTo>
                    <a:pt x="1075230" y="154583"/>
                  </a:lnTo>
                  <a:lnTo>
                    <a:pt x="1091904" y="205080"/>
                  </a:lnTo>
                  <a:lnTo>
                    <a:pt x="1087650" y="230805"/>
                  </a:lnTo>
                  <a:lnTo>
                    <a:pt x="1055155" y="279203"/>
                  </a:lnTo>
                  <a:lnTo>
                    <a:pt x="994087" y="322248"/>
                  </a:lnTo>
                  <a:lnTo>
                    <a:pt x="954118" y="341283"/>
                  </a:lnTo>
                  <a:lnTo>
                    <a:pt x="908540" y="358404"/>
                  </a:lnTo>
                  <a:lnTo>
                    <a:pt x="857866" y="373418"/>
                  </a:lnTo>
                  <a:lnTo>
                    <a:pt x="802607" y="386133"/>
                  </a:lnTo>
                  <a:lnTo>
                    <a:pt x="743274" y="396357"/>
                  </a:lnTo>
                  <a:lnTo>
                    <a:pt x="680380" y="403898"/>
                  </a:lnTo>
                  <a:lnTo>
                    <a:pt x="614436" y="408563"/>
                  </a:lnTo>
                  <a:lnTo>
                    <a:pt x="545953" y="410161"/>
                  </a:lnTo>
                  <a:lnTo>
                    <a:pt x="477470" y="408563"/>
                  </a:lnTo>
                  <a:lnTo>
                    <a:pt x="411525" y="403898"/>
                  </a:lnTo>
                  <a:lnTo>
                    <a:pt x="348631" y="396357"/>
                  </a:lnTo>
                  <a:lnTo>
                    <a:pt x="289298" y="386133"/>
                  </a:lnTo>
                  <a:lnTo>
                    <a:pt x="234038" y="373418"/>
                  </a:lnTo>
                  <a:lnTo>
                    <a:pt x="183364" y="358404"/>
                  </a:lnTo>
                  <a:lnTo>
                    <a:pt x="137786" y="341283"/>
                  </a:lnTo>
                  <a:lnTo>
                    <a:pt x="97816" y="322248"/>
                  </a:lnTo>
                  <a:lnTo>
                    <a:pt x="63967" y="301490"/>
                  </a:lnTo>
                  <a:lnTo>
                    <a:pt x="16673" y="255577"/>
                  </a:lnTo>
                  <a:lnTo>
                    <a:pt x="0" y="205080"/>
                  </a:lnTo>
                  <a:lnTo>
                    <a:pt x="4253" y="179355"/>
                  </a:lnTo>
                  <a:lnTo>
                    <a:pt x="36748" y="130957"/>
                  </a:lnTo>
                  <a:lnTo>
                    <a:pt x="97816" y="87912"/>
                  </a:lnTo>
                  <a:lnTo>
                    <a:pt x="137786" y="68877"/>
                  </a:lnTo>
                  <a:lnTo>
                    <a:pt x="183364" y="51756"/>
                  </a:lnTo>
                  <a:lnTo>
                    <a:pt x="234038" y="36742"/>
                  </a:lnTo>
                  <a:lnTo>
                    <a:pt x="289298" y="24027"/>
                  </a:lnTo>
                  <a:lnTo>
                    <a:pt x="348631" y="13803"/>
                  </a:lnTo>
                  <a:lnTo>
                    <a:pt x="411525" y="6263"/>
                  </a:lnTo>
                  <a:lnTo>
                    <a:pt x="477470" y="1597"/>
                  </a:lnTo>
                  <a:lnTo>
                    <a:pt x="545953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40252" y="3235421"/>
              <a:ext cx="763905" cy="3354704"/>
            </a:xfrm>
            <a:custGeom>
              <a:avLst/>
              <a:gdLst/>
              <a:ahLst/>
              <a:cxnLst/>
              <a:rect l="l" t="t" r="r" b="b"/>
              <a:pathLst>
                <a:path w="763904" h="3354704">
                  <a:moveTo>
                    <a:pt x="0" y="3354335"/>
                  </a:moveTo>
                  <a:lnTo>
                    <a:pt x="763689" y="3354335"/>
                  </a:lnTo>
                </a:path>
                <a:path w="763904" h="3354704">
                  <a:moveTo>
                    <a:pt x="0" y="0"/>
                  </a:moveTo>
                  <a:lnTo>
                    <a:pt x="763689" y="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82759" y="3235431"/>
              <a:ext cx="67310" cy="3354704"/>
            </a:xfrm>
            <a:custGeom>
              <a:avLst/>
              <a:gdLst/>
              <a:ahLst/>
              <a:cxnLst/>
              <a:rect l="l" t="t" r="r" b="b"/>
              <a:pathLst>
                <a:path w="67310" h="3354704">
                  <a:moveTo>
                    <a:pt x="28962" y="3293492"/>
                  </a:moveTo>
                  <a:lnTo>
                    <a:pt x="0" y="3293492"/>
                  </a:lnTo>
                  <a:lnTo>
                    <a:pt x="33461" y="3354325"/>
                  </a:lnTo>
                  <a:lnTo>
                    <a:pt x="64022" y="3298766"/>
                  </a:lnTo>
                  <a:lnTo>
                    <a:pt x="28962" y="3298766"/>
                  </a:lnTo>
                  <a:lnTo>
                    <a:pt x="28962" y="3293492"/>
                  </a:lnTo>
                  <a:close/>
                </a:path>
                <a:path w="67310" h="3354704">
                  <a:moveTo>
                    <a:pt x="37961" y="55558"/>
                  </a:moveTo>
                  <a:lnTo>
                    <a:pt x="28962" y="55558"/>
                  </a:lnTo>
                  <a:lnTo>
                    <a:pt x="28962" y="3298766"/>
                  </a:lnTo>
                  <a:lnTo>
                    <a:pt x="37961" y="3298766"/>
                  </a:lnTo>
                  <a:lnTo>
                    <a:pt x="37961" y="55558"/>
                  </a:lnTo>
                  <a:close/>
                </a:path>
                <a:path w="67310" h="3354704">
                  <a:moveTo>
                    <a:pt x="66923" y="3293492"/>
                  </a:moveTo>
                  <a:lnTo>
                    <a:pt x="37961" y="3293492"/>
                  </a:lnTo>
                  <a:lnTo>
                    <a:pt x="37961" y="3298766"/>
                  </a:lnTo>
                  <a:lnTo>
                    <a:pt x="64022" y="3298766"/>
                  </a:lnTo>
                  <a:lnTo>
                    <a:pt x="66923" y="3293492"/>
                  </a:lnTo>
                  <a:close/>
                </a:path>
                <a:path w="67310" h="3354704">
                  <a:moveTo>
                    <a:pt x="33461" y="0"/>
                  </a:moveTo>
                  <a:lnTo>
                    <a:pt x="0" y="60833"/>
                  </a:lnTo>
                  <a:lnTo>
                    <a:pt x="28962" y="60833"/>
                  </a:lnTo>
                  <a:lnTo>
                    <a:pt x="28962" y="55558"/>
                  </a:lnTo>
                  <a:lnTo>
                    <a:pt x="64022" y="55558"/>
                  </a:lnTo>
                  <a:lnTo>
                    <a:pt x="33461" y="0"/>
                  </a:lnTo>
                  <a:close/>
                </a:path>
                <a:path w="67310" h="3354704">
                  <a:moveTo>
                    <a:pt x="64022" y="55558"/>
                  </a:moveTo>
                  <a:lnTo>
                    <a:pt x="37961" y="55558"/>
                  </a:lnTo>
                  <a:lnTo>
                    <a:pt x="37961" y="60833"/>
                  </a:lnTo>
                  <a:lnTo>
                    <a:pt x="66923" y="60833"/>
                  </a:lnTo>
                  <a:lnTo>
                    <a:pt x="64022" y="5555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04229" y="4720240"/>
            <a:ext cx="191135" cy="429259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10" dirty="0">
                <a:solidFill>
                  <a:srgbClr val="151616"/>
                </a:solidFill>
                <a:latin typeface="Arial"/>
                <a:cs typeface="Arial"/>
              </a:rPr>
              <a:t>400mm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45" name="object 45"/>
          <p:cNvGrpSpPr>
            <a:grpSpLocks noGrp="1" noUngrp="1" noRot="1" noMove="1" noResize="1"/>
          </p:cNvGrpSpPr>
          <p:nvPr/>
        </p:nvGrpSpPr>
        <p:grpSpPr>
          <a:xfrm>
            <a:off x="723211" y="6697392"/>
            <a:ext cx="1196975" cy="462280"/>
            <a:chOff x="723211" y="6697392"/>
            <a:chExt cx="1196975" cy="462280"/>
          </a:xfrm>
        </p:grpSpPr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7974" y="6702155"/>
              <a:ext cx="1187450" cy="452755"/>
            </a:xfrm>
            <a:custGeom>
              <a:avLst/>
              <a:gdLst/>
              <a:ahLst/>
              <a:cxnLst/>
              <a:rect l="l" t="t" r="r" b="b"/>
              <a:pathLst>
                <a:path w="1187450" h="452754">
                  <a:moveTo>
                    <a:pt x="0" y="0"/>
                  </a:moveTo>
                  <a:lnTo>
                    <a:pt x="0" y="452372"/>
                  </a:lnTo>
                </a:path>
                <a:path w="1187450" h="452754">
                  <a:moveTo>
                    <a:pt x="1187225" y="0"/>
                  </a:moveTo>
                  <a:lnTo>
                    <a:pt x="1187225" y="435719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7974" y="6956503"/>
              <a:ext cx="1187450" cy="67310"/>
            </a:xfrm>
            <a:custGeom>
              <a:avLst/>
              <a:gdLst/>
              <a:ahLst/>
              <a:cxnLst/>
              <a:rect l="l" t="t" r="r" b="b"/>
              <a:pathLst>
                <a:path w="1187450" h="67309">
                  <a:moveTo>
                    <a:pt x="60832" y="0"/>
                  </a:moveTo>
                  <a:lnTo>
                    <a:pt x="0" y="33461"/>
                  </a:lnTo>
                  <a:lnTo>
                    <a:pt x="60832" y="66923"/>
                  </a:lnTo>
                  <a:lnTo>
                    <a:pt x="60832" y="37961"/>
                  </a:lnTo>
                  <a:lnTo>
                    <a:pt x="55558" y="37961"/>
                  </a:lnTo>
                  <a:lnTo>
                    <a:pt x="55558" y="28961"/>
                  </a:lnTo>
                  <a:lnTo>
                    <a:pt x="60832" y="28961"/>
                  </a:lnTo>
                  <a:lnTo>
                    <a:pt x="60832" y="0"/>
                  </a:lnTo>
                  <a:close/>
                </a:path>
                <a:path w="1187450" h="67309">
                  <a:moveTo>
                    <a:pt x="1126389" y="0"/>
                  </a:moveTo>
                  <a:lnTo>
                    <a:pt x="1126389" y="66923"/>
                  </a:lnTo>
                  <a:lnTo>
                    <a:pt x="1179042" y="37961"/>
                  </a:lnTo>
                  <a:lnTo>
                    <a:pt x="1131663" y="37961"/>
                  </a:lnTo>
                  <a:lnTo>
                    <a:pt x="1131663" y="28961"/>
                  </a:lnTo>
                  <a:lnTo>
                    <a:pt x="1179040" y="28961"/>
                  </a:lnTo>
                  <a:lnTo>
                    <a:pt x="1126389" y="0"/>
                  </a:lnTo>
                  <a:close/>
                </a:path>
                <a:path w="1187450" h="67309">
                  <a:moveTo>
                    <a:pt x="60832" y="28961"/>
                  </a:moveTo>
                  <a:lnTo>
                    <a:pt x="55558" y="28961"/>
                  </a:lnTo>
                  <a:lnTo>
                    <a:pt x="55558" y="37961"/>
                  </a:lnTo>
                  <a:lnTo>
                    <a:pt x="60832" y="37961"/>
                  </a:lnTo>
                  <a:lnTo>
                    <a:pt x="60832" y="28961"/>
                  </a:lnTo>
                  <a:close/>
                </a:path>
                <a:path w="1187450" h="67309">
                  <a:moveTo>
                    <a:pt x="1126389" y="28961"/>
                  </a:moveTo>
                  <a:lnTo>
                    <a:pt x="60832" y="28961"/>
                  </a:lnTo>
                  <a:lnTo>
                    <a:pt x="60832" y="37961"/>
                  </a:lnTo>
                  <a:lnTo>
                    <a:pt x="1126389" y="37961"/>
                  </a:lnTo>
                  <a:lnTo>
                    <a:pt x="1126389" y="28961"/>
                  </a:lnTo>
                  <a:close/>
                </a:path>
                <a:path w="1187450" h="67309">
                  <a:moveTo>
                    <a:pt x="1179040" y="28961"/>
                  </a:moveTo>
                  <a:lnTo>
                    <a:pt x="1131663" y="28961"/>
                  </a:lnTo>
                  <a:lnTo>
                    <a:pt x="1131663" y="37961"/>
                  </a:lnTo>
                  <a:lnTo>
                    <a:pt x="1179042" y="37961"/>
                  </a:lnTo>
                  <a:lnTo>
                    <a:pt x="1187222" y="33461"/>
                  </a:lnTo>
                  <a:lnTo>
                    <a:pt x="1179040" y="2896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3508" y="6784243"/>
            <a:ext cx="429259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10" dirty="0">
                <a:solidFill>
                  <a:srgbClr val="151616"/>
                </a:solidFill>
                <a:latin typeface="Arial"/>
                <a:cs typeface="Arial"/>
              </a:rPr>
              <a:t>175mm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49" name="object 49"/>
          <p:cNvGrpSpPr>
            <a:grpSpLocks noGrp="1" noUngrp="1" noRot="1" noMove="1" noResize="1"/>
          </p:cNvGrpSpPr>
          <p:nvPr/>
        </p:nvGrpSpPr>
        <p:grpSpPr>
          <a:xfrm>
            <a:off x="4591141" y="6709603"/>
            <a:ext cx="1193800" cy="443865"/>
            <a:chOff x="4591141" y="6709603"/>
            <a:chExt cx="1193800" cy="443865"/>
          </a:xfrm>
        </p:grpSpPr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5903" y="6714366"/>
              <a:ext cx="1184275" cy="434340"/>
            </a:xfrm>
            <a:custGeom>
              <a:avLst/>
              <a:gdLst/>
              <a:ahLst/>
              <a:cxnLst/>
              <a:rect l="l" t="t" r="r" b="b"/>
              <a:pathLst>
                <a:path w="1184275" h="434340">
                  <a:moveTo>
                    <a:pt x="0" y="1836"/>
                  </a:moveTo>
                  <a:lnTo>
                    <a:pt x="906" y="434102"/>
                  </a:lnTo>
                </a:path>
                <a:path w="1184275" h="434340">
                  <a:moveTo>
                    <a:pt x="1183204" y="0"/>
                  </a:moveTo>
                  <a:lnTo>
                    <a:pt x="1184108" y="403834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6351" y="6967831"/>
              <a:ext cx="1183640" cy="68580"/>
            </a:xfrm>
            <a:custGeom>
              <a:avLst/>
              <a:gdLst/>
              <a:ahLst/>
              <a:cxnLst/>
              <a:rect l="l" t="t" r="r" b="b"/>
              <a:pathLst>
                <a:path w="1183639" h="68579">
                  <a:moveTo>
                    <a:pt x="60782" y="1645"/>
                  </a:moveTo>
                  <a:lnTo>
                    <a:pt x="0" y="35204"/>
                  </a:lnTo>
                  <a:lnTo>
                    <a:pt x="60886" y="68573"/>
                  </a:lnTo>
                  <a:lnTo>
                    <a:pt x="60841" y="39621"/>
                  </a:lnTo>
                  <a:lnTo>
                    <a:pt x="55565" y="39621"/>
                  </a:lnTo>
                  <a:lnTo>
                    <a:pt x="55551" y="30622"/>
                  </a:lnTo>
                  <a:lnTo>
                    <a:pt x="60827" y="30614"/>
                  </a:lnTo>
                  <a:lnTo>
                    <a:pt x="60782" y="1645"/>
                  </a:lnTo>
                  <a:close/>
                </a:path>
                <a:path w="1183639" h="68579">
                  <a:moveTo>
                    <a:pt x="1175141" y="28952"/>
                  </a:moveTo>
                  <a:lnTo>
                    <a:pt x="1127634" y="28952"/>
                  </a:lnTo>
                  <a:lnTo>
                    <a:pt x="1127649" y="37951"/>
                  </a:lnTo>
                  <a:lnTo>
                    <a:pt x="1122373" y="37959"/>
                  </a:lnTo>
                  <a:lnTo>
                    <a:pt x="1122418" y="66927"/>
                  </a:lnTo>
                  <a:lnTo>
                    <a:pt x="1183200" y="33369"/>
                  </a:lnTo>
                  <a:lnTo>
                    <a:pt x="1175141" y="28952"/>
                  </a:lnTo>
                  <a:close/>
                </a:path>
                <a:path w="1183639" h="68579">
                  <a:moveTo>
                    <a:pt x="60827" y="30614"/>
                  </a:moveTo>
                  <a:lnTo>
                    <a:pt x="55551" y="30622"/>
                  </a:lnTo>
                  <a:lnTo>
                    <a:pt x="55565" y="39621"/>
                  </a:lnTo>
                  <a:lnTo>
                    <a:pt x="60841" y="39613"/>
                  </a:lnTo>
                  <a:lnTo>
                    <a:pt x="60827" y="30614"/>
                  </a:lnTo>
                  <a:close/>
                </a:path>
                <a:path w="1183639" h="68579">
                  <a:moveTo>
                    <a:pt x="1122359" y="28960"/>
                  </a:moveTo>
                  <a:lnTo>
                    <a:pt x="60827" y="30614"/>
                  </a:lnTo>
                  <a:lnTo>
                    <a:pt x="60841" y="39613"/>
                  </a:lnTo>
                  <a:lnTo>
                    <a:pt x="1122373" y="37959"/>
                  </a:lnTo>
                  <a:lnTo>
                    <a:pt x="1122359" y="28960"/>
                  </a:lnTo>
                  <a:close/>
                </a:path>
                <a:path w="1183639" h="68579">
                  <a:moveTo>
                    <a:pt x="1127634" y="28952"/>
                  </a:moveTo>
                  <a:lnTo>
                    <a:pt x="1122359" y="28960"/>
                  </a:lnTo>
                  <a:lnTo>
                    <a:pt x="1122373" y="37959"/>
                  </a:lnTo>
                  <a:lnTo>
                    <a:pt x="1127649" y="37951"/>
                  </a:lnTo>
                  <a:lnTo>
                    <a:pt x="1127634" y="28952"/>
                  </a:lnTo>
                  <a:close/>
                </a:path>
                <a:path w="1183639" h="68579">
                  <a:moveTo>
                    <a:pt x="1122314" y="0"/>
                  </a:moveTo>
                  <a:lnTo>
                    <a:pt x="1122359" y="28960"/>
                  </a:lnTo>
                  <a:lnTo>
                    <a:pt x="1175141" y="28952"/>
                  </a:lnTo>
                  <a:lnTo>
                    <a:pt x="112231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00162" y="6832057"/>
            <a:ext cx="429259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10" dirty="0">
                <a:solidFill>
                  <a:srgbClr val="151616"/>
                </a:solidFill>
                <a:latin typeface="Arial"/>
                <a:cs typeface="Arial"/>
              </a:rPr>
              <a:t>165mm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3" name="object 53"/>
          <p:cNvGrpSpPr>
            <a:grpSpLocks noGrp="1" noUngrp="1" noRot="1" noMove="1" noResize="1"/>
          </p:cNvGrpSpPr>
          <p:nvPr/>
        </p:nvGrpSpPr>
        <p:grpSpPr>
          <a:xfrm>
            <a:off x="2401754" y="4462157"/>
            <a:ext cx="833755" cy="1090295"/>
            <a:chOff x="2401754" y="4462157"/>
            <a:chExt cx="833755" cy="1090295"/>
          </a:xfrm>
        </p:grpSpPr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516" y="4466919"/>
              <a:ext cx="824230" cy="1080770"/>
            </a:xfrm>
            <a:custGeom>
              <a:avLst/>
              <a:gdLst/>
              <a:ahLst/>
              <a:cxnLst/>
              <a:rect l="l" t="t" r="r" b="b"/>
              <a:pathLst>
                <a:path w="824230" h="1080770">
                  <a:moveTo>
                    <a:pt x="649577" y="0"/>
                  </a:moveTo>
                  <a:lnTo>
                    <a:pt x="0" y="268512"/>
                  </a:lnTo>
                </a:path>
                <a:path w="824230" h="1080770">
                  <a:moveTo>
                    <a:pt x="823911" y="880145"/>
                  </a:moveTo>
                  <a:lnTo>
                    <a:pt x="333234" y="1080557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666" y="4652125"/>
              <a:ext cx="349250" cy="812165"/>
            </a:xfrm>
            <a:custGeom>
              <a:avLst/>
              <a:gdLst/>
              <a:ahLst/>
              <a:cxnLst/>
              <a:rect l="l" t="t" r="r" b="b"/>
              <a:pathLst>
                <a:path w="349250" h="812164">
                  <a:moveTo>
                    <a:pt x="313838" y="757470"/>
                  </a:moveTo>
                  <a:lnTo>
                    <a:pt x="287042" y="768466"/>
                  </a:lnTo>
                  <a:lnTo>
                    <a:pt x="341096" y="812040"/>
                  </a:lnTo>
                  <a:lnTo>
                    <a:pt x="346759" y="762354"/>
                  </a:lnTo>
                  <a:lnTo>
                    <a:pt x="315842" y="762354"/>
                  </a:lnTo>
                  <a:lnTo>
                    <a:pt x="313838" y="757470"/>
                  </a:lnTo>
                  <a:close/>
                </a:path>
                <a:path w="349250" h="812164">
                  <a:moveTo>
                    <a:pt x="322162" y="754054"/>
                  </a:moveTo>
                  <a:lnTo>
                    <a:pt x="313838" y="757470"/>
                  </a:lnTo>
                  <a:lnTo>
                    <a:pt x="315842" y="762354"/>
                  </a:lnTo>
                  <a:lnTo>
                    <a:pt x="324164" y="758934"/>
                  </a:lnTo>
                  <a:lnTo>
                    <a:pt x="322162" y="754054"/>
                  </a:lnTo>
                  <a:close/>
                </a:path>
                <a:path w="349250" h="812164">
                  <a:moveTo>
                    <a:pt x="348959" y="743057"/>
                  </a:moveTo>
                  <a:lnTo>
                    <a:pt x="322162" y="754054"/>
                  </a:lnTo>
                  <a:lnTo>
                    <a:pt x="324164" y="758934"/>
                  </a:lnTo>
                  <a:lnTo>
                    <a:pt x="315842" y="762354"/>
                  </a:lnTo>
                  <a:lnTo>
                    <a:pt x="346759" y="762354"/>
                  </a:lnTo>
                  <a:lnTo>
                    <a:pt x="348959" y="743057"/>
                  </a:lnTo>
                  <a:close/>
                </a:path>
                <a:path w="349250" h="812164">
                  <a:moveTo>
                    <a:pt x="35120" y="54570"/>
                  </a:moveTo>
                  <a:lnTo>
                    <a:pt x="26795" y="57986"/>
                  </a:lnTo>
                  <a:lnTo>
                    <a:pt x="313838" y="757470"/>
                  </a:lnTo>
                  <a:lnTo>
                    <a:pt x="322162" y="754054"/>
                  </a:lnTo>
                  <a:lnTo>
                    <a:pt x="35120" y="54570"/>
                  </a:lnTo>
                  <a:close/>
                </a:path>
                <a:path w="349250" h="812164">
                  <a:moveTo>
                    <a:pt x="7862" y="0"/>
                  </a:moveTo>
                  <a:lnTo>
                    <a:pt x="0" y="68982"/>
                  </a:lnTo>
                  <a:lnTo>
                    <a:pt x="26795" y="57986"/>
                  </a:lnTo>
                  <a:lnTo>
                    <a:pt x="24792" y="53106"/>
                  </a:lnTo>
                  <a:lnTo>
                    <a:pt x="33116" y="49687"/>
                  </a:lnTo>
                  <a:lnTo>
                    <a:pt x="47018" y="49687"/>
                  </a:lnTo>
                  <a:lnTo>
                    <a:pt x="61916" y="43573"/>
                  </a:lnTo>
                  <a:lnTo>
                    <a:pt x="7862" y="0"/>
                  </a:lnTo>
                  <a:close/>
                </a:path>
                <a:path w="349250" h="812164">
                  <a:moveTo>
                    <a:pt x="33116" y="49687"/>
                  </a:moveTo>
                  <a:lnTo>
                    <a:pt x="24792" y="53106"/>
                  </a:lnTo>
                  <a:lnTo>
                    <a:pt x="26795" y="57986"/>
                  </a:lnTo>
                  <a:lnTo>
                    <a:pt x="35120" y="54570"/>
                  </a:lnTo>
                  <a:lnTo>
                    <a:pt x="33116" y="49687"/>
                  </a:lnTo>
                  <a:close/>
                </a:path>
                <a:path w="349250" h="812164">
                  <a:moveTo>
                    <a:pt x="47018" y="49687"/>
                  </a:moveTo>
                  <a:lnTo>
                    <a:pt x="33116" y="49687"/>
                  </a:lnTo>
                  <a:lnTo>
                    <a:pt x="35120" y="54570"/>
                  </a:lnTo>
                  <a:lnTo>
                    <a:pt x="47018" y="4968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4020000">
            <a:off x="2670595" y="4970774"/>
            <a:ext cx="422286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5"/>
              </a:lnSpc>
            </a:pPr>
            <a:r>
              <a:rPr sz="950" spc="-10" dirty="0">
                <a:solidFill>
                  <a:srgbClr val="151616"/>
                </a:solidFill>
                <a:latin typeface="Arial"/>
                <a:cs typeface="Arial"/>
              </a:rPr>
              <a:t>120mm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7" name="object 57"/>
          <p:cNvGrpSpPr>
            <a:grpSpLocks noGrp="1" noUngrp="1" noRot="1" noMove="1" noResize="1"/>
          </p:cNvGrpSpPr>
          <p:nvPr/>
        </p:nvGrpSpPr>
        <p:grpSpPr>
          <a:xfrm>
            <a:off x="711885" y="1803517"/>
            <a:ext cx="3547110" cy="1217295"/>
            <a:chOff x="711885" y="1803517"/>
            <a:chExt cx="3547110" cy="1217295"/>
          </a:xfrm>
        </p:grpSpPr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648" y="1808280"/>
              <a:ext cx="3532504" cy="1207770"/>
            </a:xfrm>
            <a:custGeom>
              <a:avLst/>
              <a:gdLst/>
              <a:ahLst/>
              <a:cxnLst/>
              <a:rect l="l" t="t" r="r" b="b"/>
              <a:pathLst>
                <a:path w="3532504" h="1207770">
                  <a:moveTo>
                    <a:pt x="603839" y="0"/>
                  </a:moveTo>
                  <a:lnTo>
                    <a:pt x="651029" y="1816"/>
                  </a:lnTo>
                  <a:lnTo>
                    <a:pt x="697225" y="7177"/>
                  </a:lnTo>
                  <a:lnTo>
                    <a:pt x="742294" y="15947"/>
                  </a:lnTo>
                  <a:lnTo>
                    <a:pt x="786101" y="27993"/>
                  </a:lnTo>
                  <a:lnTo>
                    <a:pt x="828513" y="43180"/>
                  </a:lnTo>
                  <a:lnTo>
                    <a:pt x="869393" y="61375"/>
                  </a:lnTo>
                  <a:lnTo>
                    <a:pt x="908610" y="82441"/>
                  </a:lnTo>
                  <a:lnTo>
                    <a:pt x="946027" y="106247"/>
                  </a:lnTo>
                  <a:lnTo>
                    <a:pt x="981511" y="132656"/>
                  </a:lnTo>
                  <a:lnTo>
                    <a:pt x="1014928" y="161536"/>
                  </a:lnTo>
                  <a:lnTo>
                    <a:pt x="1046144" y="192751"/>
                  </a:lnTo>
                  <a:lnTo>
                    <a:pt x="1075023" y="226168"/>
                  </a:lnTo>
                  <a:lnTo>
                    <a:pt x="1101433" y="261652"/>
                  </a:lnTo>
                  <a:lnTo>
                    <a:pt x="1125239" y="299069"/>
                  </a:lnTo>
                  <a:lnTo>
                    <a:pt x="1146306" y="338285"/>
                  </a:lnTo>
                  <a:lnTo>
                    <a:pt x="1164500" y="379166"/>
                  </a:lnTo>
                  <a:lnTo>
                    <a:pt x="1179687" y="421577"/>
                  </a:lnTo>
                  <a:lnTo>
                    <a:pt x="1191733" y="465383"/>
                  </a:lnTo>
                  <a:lnTo>
                    <a:pt x="1200503" y="510452"/>
                  </a:lnTo>
                  <a:lnTo>
                    <a:pt x="1205864" y="556648"/>
                  </a:lnTo>
                  <a:lnTo>
                    <a:pt x="1207681" y="603838"/>
                  </a:lnTo>
                  <a:lnTo>
                    <a:pt x="1205864" y="651027"/>
                  </a:lnTo>
                  <a:lnTo>
                    <a:pt x="1200503" y="697223"/>
                  </a:lnTo>
                  <a:lnTo>
                    <a:pt x="1191733" y="742292"/>
                  </a:lnTo>
                  <a:lnTo>
                    <a:pt x="1179687" y="786099"/>
                  </a:lnTo>
                  <a:lnTo>
                    <a:pt x="1164500" y="828509"/>
                  </a:lnTo>
                  <a:lnTo>
                    <a:pt x="1146306" y="869390"/>
                  </a:lnTo>
                  <a:lnTo>
                    <a:pt x="1125239" y="908606"/>
                  </a:lnTo>
                  <a:lnTo>
                    <a:pt x="1101433" y="946023"/>
                  </a:lnTo>
                  <a:lnTo>
                    <a:pt x="1075023" y="981507"/>
                  </a:lnTo>
                  <a:lnTo>
                    <a:pt x="1046144" y="1014924"/>
                  </a:lnTo>
                  <a:lnTo>
                    <a:pt x="1014928" y="1046140"/>
                  </a:lnTo>
                  <a:lnTo>
                    <a:pt x="981511" y="1075019"/>
                  </a:lnTo>
                  <a:lnTo>
                    <a:pt x="946027" y="1101429"/>
                  </a:lnTo>
                  <a:lnTo>
                    <a:pt x="908610" y="1125235"/>
                  </a:lnTo>
                  <a:lnTo>
                    <a:pt x="869393" y="1146302"/>
                  </a:lnTo>
                  <a:lnTo>
                    <a:pt x="828513" y="1164496"/>
                  </a:lnTo>
                  <a:lnTo>
                    <a:pt x="786101" y="1179683"/>
                  </a:lnTo>
                  <a:lnTo>
                    <a:pt x="742294" y="1191729"/>
                  </a:lnTo>
                  <a:lnTo>
                    <a:pt x="697225" y="1200499"/>
                  </a:lnTo>
                  <a:lnTo>
                    <a:pt x="651029" y="1205860"/>
                  </a:lnTo>
                  <a:lnTo>
                    <a:pt x="603839" y="1207677"/>
                  </a:lnTo>
                  <a:lnTo>
                    <a:pt x="556649" y="1205860"/>
                  </a:lnTo>
                  <a:lnTo>
                    <a:pt x="510453" y="1200499"/>
                  </a:lnTo>
                  <a:lnTo>
                    <a:pt x="465384" y="1191729"/>
                  </a:lnTo>
                  <a:lnTo>
                    <a:pt x="421577" y="1179683"/>
                  </a:lnTo>
                  <a:lnTo>
                    <a:pt x="379166" y="1164496"/>
                  </a:lnTo>
                  <a:lnTo>
                    <a:pt x="338286" y="1146302"/>
                  </a:lnTo>
                  <a:lnTo>
                    <a:pt x="299070" y="1125235"/>
                  </a:lnTo>
                  <a:lnTo>
                    <a:pt x="261653" y="1101429"/>
                  </a:lnTo>
                  <a:lnTo>
                    <a:pt x="226168" y="1075019"/>
                  </a:lnTo>
                  <a:lnTo>
                    <a:pt x="192751" y="1046140"/>
                  </a:lnTo>
                  <a:lnTo>
                    <a:pt x="161536" y="1014924"/>
                  </a:lnTo>
                  <a:lnTo>
                    <a:pt x="132656" y="981507"/>
                  </a:lnTo>
                  <a:lnTo>
                    <a:pt x="106247" y="946023"/>
                  </a:lnTo>
                  <a:lnTo>
                    <a:pt x="82441" y="908606"/>
                  </a:lnTo>
                  <a:lnTo>
                    <a:pt x="61375" y="869390"/>
                  </a:lnTo>
                  <a:lnTo>
                    <a:pt x="43180" y="828509"/>
                  </a:lnTo>
                  <a:lnTo>
                    <a:pt x="27993" y="786099"/>
                  </a:lnTo>
                  <a:lnTo>
                    <a:pt x="15947" y="742292"/>
                  </a:lnTo>
                  <a:lnTo>
                    <a:pt x="7177" y="697223"/>
                  </a:lnTo>
                  <a:lnTo>
                    <a:pt x="1816" y="651027"/>
                  </a:lnTo>
                  <a:lnTo>
                    <a:pt x="0" y="603838"/>
                  </a:lnTo>
                  <a:lnTo>
                    <a:pt x="1816" y="556648"/>
                  </a:lnTo>
                  <a:lnTo>
                    <a:pt x="7177" y="510452"/>
                  </a:lnTo>
                  <a:lnTo>
                    <a:pt x="15947" y="465383"/>
                  </a:lnTo>
                  <a:lnTo>
                    <a:pt x="27993" y="421577"/>
                  </a:lnTo>
                  <a:lnTo>
                    <a:pt x="43180" y="379166"/>
                  </a:lnTo>
                  <a:lnTo>
                    <a:pt x="61375" y="338285"/>
                  </a:lnTo>
                  <a:lnTo>
                    <a:pt x="82441" y="299069"/>
                  </a:lnTo>
                  <a:lnTo>
                    <a:pt x="106247" y="261652"/>
                  </a:lnTo>
                  <a:lnTo>
                    <a:pt x="132656" y="226168"/>
                  </a:lnTo>
                  <a:lnTo>
                    <a:pt x="161536" y="192751"/>
                  </a:lnTo>
                  <a:lnTo>
                    <a:pt x="192751" y="161536"/>
                  </a:lnTo>
                  <a:lnTo>
                    <a:pt x="226168" y="132656"/>
                  </a:lnTo>
                  <a:lnTo>
                    <a:pt x="261653" y="106247"/>
                  </a:lnTo>
                  <a:lnTo>
                    <a:pt x="299070" y="82441"/>
                  </a:lnTo>
                  <a:lnTo>
                    <a:pt x="338286" y="61375"/>
                  </a:lnTo>
                  <a:lnTo>
                    <a:pt x="379166" y="43180"/>
                  </a:lnTo>
                  <a:lnTo>
                    <a:pt x="421577" y="27993"/>
                  </a:lnTo>
                  <a:lnTo>
                    <a:pt x="465384" y="15947"/>
                  </a:lnTo>
                  <a:lnTo>
                    <a:pt x="510453" y="7177"/>
                  </a:lnTo>
                  <a:lnTo>
                    <a:pt x="556649" y="1816"/>
                  </a:lnTo>
                  <a:lnTo>
                    <a:pt x="603839" y="0"/>
                  </a:lnTo>
                  <a:close/>
                </a:path>
                <a:path w="3532504" h="1207770">
                  <a:moveTo>
                    <a:pt x="603839" y="99885"/>
                  </a:moveTo>
                  <a:lnTo>
                    <a:pt x="652373" y="102192"/>
                  </a:lnTo>
                  <a:lnTo>
                    <a:pt x="699602" y="108972"/>
                  </a:lnTo>
                  <a:lnTo>
                    <a:pt x="745315" y="120014"/>
                  </a:lnTo>
                  <a:lnTo>
                    <a:pt x="789300" y="135107"/>
                  </a:lnTo>
                  <a:lnTo>
                    <a:pt x="831346" y="154039"/>
                  </a:lnTo>
                  <a:lnTo>
                    <a:pt x="871242" y="176600"/>
                  </a:lnTo>
                  <a:lnTo>
                    <a:pt x="908777" y="202578"/>
                  </a:lnTo>
                  <a:lnTo>
                    <a:pt x="943739" y="231762"/>
                  </a:lnTo>
                  <a:lnTo>
                    <a:pt x="975918" y="263941"/>
                  </a:lnTo>
                  <a:lnTo>
                    <a:pt x="1005102" y="298903"/>
                  </a:lnTo>
                  <a:lnTo>
                    <a:pt x="1031080" y="336437"/>
                  </a:lnTo>
                  <a:lnTo>
                    <a:pt x="1053641" y="376333"/>
                  </a:lnTo>
                  <a:lnTo>
                    <a:pt x="1072573" y="418379"/>
                  </a:lnTo>
                  <a:lnTo>
                    <a:pt x="1087666" y="462363"/>
                  </a:lnTo>
                  <a:lnTo>
                    <a:pt x="1098708" y="508075"/>
                  </a:lnTo>
                  <a:lnTo>
                    <a:pt x="1105488" y="555304"/>
                  </a:lnTo>
                  <a:lnTo>
                    <a:pt x="1107795" y="603838"/>
                  </a:lnTo>
                  <a:lnTo>
                    <a:pt x="1105488" y="652372"/>
                  </a:lnTo>
                  <a:lnTo>
                    <a:pt x="1098708" y="699601"/>
                  </a:lnTo>
                  <a:lnTo>
                    <a:pt x="1087666" y="745313"/>
                  </a:lnTo>
                  <a:lnTo>
                    <a:pt x="1072573" y="789298"/>
                  </a:lnTo>
                  <a:lnTo>
                    <a:pt x="1053641" y="831344"/>
                  </a:lnTo>
                  <a:lnTo>
                    <a:pt x="1031080" y="871240"/>
                  </a:lnTo>
                  <a:lnTo>
                    <a:pt x="1005102" y="908774"/>
                  </a:lnTo>
                  <a:lnTo>
                    <a:pt x="975918" y="943737"/>
                  </a:lnTo>
                  <a:lnTo>
                    <a:pt x="943739" y="975915"/>
                  </a:lnTo>
                  <a:lnTo>
                    <a:pt x="908777" y="1005099"/>
                  </a:lnTo>
                  <a:lnTo>
                    <a:pt x="871242" y="1031077"/>
                  </a:lnTo>
                  <a:lnTo>
                    <a:pt x="831346" y="1053637"/>
                  </a:lnTo>
                  <a:lnTo>
                    <a:pt x="789300" y="1072570"/>
                  </a:lnTo>
                  <a:lnTo>
                    <a:pt x="745315" y="1087662"/>
                  </a:lnTo>
                  <a:lnTo>
                    <a:pt x="699602" y="1098704"/>
                  </a:lnTo>
                  <a:lnTo>
                    <a:pt x="652373" y="1105484"/>
                  </a:lnTo>
                  <a:lnTo>
                    <a:pt x="603839" y="1107791"/>
                  </a:lnTo>
                  <a:lnTo>
                    <a:pt x="555305" y="1105484"/>
                  </a:lnTo>
                  <a:lnTo>
                    <a:pt x="508077" y="1098704"/>
                  </a:lnTo>
                  <a:lnTo>
                    <a:pt x="462365" y="1087662"/>
                  </a:lnTo>
                  <a:lnTo>
                    <a:pt x="418380" y="1072570"/>
                  </a:lnTo>
                  <a:lnTo>
                    <a:pt x="376334" y="1053637"/>
                  </a:lnTo>
                  <a:lnTo>
                    <a:pt x="336438" y="1031077"/>
                  </a:lnTo>
                  <a:lnTo>
                    <a:pt x="298904" y="1005099"/>
                  </a:lnTo>
                  <a:lnTo>
                    <a:pt x="263941" y="975915"/>
                  </a:lnTo>
                  <a:lnTo>
                    <a:pt x="231763" y="943737"/>
                  </a:lnTo>
                  <a:lnTo>
                    <a:pt x="202579" y="908774"/>
                  </a:lnTo>
                  <a:lnTo>
                    <a:pt x="176601" y="871240"/>
                  </a:lnTo>
                  <a:lnTo>
                    <a:pt x="154040" y="831344"/>
                  </a:lnTo>
                  <a:lnTo>
                    <a:pt x="135107" y="789298"/>
                  </a:lnTo>
                  <a:lnTo>
                    <a:pt x="120014" y="745313"/>
                  </a:lnTo>
                  <a:lnTo>
                    <a:pt x="108972" y="699601"/>
                  </a:lnTo>
                  <a:lnTo>
                    <a:pt x="102192" y="652372"/>
                  </a:lnTo>
                  <a:lnTo>
                    <a:pt x="99885" y="603838"/>
                  </a:lnTo>
                  <a:lnTo>
                    <a:pt x="102192" y="555304"/>
                  </a:lnTo>
                  <a:lnTo>
                    <a:pt x="108972" y="508075"/>
                  </a:lnTo>
                  <a:lnTo>
                    <a:pt x="120014" y="462363"/>
                  </a:lnTo>
                  <a:lnTo>
                    <a:pt x="135107" y="418379"/>
                  </a:lnTo>
                  <a:lnTo>
                    <a:pt x="154040" y="376333"/>
                  </a:lnTo>
                  <a:lnTo>
                    <a:pt x="176601" y="336437"/>
                  </a:lnTo>
                  <a:lnTo>
                    <a:pt x="202579" y="298903"/>
                  </a:lnTo>
                  <a:lnTo>
                    <a:pt x="231763" y="263941"/>
                  </a:lnTo>
                  <a:lnTo>
                    <a:pt x="263941" y="231762"/>
                  </a:lnTo>
                  <a:lnTo>
                    <a:pt x="298904" y="202578"/>
                  </a:lnTo>
                  <a:lnTo>
                    <a:pt x="336438" y="176600"/>
                  </a:lnTo>
                  <a:lnTo>
                    <a:pt x="376334" y="154039"/>
                  </a:lnTo>
                  <a:lnTo>
                    <a:pt x="418380" y="135107"/>
                  </a:lnTo>
                  <a:lnTo>
                    <a:pt x="462365" y="120014"/>
                  </a:lnTo>
                  <a:lnTo>
                    <a:pt x="508077" y="108972"/>
                  </a:lnTo>
                  <a:lnTo>
                    <a:pt x="555305" y="102192"/>
                  </a:lnTo>
                  <a:lnTo>
                    <a:pt x="603839" y="99885"/>
                  </a:lnTo>
                  <a:close/>
                </a:path>
                <a:path w="3532504" h="1207770">
                  <a:moveTo>
                    <a:pt x="603839" y="408613"/>
                  </a:moveTo>
                  <a:lnTo>
                    <a:pt x="648602" y="413769"/>
                  </a:lnTo>
                  <a:lnTo>
                    <a:pt x="689694" y="428456"/>
                  </a:lnTo>
                  <a:lnTo>
                    <a:pt x="725943" y="451502"/>
                  </a:lnTo>
                  <a:lnTo>
                    <a:pt x="756177" y="481735"/>
                  </a:lnTo>
                  <a:lnTo>
                    <a:pt x="779223" y="517983"/>
                  </a:lnTo>
                  <a:lnTo>
                    <a:pt x="793911" y="559074"/>
                  </a:lnTo>
                  <a:lnTo>
                    <a:pt x="799067" y="603838"/>
                  </a:lnTo>
                  <a:lnTo>
                    <a:pt x="793911" y="648601"/>
                  </a:lnTo>
                  <a:lnTo>
                    <a:pt x="779223" y="689693"/>
                  </a:lnTo>
                  <a:lnTo>
                    <a:pt x="756177" y="725941"/>
                  </a:lnTo>
                  <a:lnTo>
                    <a:pt x="725943" y="756174"/>
                  </a:lnTo>
                  <a:lnTo>
                    <a:pt x="689694" y="779219"/>
                  </a:lnTo>
                  <a:lnTo>
                    <a:pt x="648602" y="793906"/>
                  </a:lnTo>
                  <a:lnTo>
                    <a:pt x="603839" y="799062"/>
                  </a:lnTo>
                  <a:lnTo>
                    <a:pt x="559077" y="793906"/>
                  </a:lnTo>
                  <a:lnTo>
                    <a:pt x="517985" y="779219"/>
                  </a:lnTo>
                  <a:lnTo>
                    <a:pt x="481737" y="756174"/>
                  </a:lnTo>
                  <a:lnTo>
                    <a:pt x="451504" y="725941"/>
                  </a:lnTo>
                  <a:lnTo>
                    <a:pt x="428458" y="689693"/>
                  </a:lnTo>
                  <a:lnTo>
                    <a:pt x="413771" y="648601"/>
                  </a:lnTo>
                  <a:lnTo>
                    <a:pt x="408614" y="603838"/>
                  </a:lnTo>
                  <a:lnTo>
                    <a:pt x="413771" y="559074"/>
                  </a:lnTo>
                  <a:lnTo>
                    <a:pt x="428458" y="517983"/>
                  </a:lnTo>
                  <a:lnTo>
                    <a:pt x="451504" y="481735"/>
                  </a:lnTo>
                  <a:lnTo>
                    <a:pt x="481737" y="451502"/>
                  </a:lnTo>
                  <a:lnTo>
                    <a:pt x="517985" y="428456"/>
                  </a:lnTo>
                  <a:lnTo>
                    <a:pt x="559077" y="413769"/>
                  </a:lnTo>
                  <a:lnTo>
                    <a:pt x="603839" y="408613"/>
                  </a:lnTo>
                  <a:close/>
                </a:path>
                <a:path w="3532504" h="1207770">
                  <a:moveTo>
                    <a:pt x="2942017" y="612921"/>
                  </a:moveTo>
                  <a:lnTo>
                    <a:pt x="2943748" y="554051"/>
                  </a:lnTo>
                  <a:lnTo>
                    <a:pt x="2948823" y="497019"/>
                  </a:lnTo>
                  <a:lnTo>
                    <a:pt x="2957061" y="442151"/>
                  </a:lnTo>
                  <a:lnTo>
                    <a:pt x="2968283" y="389779"/>
                  </a:lnTo>
                  <a:lnTo>
                    <a:pt x="2982307" y="340233"/>
                  </a:lnTo>
                  <a:lnTo>
                    <a:pt x="2998955" y="293840"/>
                  </a:lnTo>
                  <a:lnTo>
                    <a:pt x="3018046" y="250932"/>
                  </a:lnTo>
                  <a:lnTo>
                    <a:pt x="3039400" y="211837"/>
                  </a:lnTo>
                  <a:lnTo>
                    <a:pt x="3062838" y="176886"/>
                  </a:lnTo>
                  <a:lnTo>
                    <a:pt x="3088178" y="146407"/>
                  </a:lnTo>
                  <a:lnTo>
                    <a:pt x="3143848" y="100187"/>
                  </a:lnTo>
                  <a:lnTo>
                    <a:pt x="3204971" y="75814"/>
                  </a:lnTo>
                  <a:lnTo>
                    <a:pt x="3237127" y="72644"/>
                  </a:lnTo>
                  <a:lnTo>
                    <a:pt x="3269283" y="75814"/>
                  </a:lnTo>
                  <a:lnTo>
                    <a:pt x="3330405" y="100187"/>
                  </a:lnTo>
                  <a:lnTo>
                    <a:pt x="3386076" y="146407"/>
                  </a:lnTo>
                  <a:lnTo>
                    <a:pt x="3411417" y="176886"/>
                  </a:lnTo>
                  <a:lnTo>
                    <a:pt x="3434855" y="211837"/>
                  </a:lnTo>
                  <a:lnTo>
                    <a:pt x="3456209" y="250932"/>
                  </a:lnTo>
                  <a:lnTo>
                    <a:pt x="3475300" y="293840"/>
                  </a:lnTo>
                  <a:lnTo>
                    <a:pt x="3491949" y="340232"/>
                  </a:lnTo>
                  <a:lnTo>
                    <a:pt x="3505974" y="389779"/>
                  </a:lnTo>
                  <a:lnTo>
                    <a:pt x="3517195" y="442151"/>
                  </a:lnTo>
                  <a:lnTo>
                    <a:pt x="3525434" y="497019"/>
                  </a:lnTo>
                  <a:lnTo>
                    <a:pt x="3530509" y="554051"/>
                  </a:lnTo>
                  <a:lnTo>
                    <a:pt x="3532240" y="612921"/>
                  </a:lnTo>
                  <a:lnTo>
                    <a:pt x="3530509" y="671790"/>
                  </a:lnTo>
                  <a:lnTo>
                    <a:pt x="3525434" y="728824"/>
                  </a:lnTo>
                  <a:lnTo>
                    <a:pt x="3517195" y="783691"/>
                  </a:lnTo>
                  <a:lnTo>
                    <a:pt x="3505974" y="836063"/>
                  </a:lnTo>
                  <a:lnTo>
                    <a:pt x="3491949" y="885611"/>
                  </a:lnTo>
                  <a:lnTo>
                    <a:pt x="3475300" y="932003"/>
                  </a:lnTo>
                  <a:lnTo>
                    <a:pt x="3456209" y="974912"/>
                  </a:lnTo>
                  <a:lnTo>
                    <a:pt x="3434855" y="1014007"/>
                  </a:lnTo>
                  <a:lnTo>
                    <a:pt x="3411417" y="1048959"/>
                  </a:lnTo>
                  <a:lnTo>
                    <a:pt x="3386076" y="1079437"/>
                  </a:lnTo>
                  <a:lnTo>
                    <a:pt x="3330405" y="1125658"/>
                  </a:lnTo>
                  <a:lnTo>
                    <a:pt x="3269283" y="1150031"/>
                  </a:lnTo>
                  <a:lnTo>
                    <a:pt x="3237127" y="1153201"/>
                  </a:lnTo>
                  <a:lnTo>
                    <a:pt x="3204971" y="1150031"/>
                  </a:lnTo>
                  <a:lnTo>
                    <a:pt x="3143848" y="1125658"/>
                  </a:lnTo>
                  <a:lnTo>
                    <a:pt x="3088178" y="1079437"/>
                  </a:lnTo>
                  <a:lnTo>
                    <a:pt x="3062838" y="1048959"/>
                  </a:lnTo>
                  <a:lnTo>
                    <a:pt x="3039400" y="1014007"/>
                  </a:lnTo>
                  <a:lnTo>
                    <a:pt x="3018046" y="974912"/>
                  </a:lnTo>
                  <a:lnTo>
                    <a:pt x="2998955" y="932003"/>
                  </a:lnTo>
                  <a:lnTo>
                    <a:pt x="2982307" y="885611"/>
                  </a:lnTo>
                  <a:lnTo>
                    <a:pt x="2968283" y="836063"/>
                  </a:lnTo>
                  <a:lnTo>
                    <a:pt x="2957061" y="783691"/>
                  </a:lnTo>
                  <a:lnTo>
                    <a:pt x="2948823" y="728824"/>
                  </a:lnTo>
                  <a:lnTo>
                    <a:pt x="2943748" y="671790"/>
                  </a:lnTo>
                  <a:lnTo>
                    <a:pt x="2942017" y="612921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99215" y="1878443"/>
              <a:ext cx="955040" cy="1083310"/>
            </a:xfrm>
            <a:custGeom>
              <a:avLst/>
              <a:gdLst/>
              <a:ahLst/>
              <a:cxnLst/>
              <a:rect l="l" t="t" r="r" b="b"/>
              <a:pathLst>
                <a:path w="955039" h="1083310">
                  <a:moveTo>
                    <a:pt x="669675" y="0"/>
                  </a:moveTo>
                  <a:lnTo>
                    <a:pt x="638681" y="216"/>
                  </a:lnTo>
                  <a:lnTo>
                    <a:pt x="544702" y="32788"/>
                  </a:lnTo>
                  <a:lnTo>
                    <a:pt x="312694" y="115201"/>
                  </a:lnTo>
                  <a:lnTo>
                    <a:pt x="218715" y="147772"/>
                  </a:lnTo>
                  <a:lnTo>
                    <a:pt x="155165" y="179721"/>
                  </a:lnTo>
                  <a:lnTo>
                    <a:pt x="102354" y="230174"/>
                  </a:lnTo>
                  <a:lnTo>
                    <a:pt x="80004" y="261236"/>
                  </a:lnTo>
                  <a:lnTo>
                    <a:pt x="60372" y="295597"/>
                  </a:lnTo>
                  <a:lnTo>
                    <a:pt x="43469" y="332817"/>
                  </a:lnTo>
                  <a:lnTo>
                    <a:pt x="29308" y="372454"/>
                  </a:lnTo>
                  <a:lnTo>
                    <a:pt x="17898" y="414065"/>
                  </a:lnTo>
                  <a:lnTo>
                    <a:pt x="9250" y="457208"/>
                  </a:lnTo>
                  <a:lnTo>
                    <a:pt x="3378" y="501442"/>
                  </a:lnTo>
                  <a:lnTo>
                    <a:pt x="290" y="546324"/>
                  </a:lnTo>
                  <a:lnTo>
                    <a:pt x="0" y="591413"/>
                  </a:lnTo>
                  <a:lnTo>
                    <a:pt x="2516" y="636266"/>
                  </a:lnTo>
                  <a:lnTo>
                    <a:pt x="7852" y="680441"/>
                  </a:lnTo>
                  <a:lnTo>
                    <a:pt x="16018" y="723498"/>
                  </a:lnTo>
                  <a:lnTo>
                    <a:pt x="27026" y="764992"/>
                  </a:lnTo>
                  <a:lnTo>
                    <a:pt x="40886" y="804484"/>
                  </a:lnTo>
                  <a:lnTo>
                    <a:pt x="57609" y="841530"/>
                  </a:lnTo>
                  <a:lnTo>
                    <a:pt x="77208" y="875688"/>
                  </a:lnTo>
                  <a:lnTo>
                    <a:pt x="99692" y="906517"/>
                  </a:lnTo>
                  <a:lnTo>
                    <a:pt x="153364" y="956419"/>
                  </a:lnTo>
                  <a:lnTo>
                    <a:pt x="218715" y="987700"/>
                  </a:lnTo>
                  <a:lnTo>
                    <a:pt x="663653" y="1083046"/>
                  </a:lnTo>
                  <a:lnTo>
                    <a:pt x="698020" y="1073210"/>
                  </a:lnTo>
                  <a:lnTo>
                    <a:pt x="759952" y="1041658"/>
                  </a:lnTo>
                  <a:lnTo>
                    <a:pt x="812973" y="995967"/>
                  </a:lnTo>
                  <a:lnTo>
                    <a:pt x="857277" y="938174"/>
                  </a:lnTo>
                  <a:lnTo>
                    <a:pt x="893054" y="870318"/>
                  </a:lnTo>
                  <a:lnTo>
                    <a:pt x="907806" y="833254"/>
                  </a:lnTo>
                  <a:lnTo>
                    <a:pt x="920498" y="794439"/>
                  </a:lnTo>
                  <a:lnTo>
                    <a:pt x="931155" y="754127"/>
                  </a:lnTo>
                  <a:lnTo>
                    <a:pt x="939800" y="712573"/>
                  </a:lnTo>
                  <a:lnTo>
                    <a:pt x="946458" y="670033"/>
                  </a:lnTo>
                  <a:lnTo>
                    <a:pt x="951152" y="626760"/>
                  </a:lnTo>
                  <a:lnTo>
                    <a:pt x="953907" y="583011"/>
                  </a:lnTo>
                  <a:lnTo>
                    <a:pt x="954746" y="539039"/>
                  </a:lnTo>
                  <a:lnTo>
                    <a:pt x="953694" y="495099"/>
                  </a:lnTo>
                  <a:lnTo>
                    <a:pt x="950774" y="451447"/>
                  </a:lnTo>
                  <a:lnTo>
                    <a:pt x="946011" y="408337"/>
                  </a:lnTo>
                  <a:lnTo>
                    <a:pt x="939429" y="366023"/>
                  </a:lnTo>
                  <a:lnTo>
                    <a:pt x="931051" y="324761"/>
                  </a:lnTo>
                  <a:lnTo>
                    <a:pt x="920902" y="284806"/>
                  </a:lnTo>
                  <a:lnTo>
                    <a:pt x="909005" y="246412"/>
                  </a:lnTo>
                  <a:lnTo>
                    <a:pt x="895385" y="209834"/>
                  </a:lnTo>
                  <a:lnTo>
                    <a:pt x="863070" y="143146"/>
                  </a:lnTo>
                  <a:lnTo>
                    <a:pt x="824150" y="86780"/>
                  </a:lnTo>
                  <a:lnTo>
                    <a:pt x="778816" y="42775"/>
                  </a:lnTo>
                  <a:lnTo>
                    <a:pt x="727260" y="13168"/>
                  </a:lnTo>
                  <a:lnTo>
                    <a:pt x="699209" y="4402"/>
                  </a:lnTo>
                  <a:lnTo>
                    <a:pt x="669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99215" y="1878443"/>
              <a:ext cx="955040" cy="1083310"/>
            </a:xfrm>
            <a:custGeom>
              <a:avLst/>
              <a:gdLst/>
              <a:ahLst/>
              <a:cxnLst/>
              <a:rect l="l" t="t" r="r" b="b"/>
              <a:pathLst>
                <a:path w="955039" h="1083310">
                  <a:moveTo>
                    <a:pt x="218715" y="147772"/>
                  </a:moveTo>
                  <a:lnTo>
                    <a:pt x="265901" y="131552"/>
                  </a:lnTo>
                  <a:lnTo>
                    <a:pt x="312694" y="115201"/>
                  </a:lnTo>
                  <a:lnTo>
                    <a:pt x="359208" y="98756"/>
                  </a:lnTo>
                  <a:lnTo>
                    <a:pt x="405553" y="82255"/>
                  </a:lnTo>
                  <a:lnTo>
                    <a:pt x="451843" y="65735"/>
                  </a:lnTo>
                  <a:lnTo>
                    <a:pt x="498188" y="49234"/>
                  </a:lnTo>
                  <a:lnTo>
                    <a:pt x="544702" y="32788"/>
                  </a:lnTo>
                  <a:lnTo>
                    <a:pt x="591495" y="16437"/>
                  </a:lnTo>
                  <a:lnTo>
                    <a:pt x="638681" y="216"/>
                  </a:lnTo>
                  <a:lnTo>
                    <a:pt x="669675" y="0"/>
                  </a:lnTo>
                  <a:lnTo>
                    <a:pt x="699209" y="4402"/>
                  </a:lnTo>
                  <a:lnTo>
                    <a:pt x="753803" y="26044"/>
                  </a:lnTo>
                  <a:lnTo>
                    <a:pt x="802272" y="63105"/>
                  </a:lnTo>
                  <a:lnTo>
                    <a:pt x="844423" y="113545"/>
                  </a:lnTo>
                  <a:lnTo>
                    <a:pt x="880065" y="175327"/>
                  </a:lnTo>
                  <a:lnTo>
                    <a:pt x="909005" y="246412"/>
                  </a:lnTo>
                  <a:lnTo>
                    <a:pt x="920902" y="284806"/>
                  </a:lnTo>
                  <a:lnTo>
                    <a:pt x="931051" y="324761"/>
                  </a:lnTo>
                  <a:lnTo>
                    <a:pt x="939429" y="366023"/>
                  </a:lnTo>
                  <a:lnTo>
                    <a:pt x="946011" y="408337"/>
                  </a:lnTo>
                  <a:lnTo>
                    <a:pt x="950774" y="451447"/>
                  </a:lnTo>
                  <a:lnTo>
                    <a:pt x="953694" y="495099"/>
                  </a:lnTo>
                  <a:lnTo>
                    <a:pt x="954746" y="539039"/>
                  </a:lnTo>
                  <a:lnTo>
                    <a:pt x="953907" y="583011"/>
                  </a:lnTo>
                  <a:lnTo>
                    <a:pt x="951152" y="626760"/>
                  </a:lnTo>
                  <a:lnTo>
                    <a:pt x="946458" y="670033"/>
                  </a:lnTo>
                  <a:lnTo>
                    <a:pt x="939800" y="712573"/>
                  </a:lnTo>
                  <a:lnTo>
                    <a:pt x="931155" y="754127"/>
                  </a:lnTo>
                  <a:lnTo>
                    <a:pt x="920498" y="794439"/>
                  </a:lnTo>
                  <a:lnTo>
                    <a:pt x="907806" y="833254"/>
                  </a:lnTo>
                  <a:lnTo>
                    <a:pt x="893054" y="870318"/>
                  </a:lnTo>
                  <a:lnTo>
                    <a:pt x="876219" y="905377"/>
                  </a:lnTo>
                  <a:lnTo>
                    <a:pt x="836203" y="968455"/>
                  </a:lnTo>
                  <a:lnTo>
                    <a:pt x="787564" y="1020452"/>
                  </a:lnTo>
                  <a:lnTo>
                    <a:pt x="730112" y="1059329"/>
                  </a:lnTo>
                  <a:lnTo>
                    <a:pt x="663653" y="1083046"/>
                  </a:lnTo>
                  <a:lnTo>
                    <a:pt x="614216" y="1072452"/>
                  </a:lnTo>
                  <a:lnTo>
                    <a:pt x="564778" y="1061859"/>
                  </a:lnTo>
                  <a:lnTo>
                    <a:pt x="515341" y="1051265"/>
                  </a:lnTo>
                  <a:lnTo>
                    <a:pt x="465903" y="1040671"/>
                  </a:lnTo>
                  <a:lnTo>
                    <a:pt x="416466" y="1030077"/>
                  </a:lnTo>
                  <a:lnTo>
                    <a:pt x="367028" y="1019483"/>
                  </a:lnTo>
                  <a:lnTo>
                    <a:pt x="317590" y="1008889"/>
                  </a:lnTo>
                  <a:lnTo>
                    <a:pt x="268153" y="998294"/>
                  </a:lnTo>
                  <a:lnTo>
                    <a:pt x="218715" y="987700"/>
                  </a:lnTo>
                  <a:lnTo>
                    <a:pt x="153364" y="956419"/>
                  </a:lnTo>
                  <a:lnTo>
                    <a:pt x="99692" y="906517"/>
                  </a:lnTo>
                  <a:lnTo>
                    <a:pt x="77208" y="875688"/>
                  </a:lnTo>
                  <a:lnTo>
                    <a:pt x="57609" y="841530"/>
                  </a:lnTo>
                  <a:lnTo>
                    <a:pt x="40886" y="804484"/>
                  </a:lnTo>
                  <a:lnTo>
                    <a:pt x="27026" y="764992"/>
                  </a:lnTo>
                  <a:lnTo>
                    <a:pt x="16018" y="723498"/>
                  </a:lnTo>
                  <a:lnTo>
                    <a:pt x="7852" y="680441"/>
                  </a:lnTo>
                  <a:lnTo>
                    <a:pt x="2516" y="636266"/>
                  </a:lnTo>
                  <a:lnTo>
                    <a:pt x="0" y="591413"/>
                  </a:lnTo>
                  <a:lnTo>
                    <a:pt x="290" y="546324"/>
                  </a:lnTo>
                  <a:lnTo>
                    <a:pt x="3378" y="501442"/>
                  </a:lnTo>
                  <a:lnTo>
                    <a:pt x="9250" y="457208"/>
                  </a:lnTo>
                  <a:lnTo>
                    <a:pt x="17898" y="414065"/>
                  </a:lnTo>
                  <a:lnTo>
                    <a:pt x="29308" y="372454"/>
                  </a:lnTo>
                  <a:lnTo>
                    <a:pt x="43469" y="332817"/>
                  </a:lnTo>
                  <a:lnTo>
                    <a:pt x="60372" y="295597"/>
                  </a:lnTo>
                  <a:lnTo>
                    <a:pt x="80004" y="261236"/>
                  </a:lnTo>
                  <a:lnTo>
                    <a:pt x="102354" y="230174"/>
                  </a:lnTo>
                  <a:lnTo>
                    <a:pt x="155165" y="179721"/>
                  </a:lnTo>
                  <a:lnTo>
                    <a:pt x="185603" y="161212"/>
                  </a:lnTo>
                  <a:lnTo>
                    <a:pt x="218715" y="147772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95462" y="2026213"/>
              <a:ext cx="507365" cy="844550"/>
            </a:xfrm>
            <a:custGeom>
              <a:avLst/>
              <a:gdLst/>
              <a:ahLst/>
              <a:cxnLst/>
              <a:rect l="l" t="t" r="r" b="b"/>
              <a:pathLst>
                <a:path w="507364" h="844550">
                  <a:moveTo>
                    <a:pt x="253375" y="0"/>
                  </a:moveTo>
                  <a:lnTo>
                    <a:pt x="186017" y="15082"/>
                  </a:lnTo>
                  <a:lnTo>
                    <a:pt x="125491" y="57647"/>
                  </a:lnTo>
                  <a:lnTo>
                    <a:pt x="98544" y="87978"/>
                  </a:lnTo>
                  <a:lnTo>
                    <a:pt x="74211" y="123670"/>
                  </a:lnTo>
                  <a:lnTo>
                    <a:pt x="52793" y="164220"/>
                  </a:lnTo>
                  <a:lnTo>
                    <a:pt x="34592" y="209125"/>
                  </a:lnTo>
                  <a:lnTo>
                    <a:pt x="19911" y="257882"/>
                  </a:lnTo>
                  <a:lnTo>
                    <a:pt x="9050" y="309988"/>
                  </a:lnTo>
                  <a:lnTo>
                    <a:pt x="2312" y="364940"/>
                  </a:lnTo>
                  <a:lnTo>
                    <a:pt x="0" y="422235"/>
                  </a:lnTo>
                  <a:lnTo>
                    <a:pt x="2312" y="479530"/>
                  </a:lnTo>
                  <a:lnTo>
                    <a:pt x="9050" y="534482"/>
                  </a:lnTo>
                  <a:lnTo>
                    <a:pt x="19911" y="586588"/>
                  </a:lnTo>
                  <a:lnTo>
                    <a:pt x="34592" y="635346"/>
                  </a:lnTo>
                  <a:lnTo>
                    <a:pt x="52793" y="680251"/>
                  </a:lnTo>
                  <a:lnTo>
                    <a:pt x="74211" y="720801"/>
                  </a:lnTo>
                  <a:lnTo>
                    <a:pt x="98544" y="756493"/>
                  </a:lnTo>
                  <a:lnTo>
                    <a:pt x="125491" y="786824"/>
                  </a:lnTo>
                  <a:lnTo>
                    <a:pt x="154749" y="811290"/>
                  </a:lnTo>
                  <a:lnTo>
                    <a:pt x="218993" y="840617"/>
                  </a:lnTo>
                  <a:lnTo>
                    <a:pt x="253375" y="844472"/>
                  </a:lnTo>
                  <a:lnTo>
                    <a:pt x="287757" y="840617"/>
                  </a:lnTo>
                  <a:lnTo>
                    <a:pt x="352002" y="811290"/>
                  </a:lnTo>
                  <a:lnTo>
                    <a:pt x="381261" y="786824"/>
                  </a:lnTo>
                  <a:lnTo>
                    <a:pt x="408208" y="756493"/>
                  </a:lnTo>
                  <a:lnTo>
                    <a:pt x="432541" y="720801"/>
                  </a:lnTo>
                  <a:lnTo>
                    <a:pt x="453959" y="680251"/>
                  </a:lnTo>
                  <a:lnTo>
                    <a:pt x="472160" y="635346"/>
                  </a:lnTo>
                  <a:lnTo>
                    <a:pt x="486842" y="586588"/>
                  </a:lnTo>
                  <a:lnTo>
                    <a:pt x="497703" y="534482"/>
                  </a:lnTo>
                  <a:lnTo>
                    <a:pt x="504441" y="479530"/>
                  </a:lnTo>
                  <a:lnTo>
                    <a:pt x="506754" y="422235"/>
                  </a:lnTo>
                  <a:lnTo>
                    <a:pt x="504441" y="364940"/>
                  </a:lnTo>
                  <a:lnTo>
                    <a:pt x="497703" y="309988"/>
                  </a:lnTo>
                  <a:lnTo>
                    <a:pt x="486842" y="257882"/>
                  </a:lnTo>
                  <a:lnTo>
                    <a:pt x="472160" y="209125"/>
                  </a:lnTo>
                  <a:lnTo>
                    <a:pt x="453959" y="164220"/>
                  </a:lnTo>
                  <a:lnTo>
                    <a:pt x="432541" y="123670"/>
                  </a:lnTo>
                  <a:lnTo>
                    <a:pt x="408208" y="87978"/>
                  </a:lnTo>
                  <a:lnTo>
                    <a:pt x="381261" y="57647"/>
                  </a:lnTo>
                  <a:lnTo>
                    <a:pt x="352002" y="33181"/>
                  </a:lnTo>
                  <a:lnTo>
                    <a:pt x="287757" y="3854"/>
                  </a:lnTo>
                  <a:lnTo>
                    <a:pt x="253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95462" y="2026213"/>
              <a:ext cx="507365" cy="844550"/>
            </a:xfrm>
            <a:custGeom>
              <a:avLst/>
              <a:gdLst/>
              <a:ahLst/>
              <a:cxnLst/>
              <a:rect l="l" t="t" r="r" b="b"/>
              <a:pathLst>
                <a:path w="507364" h="844550">
                  <a:moveTo>
                    <a:pt x="0" y="422235"/>
                  </a:moveTo>
                  <a:lnTo>
                    <a:pt x="2312" y="364940"/>
                  </a:lnTo>
                  <a:lnTo>
                    <a:pt x="9050" y="309988"/>
                  </a:lnTo>
                  <a:lnTo>
                    <a:pt x="19911" y="257882"/>
                  </a:lnTo>
                  <a:lnTo>
                    <a:pt x="34592" y="209125"/>
                  </a:lnTo>
                  <a:lnTo>
                    <a:pt x="52793" y="164220"/>
                  </a:lnTo>
                  <a:lnTo>
                    <a:pt x="74211" y="123670"/>
                  </a:lnTo>
                  <a:lnTo>
                    <a:pt x="98544" y="87978"/>
                  </a:lnTo>
                  <a:lnTo>
                    <a:pt x="125491" y="57647"/>
                  </a:lnTo>
                  <a:lnTo>
                    <a:pt x="154749" y="33181"/>
                  </a:lnTo>
                  <a:lnTo>
                    <a:pt x="218993" y="3854"/>
                  </a:lnTo>
                  <a:lnTo>
                    <a:pt x="253375" y="0"/>
                  </a:lnTo>
                  <a:lnTo>
                    <a:pt x="287757" y="3854"/>
                  </a:lnTo>
                  <a:lnTo>
                    <a:pt x="352002" y="33181"/>
                  </a:lnTo>
                  <a:lnTo>
                    <a:pt x="381261" y="57647"/>
                  </a:lnTo>
                  <a:lnTo>
                    <a:pt x="408208" y="87978"/>
                  </a:lnTo>
                  <a:lnTo>
                    <a:pt x="432541" y="123670"/>
                  </a:lnTo>
                  <a:lnTo>
                    <a:pt x="453959" y="164220"/>
                  </a:lnTo>
                  <a:lnTo>
                    <a:pt x="472160" y="209125"/>
                  </a:lnTo>
                  <a:lnTo>
                    <a:pt x="486842" y="257882"/>
                  </a:lnTo>
                  <a:lnTo>
                    <a:pt x="497703" y="309988"/>
                  </a:lnTo>
                  <a:lnTo>
                    <a:pt x="504441" y="364940"/>
                  </a:lnTo>
                  <a:lnTo>
                    <a:pt x="506754" y="422235"/>
                  </a:lnTo>
                  <a:lnTo>
                    <a:pt x="504441" y="479530"/>
                  </a:lnTo>
                  <a:lnTo>
                    <a:pt x="497703" y="534482"/>
                  </a:lnTo>
                  <a:lnTo>
                    <a:pt x="486842" y="586588"/>
                  </a:lnTo>
                  <a:lnTo>
                    <a:pt x="472160" y="635346"/>
                  </a:lnTo>
                  <a:lnTo>
                    <a:pt x="453959" y="680251"/>
                  </a:lnTo>
                  <a:lnTo>
                    <a:pt x="432541" y="720801"/>
                  </a:lnTo>
                  <a:lnTo>
                    <a:pt x="408208" y="756493"/>
                  </a:lnTo>
                  <a:lnTo>
                    <a:pt x="381261" y="786824"/>
                  </a:lnTo>
                  <a:lnTo>
                    <a:pt x="352002" y="811290"/>
                  </a:lnTo>
                  <a:lnTo>
                    <a:pt x="287757" y="840617"/>
                  </a:lnTo>
                  <a:lnTo>
                    <a:pt x="253375" y="844472"/>
                  </a:lnTo>
                  <a:lnTo>
                    <a:pt x="218993" y="840617"/>
                  </a:lnTo>
                  <a:lnTo>
                    <a:pt x="154749" y="811290"/>
                  </a:lnTo>
                  <a:lnTo>
                    <a:pt x="125491" y="786824"/>
                  </a:lnTo>
                  <a:lnTo>
                    <a:pt x="98544" y="756493"/>
                  </a:lnTo>
                  <a:lnTo>
                    <a:pt x="74211" y="720801"/>
                  </a:lnTo>
                  <a:lnTo>
                    <a:pt x="52793" y="680251"/>
                  </a:lnTo>
                  <a:lnTo>
                    <a:pt x="34592" y="635346"/>
                  </a:lnTo>
                  <a:lnTo>
                    <a:pt x="19911" y="586588"/>
                  </a:lnTo>
                  <a:lnTo>
                    <a:pt x="9050" y="534482"/>
                  </a:lnTo>
                  <a:lnTo>
                    <a:pt x="2312" y="479530"/>
                  </a:lnTo>
                  <a:lnTo>
                    <a:pt x="0" y="422235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074" y="2291868"/>
              <a:ext cx="2378710" cy="240665"/>
            </a:xfrm>
            <a:custGeom>
              <a:avLst/>
              <a:gdLst/>
              <a:ahLst/>
              <a:cxnLst/>
              <a:rect l="l" t="t" r="r" b="b"/>
              <a:pathLst>
                <a:path w="2378710" h="240664">
                  <a:moveTo>
                    <a:pt x="2272748" y="0"/>
                  </a:moveTo>
                  <a:lnTo>
                    <a:pt x="147960" y="0"/>
                  </a:lnTo>
                  <a:lnTo>
                    <a:pt x="108595" y="3902"/>
                  </a:lnTo>
                  <a:lnTo>
                    <a:pt x="47124" y="32213"/>
                  </a:lnTo>
                  <a:lnTo>
                    <a:pt x="10279" y="79061"/>
                  </a:lnTo>
                  <a:lnTo>
                    <a:pt x="0" y="133880"/>
                  </a:lnTo>
                  <a:lnTo>
                    <a:pt x="5429" y="160977"/>
                  </a:lnTo>
                  <a:lnTo>
                    <a:pt x="38636" y="207941"/>
                  </a:lnTo>
                  <a:lnTo>
                    <a:pt x="103260" y="236460"/>
                  </a:lnTo>
                  <a:lnTo>
                    <a:pt x="147960" y="240501"/>
                  </a:lnTo>
                  <a:lnTo>
                    <a:pt x="2272748" y="240501"/>
                  </a:lnTo>
                  <a:lnTo>
                    <a:pt x="2310755" y="233757"/>
                  </a:lnTo>
                  <a:lnTo>
                    <a:pt x="2361543" y="188591"/>
                  </a:lnTo>
                  <a:lnTo>
                    <a:pt x="2378589" y="120370"/>
                  </a:lnTo>
                  <a:lnTo>
                    <a:pt x="2374420" y="84807"/>
                  </a:lnTo>
                  <a:lnTo>
                    <a:pt x="2361767" y="52111"/>
                  </a:lnTo>
                  <a:lnTo>
                    <a:pt x="2340615" y="25159"/>
                  </a:lnTo>
                  <a:lnTo>
                    <a:pt x="2310947" y="6830"/>
                  </a:lnTo>
                  <a:lnTo>
                    <a:pt x="2272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074" y="2291868"/>
              <a:ext cx="2378710" cy="240665"/>
            </a:xfrm>
            <a:custGeom>
              <a:avLst/>
              <a:gdLst/>
              <a:ahLst/>
              <a:cxnLst/>
              <a:rect l="l" t="t" r="r" b="b"/>
              <a:pathLst>
                <a:path w="2378710" h="240664">
                  <a:moveTo>
                    <a:pt x="147960" y="0"/>
                  </a:moveTo>
                  <a:lnTo>
                    <a:pt x="147960" y="0"/>
                  </a:lnTo>
                  <a:lnTo>
                    <a:pt x="2272748" y="0"/>
                  </a:lnTo>
                  <a:lnTo>
                    <a:pt x="2310947" y="6830"/>
                  </a:lnTo>
                  <a:lnTo>
                    <a:pt x="2340615" y="25159"/>
                  </a:lnTo>
                  <a:lnTo>
                    <a:pt x="2361767" y="52111"/>
                  </a:lnTo>
                  <a:lnTo>
                    <a:pt x="2374420" y="84807"/>
                  </a:lnTo>
                  <a:lnTo>
                    <a:pt x="2378589" y="120370"/>
                  </a:lnTo>
                  <a:lnTo>
                    <a:pt x="2374292" y="155924"/>
                  </a:lnTo>
                  <a:lnTo>
                    <a:pt x="2361543" y="188591"/>
                  </a:lnTo>
                  <a:lnTo>
                    <a:pt x="2340359" y="215494"/>
                  </a:lnTo>
                  <a:lnTo>
                    <a:pt x="2310755" y="233757"/>
                  </a:lnTo>
                  <a:lnTo>
                    <a:pt x="2272748" y="240501"/>
                  </a:lnTo>
                  <a:lnTo>
                    <a:pt x="2222158" y="240501"/>
                  </a:lnTo>
                  <a:lnTo>
                    <a:pt x="2171568" y="240501"/>
                  </a:lnTo>
                  <a:lnTo>
                    <a:pt x="147960" y="240501"/>
                  </a:lnTo>
                  <a:lnTo>
                    <a:pt x="103260" y="236460"/>
                  </a:lnTo>
                  <a:lnTo>
                    <a:pt x="38636" y="207941"/>
                  </a:lnTo>
                  <a:lnTo>
                    <a:pt x="5429" y="160977"/>
                  </a:lnTo>
                  <a:lnTo>
                    <a:pt x="0" y="133880"/>
                  </a:lnTo>
                  <a:lnTo>
                    <a:pt x="1697" y="106134"/>
                  </a:lnTo>
                  <a:lnTo>
                    <a:pt x="25502" y="53980"/>
                  </a:lnTo>
                  <a:lnTo>
                    <a:pt x="74903" y="15080"/>
                  </a:lnTo>
                  <a:lnTo>
                    <a:pt x="108595" y="3902"/>
                  </a:lnTo>
                  <a:lnTo>
                    <a:pt x="147960" y="0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14789" y="1607815"/>
            <a:ext cx="1277620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55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550">
              <a:latin typeface="Arial"/>
              <a:cs typeface="Arial"/>
            </a:endParaRPr>
          </a:p>
        </p:txBody>
      </p:sp>
      <p:sp>
        <p:nvSpPr>
          <p:cNvPr id="66" name="object 6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890" y="100705"/>
            <a:ext cx="10465435" cy="457200"/>
          </a:xfrm>
          <a:custGeom>
            <a:avLst/>
            <a:gdLst/>
            <a:ahLst/>
            <a:cxnLst/>
            <a:rect l="l" t="t" r="r" b="b"/>
            <a:pathLst>
              <a:path w="10465435" h="457200">
                <a:moveTo>
                  <a:pt x="10464813" y="0"/>
                </a:moveTo>
                <a:lnTo>
                  <a:pt x="0" y="0"/>
                </a:lnTo>
                <a:lnTo>
                  <a:pt x="0" y="299504"/>
                </a:lnTo>
                <a:lnTo>
                  <a:pt x="0" y="457200"/>
                </a:lnTo>
                <a:lnTo>
                  <a:pt x="10464813" y="457200"/>
                </a:lnTo>
                <a:lnTo>
                  <a:pt x="10464813" y="299504"/>
                </a:lnTo>
                <a:lnTo>
                  <a:pt x="1046481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4598" y="95220"/>
            <a:ext cx="5356860" cy="414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17420" algn="l"/>
                <a:tab pos="4241165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900" spc="-15" baseline="9259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900" spc="104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aseline="925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spc="11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30" baseline="925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9259">
              <a:latin typeface="Arial"/>
              <a:cs typeface="Arial"/>
            </a:endParaRPr>
          </a:p>
        </p:txBody>
      </p:sp>
      <p:sp>
        <p:nvSpPr>
          <p:cNvPr id="68" name="object 6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379118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sp>
        <p:nvSpPr>
          <p:cNvPr id="69" name="object 6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13483" y="1250067"/>
            <a:ext cx="3588385" cy="5621020"/>
          </a:xfrm>
          <a:custGeom>
            <a:avLst/>
            <a:gdLst/>
            <a:ahLst/>
            <a:cxnLst/>
            <a:rect l="l" t="t" r="r" b="b"/>
            <a:pathLst>
              <a:path w="3588384" h="5621020">
                <a:moveTo>
                  <a:pt x="0" y="0"/>
                </a:moveTo>
                <a:lnTo>
                  <a:pt x="3587762" y="0"/>
                </a:lnTo>
                <a:lnTo>
                  <a:pt x="3587762" y="5620420"/>
                </a:lnTo>
                <a:lnTo>
                  <a:pt x="0" y="562042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C4C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4453" y="960094"/>
            <a:ext cx="4210050" cy="37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9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task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light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seen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opposite.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90"/>
              </a:lnSpc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view,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projection.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99633" y="7145154"/>
            <a:ext cx="118745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45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50"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94820" y="7145154"/>
            <a:ext cx="98488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dirty="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sz="145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50">
              <a:latin typeface="Arial"/>
              <a:cs typeface="Arial"/>
            </a:endParaRPr>
          </a:p>
        </p:txBody>
      </p:sp>
      <p:sp>
        <p:nvSpPr>
          <p:cNvPr id="73" name="object 7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73797" y="1251717"/>
            <a:ext cx="3091815" cy="53975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six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dimensions,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estimate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measurements.</a:t>
            </a:r>
            <a:endParaRPr sz="12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480"/>
              </a:spcBef>
            </a:pPr>
            <a:r>
              <a:rPr sz="1450" dirty="0">
                <a:solidFill>
                  <a:srgbClr val="151616"/>
                </a:solidFill>
                <a:latin typeface="Arial"/>
                <a:cs typeface="Arial"/>
              </a:rPr>
              <a:t>PLAN </a:t>
            </a:r>
            <a:r>
              <a:rPr sz="145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74" name="object 74"/>
          <p:cNvGrpSpPr>
            <a:grpSpLocks noGrp="1" noUngrp="1" noRot="1" noMove="1" noResize="1"/>
          </p:cNvGrpSpPr>
          <p:nvPr/>
        </p:nvGrpSpPr>
        <p:grpSpPr>
          <a:xfrm>
            <a:off x="113092" y="96889"/>
            <a:ext cx="10473055" cy="7322820"/>
            <a:chOff x="113092" y="96889"/>
            <a:chExt cx="10473055" cy="7322820"/>
          </a:xfrm>
        </p:grpSpPr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902" y="100699"/>
              <a:ext cx="10465435" cy="7315200"/>
            </a:xfrm>
            <a:custGeom>
              <a:avLst/>
              <a:gdLst/>
              <a:ahLst/>
              <a:cxnLst/>
              <a:rect l="l" t="t" r="r" b="b"/>
              <a:pathLst>
                <a:path w="10465435" h="7315200">
                  <a:moveTo>
                    <a:pt x="0" y="0"/>
                  </a:moveTo>
                  <a:lnTo>
                    <a:pt x="10464807" y="0"/>
                  </a:lnTo>
                  <a:lnTo>
                    <a:pt x="10464807" y="7315203"/>
                  </a:lnTo>
                  <a:lnTo>
                    <a:pt x="0" y="73152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44106" y="1703495"/>
              <a:ext cx="1503045" cy="1503045"/>
            </a:xfrm>
            <a:custGeom>
              <a:avLst/>
              <a:gdLst/>
              <a:ahLst/>
              <a:cxnLst/>
              <a:rect l="l" t="t" r="r" b="b"/>
              <a:pathLst>
                <a:path w="1503045" h="1503045">
                  <a:moveTo>
                    <a:pt x="0" y="1502834"/>
                  </a:moveTo>
                  <a:lnTo>
                    <a:pt x="1502834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51039" y="1872557"/>
              <a:ext cx="1722120" cy="3412490"/>
            </a:xfrm>
            <a:custGeom>
              <a:avLst/>
              <a:gdLst/>
              <a:ahLst/>
              <a:cxnLst/>
              <a:rect l="l" t="t" r="r" b="b"/>
              <a:pathLst>
                <a:path w="1722120" h="3412490">
                  <a:moveTo>
                    <a:pt x="0" y="1096899"/>
                  </a:moveTo>
                  <a:lnTo>
                    <a:pt x="633114" y="1096899"/>
                  </a:lnTo>
                  <a:lnTo>
                    <a:pt x="633114" y="3412242"/>
                  </a:lnTo>
                </a:path>
                <a:path w="1722120" h="3412490">
                  <a:moveTo>
                    <a:pt x="0" y="0"/>
                  </a:moveTo>
                  <a:lnTo>
                    <a:pt x="1722023" y="0"/>
                  </a:lnTo>
                  <a:lnTo>
                    <a:pt x="1722023" y="3412242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98501" y="2115058"/>
              <a:ext cx="323215" cy="625475"/>
            </a:xfrm>
            <a:custGeom>
              <a:avLst/>
              <a:gdLst/>
              <a:ahLst/>
              <a:cxnLst/>
              <a:rect l="l" t="t" r="r" b="b"/>
              <a:pathLst>
                <a:path w="323214" h="625475">
                  <a:moveTo>
                    <a:pt x="46292" y="0"/>
                  </a:moveTo>
                  <a:lnTo>
                    <a:pt x="27004" y="6201"/>
                  </a:lnTo>
                  <a:lnTo>
                    <a:pt x="11449" y="19182"/>
                  </a:lnTo>
                  <a:lnTo>
                    <a:pt x="1735" y="37784"/>
                  </a:lnTo>
                  <a:lnTo>
                    <a:pt x="0" y="58696"/>
                  </a:lnTo>
                  <a:lnTo>
                    <a:pt x="6202" y="77982"/>
                  </a:lnTo>
                  <a:lnTo>
                    <a:pt x="19182" y="93536"/>
                  </a:lnTo>
                  <a:lnTo>
                    <a:pt x="37782" y="103250"/>
                  </a:lnTo>
                  <a:lnTo>
                    <a:pt x="80037" y="117836"/>
                  </a:lnTo>
                  <a:lnTo>
                    <a:pt x="116404" y="135096"/>
                  </a:lnTo>
                  <a:lnTo>
                    <a:pt x="171990" y="176460"/>
                  </a:lnTo>
                  <a:lnTo>
                    <a:pt x="204272" y="222917"/>
                  </a:lnTo>
                  <a:lnTo>
                    <a:pt x="216961" y="274091"/>
                  </a:lnTo>
                  <a:lnTo>
                    <a:pt x="216157" y="302320"/>
                  </a:lnTo>
                  <a:lnTo>
                    <a:pt x="199980" y="360374"/>
                  </a:lnTo>
                  <a:lnTo>
                    <a:pt x="158417" y="426827"/>
                  </a:lnTo>
                  <a:lnTo>
                    <a:pt x="124701" y="462601"/>
                  </a:lnTo>
                  <a:lnTo>
                    <a:pt x="83932" y="496183"/>
                  </a:lnTo>
                  <a:lnTo>
                    <a:pt x="36335" y="526917"/>
                  </a:lnTo>
                  <a:lnTo>
                    <a:pt x="20485" y="540690"/>
                  </a:lnTo>
                  <a:lnTo>
                    <a:pt x="11461" y="558844"/>
                  </a:lnTo>
                  <a:lnTo>
                    <a:pt x="9901" y="579057"/>
                  </a:lnTo>
                  <a:lnTo>
                    <a:pt x="16444" y="599009"/>
                  </a:lnTo>
                  <a:lnTo>
                    <a:pt x="30219" y="614859"/>
                  </a:lnTo>
                  <a:lnTo>
                    <a:pt x="48373" y="623884"/>
                  </a:lnTo>
                  <a:lnTo>
                    <a:pt x="68588" y="625444"/>
                  </a:lnTo>
                  <a:lnTo>
                    <a:pt x="88542" y="618900"/>
                  </a:lnTo>
                  <a:lnTo>
                    <a:pt x="136576" y="588500"/>
                  </a:lnTo>
                  <a:lnTo>
                    <a:pt x="179457" y="555349"/>
                  </a:lnTo>
                  <a:lnTo>
                    <a:pt x="217026" y="519888"/>
                  </a:lnTo>
                  <a:lnTo>
                    <a:pt x="249125" y="482557"/>
                  </a:lnTo>
                  <a:lnTo>
                    <a:pt x="275598" y="443799"/>
                  </a:lnTo>
                  <a:lnTo>
                    <a:pt x="297891" y="400449"/>
                  </a:lnTo>
                  <a:lnTo>
                    <a:pt x="313277" y="356335"/>
                  </a:lnTo>
                  <a:lnTo>
                    <a:pt x="321579" y="311971"/>
                  </a:lnTo>
                  <a:lnTo>
                    <a:pt x="322617" y="267875"/>
                  </a:lnTo>
                  <a:lnTo>
                    <a:pt x="315954" y="223324"/>
                  </a:lnTo>
                  <a:lnTo>
                    <a:pt x="301320" y="180516"/>
                  </a:lnTo>
                  <a:lnTo>
                    <a:pt x="278530" y="139992"/>
                  </a:lnTo>
                  <a:lnTo>
                    <a:pt x="247399" y="102292"/>
                  </a:lnTo>
                  <a:lnTo>
                    <a:pt x="212733" y="71838"/>
                  </a:lnTo>
                  <a:lnTo>
                    <a:pt x="171227" y="44641"/>
                  </a:lnTo>
                  <a:lnTo>
                    <a:pt x="122759" y="21130"/>
                  </a:lnTo>
                  <a:lnTo>
                    <a:pt x="67205" y="1737"/>
                  </a:lnTo>
                  <a:lnTo>
                    <a:pt x="46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98501" y="2115058"/>
              <a:ext cx="323215" cy="625475"/>
            </a:xfrm>
            <a:custGeom>
              <a:avLst/>
              <a:gdLst/>
              <a:ahLst/>
              <a:cxnLst/>
              <a:rect l="l" t="t" r="r" b="b"/>
              <a:pathLst>
                <a:path w="323214" h="625475">
                  <a:moveTo>
                    <a:pt x="37782" y="103250"/>
                  </a:moveTo>
                  <a:lnTo>
                    <a:pt x="19182" y="93536"/>
                  </a:lnTo>
                  <a:lnTo>
                    <a:pt x="6202" y="77982"/>
                  </a:lnTo>
                  <a:lnTo>
                    <a:pt x="0" y="58696"/>
                  </a:lnTo>
                  <a:lnTo>
                    <a:pt x="1735" y="37784"/>
                  </a:lnTo>
                  <a:lnTo>
                    <a:pt x="11449" y="19182"/>
                  </a:lnTo>
                  <a:lnTo>
                    <a:pt x="27004" y="6201"/>
                  </a:lnTo>
                  <a:lnTo>
                    <a:pt x="46292" y="0"/>
                  </a:lnTo>
                  <a:lnTo>
                    <a:pt x="67205" y="1737"/>
                  </a:lnTo>
                  <a:lnTo>
                    <a:pt x="122759" y="21130"/>
                  </a:lnTo>
                  <a:lnTo>
                    <a:pt x="171227" y="44641"/>
                  </a:lnTo>
                  <a:lnTo>
                    <a:pt x="212733" y="71838"/>
                  </a:lnTo>
                  <a:lnTo>
                    <a:pt x="247399" y="102292"/>
                  </a:lnTo>
                  <a:lnTo>
                    <a:pt x="278530" y="139992"/>
                  </a:lnTo>
                  <a:lnTo>
                    <a:pt x="301320" y="180516"/>
                  </a:lnTo>
                  <a:lnTo>
                    <a:pt x="315954" y="223324"/>
                  </a:lnTo>
                  <a:lnTo>
                    <a:pt x="322617" y="267875"/>
                  </a:lnTo>
                  <a:lnTo>
                    <a:pt x="321579" y="311971"/>
                  </a:lnTo>
                  <a:lnTo>
                    <a:pt x="313277" y="356335"/>
                  </a:lnTo>
                  <a:lnTo>
                    <a:pt x="297891" y="400449"/>
                  </a:lnTo>
                  <a:lnTo>
                    <a:pt x="275598" y="443799"/>
                  </a:lnTo>
                  <a:lnTo>
                    <a:pt x="249125" y="482557"/>
                  </a:lnTo>
                  <a:lnTo>
                    <a:pt x="217026" y="519888"/>
                  </a:lnTo>
                  <a:lnTo>
                    <a:pt x="179457" y="555349"/>
                  </a:lnTo>
                  <a:lnTo>
                    <a:pt x="136576" y="588500"/>
                  </a:lnTo>
                  <a:lnTo>
                    <a:pt x="88542" y="618900"/>
                  </a:lnTo>
                  <a:lnTo>
                    <a:pt x="68588" y="625444"/>
                  </a:lnTo>
                  <a:lnTo>
                    <a:pt x="48373" y="623884"/>
                  </a:lnTo>
                  <a:lnTo>
                    <a:pt x="16444" y="599009"/>
                  </a:lnTo>
                  <a:lnTo>
                    <a:pt x="11461" y="558844"/>
                  </a:lnTo>
                  <a:lnTo>
                    <a:pt x="36335" y="526917"/>
                  </a:lnTo>
                  <a:lnTo>
                    <a:pt x="83932" y="496183"/>
                  </a:lnTo>
                  <a:lnTo>
                    <a:pt x="124701" y="462601"/>
                  </a:lnTo>
                  <a:lnTo>
                    <a:pt x="158417" y="426827"/>
                  </a:lnTo>
                  <a:lnTo>
                    <a:pt x="184853" y="389518"/>
                  </a:lnTo>
                  <a:lnTo>
                    <a:pt x="210456" y="331194"/>
                  </a:lnTo>
                  <a:lnTo>
                    <a:pt x="216961" y="274091"/>
                  </a:lnTo>
                  <a:lnTo>
                    <a:pt x="213010" y="248071"/>
                  </a:lnTo>
                  <a:lnTo>
                    <a:pt x="190637" y="198943"/>
                  </a:lnTo>
                  <a:lnTo>
                    <a:pt x="147013" y="154735"/>
                  </a:lnTo>
                  <a:lnTo>
                    <a:pt x="80037" y="117836"/>
                  </a:lnTo>
                  <a:lnTo>
                    <a:pt x="37782" y="10325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99578" y="4426886"/>
              <a:ext cx="625475" cy="210820"/>
            </a:xfrm>
            <a:custGeom>
              <a:avLst/>
              <a:gdLst/>
              <a:ahLst/>
              <a:cxnLst/>
              <a:rect l="l" t="t" r="r" b="b"/>
              <a:pathLst>
                <a:path w="625475" h="210820">
                  <a:moveTo>
                    <a:pt x="340055" y="0"/>
                  </a:moveTo>
                  <a:lnTo>
                    <a:pt x="297166" y="469"/>
                  </a:lnTo>
                  <a:lnTo>
                    <a:pt x="254454" y="5370"/>
                  </a:lnTo>
                  <a:lnTo>
                    <a:pt x="212468" y="14600"/>
                  </a:lnTo>
                  <a:lnTo>
                    <a:pt x="171758" y="28054"/>
                  </a:lnTo>
                  <a:lnTo>
                    <a:pt x="132871" y="45626"/>
                  </a:lnTo>
                  <a:lnTo>
                    <a:pt x="96358" y="67215"/>
                  </a:lnTo>
                  <a:lnTo>
                    <a:pt x="62766" y="92714"/>
                  </a:lnTo>
                  <a:lnTo>
                    <a:pt x="32645" y="122019"/>
                  </a:lnTo>
                  <a:lnTo>
                    <a:pt x="6543" y="155027"/>
                  </a:lnTo>
                  <a:lnTo>
                    <a:pt x="0" y="167462"/>
                  </a:lnTo>
                  <a:lnTo>
                    <a:pt x="1560" y="180060"/>
                  </a:lnTo>
                  <a:lnTo>
                    <a:pt x="10584" y="191374"/>
                  </a:lnTo>
                  <a:lnTo>
                    <a:pt x="26434" y="199958"/>
                  </a:lnTo>
                  <a:lnTo>
                    <a:pt x="46388" y="204035"/>
                  </a:lnTo>
                  <a:lnTo>
                    <a:pt x="66601" y="203062"/>
                  </a:lnTo>
                  <a:lnTo>
                    <a:pt x="84754" y="197437"/>
                  </a:lnTo>
                  <a:lnTo>
                    <a:pt x="98526" y="187559"/>
                  </a:lnTo>
                  <a:lnTo>
                    <a:pt x="131456" y="157157"/>
                  </a:lnTo>
                  <a:lnTo>
                    <a:pt x="168797" y="131401"/>
                  </a:lnTo>
                  <a:lnTo>
                    <a:pt x="209451" y="110765"/>
                  </a:lnTo>
                  <a:lnTo>
                    <a:pt x="252319" y="95721"/>
                  </a:lnTo>
                  <a:lnTo>
                    <a:pt x="296305" y="86741"/>
                  </a:lnTo>
                  <a:lnTo>
                    <a:pt x="340309" y="84297"/>
                  </a:lnTo>
                  <a:lnTo>
                    <a:pt x="383235" y="88862"/>
                  </a:lnTo>
                  <a:lnTo>
                    <a:pt x="423984" y="100909"/>
                  </a:lnTo>
                  <a:lnTo>
                    <a:pt x="461459" y="120909"/>
                  </a:lnTo>
                  <a:lnTo>
                    <a:pt x="494561" y="149335"/>
                  </a:lnTo>
                  <a:lnTo>
                    <a:pt x="522193" y="186660"/>
                  </a:lnTo>
                  <a:lnTo>
                    <a:pt x="531907" y="198251"/>
                  </a:lnTo>
                  <a:lnTo>
                    <a:pt x="547461" y="206340"/>
                  </a:lnTo>
                  <a:lnTo>
                    <a:pt x="566749" y="210205"/>
                  </a:lnTo>
                  <a:lnTo>
                    <a:pt x="587663" y="209124"/>
                  </a:lnTo>
                  <a:lnTo>
                    <a:pt x="606262" y="203069"/>
                  </a:lnTo>
                  <a:lnTo>
                    <a:pt x="619243" y="193377"/>
                  </a:lnTo>
                  <a:lnTo>
                    <a:pt x="625445" y="181358"/>
                  </a:lnTo>
                  <a:lnTo>
                    <a:pt x="623709" y="168325"/>
                  </a:lnTo>
                  <a:lnTo>
                    <a:pt x="599156" y="129581"/>
                  </a:lnTo>
                  <a:lnTo>
                    <a:pt x="570390" y="96104"/>
                  </a:lnTo>
                  <a:lnTo>
                    <a:pt x="537960" y="67789"/>
                  </a:lnTo>
                  <a:lnTo>
                    <a:pt x="502414" y="44532"/>
                  </a:lnTo>
                  <a:lnTo>
                    <a:pt x="464302" y="26229"/>
                  </a:lnTo>
                  <a:lnTo>
                    <a:pt x="424173" y="12775"/>
                  </a:lnTo>
                  <a:lnTo>
                    <a:pt x="382574" y="4067"/>
                  </a:lnTo>
                  <a:lnTo>
                    <a:pt x="340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99578" y="4426886"/>
              <a:ext cx="625475" cy="210820"/>
            </a:xfrm>
            <a:custGeom>
              <a:avLst/>
              <a:gdLst/>
              <a:ahLst/>
              <a:cxnLst/>
              <a:rect l="l" t="t" r="r" b="b"/>
              <a:pathLst>
                <a:path w="625475" h="210820">
                  <a:moveTo>
                    <a:pt x="522193" y="186660"/>
                  </a:moveTo>
                  <a:lnTo>
                    <a:pt x="531907" y="198251"/>
                  </a:lnTo>
                  <a:lnTo>
                    <a:pt x="547461" y="206340"/>
                  </a:lnTo>
                  <a:lnTo>
                    <a:pt x="566749" y="210205"/>
                  </a:lnTo>
                  <a:lnTo>
                    <a:pt x="587663" y="209124"/>
                  </a:lnTo>
                  <a:lnTo>
                    <a:pt x="606262" y="203069"/>
                  </a:lnTo>
                  <a:lnTo>
                    <a:pt x="619243" y="193377"/>
                  </a:lnTo>
                  <a:lnTo>
                    <a:pt x="625445" y="181358"/>
                  </a:lnTo>
                  <a:lnTo>
                    <a:pt x="623709" y="168325"/>
                  </a:lnTo>
                  <a:lnTo>
                    <a:pt x="599156" y="129581"/>
                  </a:lnTo>
                  <a:lnTo>
                    <a:pt x="570390" y="96104"/>
                  </a:lnTo>
                  <a:lnTo>
                    <a:pt x="537960" y="67789"/>
                  </a:lnTo>
                  <a:lnTo>
                    <a:pt x="502414" y="44532"/>
                  </a:lnTo>
                  <a:lnTo>
                    <a:pt x="464302" y="26229"/>
                  </a:lnTo>
                  <a:lnTo>
                    <a:pt x="424173" y="12775"/>
                  </a:lnTo>
                  <a:lnTo>
                    <a:pt x="382574" y="4067"/>
                  </a:lnTo>
                  <a:lnTo>
                    <a:pt x="340055" y="0"/>
                  </a:lnTo>
                  <a:lnTo>
                    <a:pt x="297166" y="469"/>
                  </a:lnTo>
                  <a:lnTo>
                    <a:pt x="254454" y="5370"/>
                  </a:lnTo>
                  <a:lnTo>
                    <a:pt x="212468" y="14600"/>
                  </a:lnTo>
                  <a:lnTo>
                    <a:pt x="171758" y="28054"/>
                  </a:lnTo>
                  <a:lnTo>
                    <a:pt x="132871" y="45626"/>
                  </a:lnTo>
                  <a:lnTo>
                    <a:pt x="96358" y="67215"/>
                  </a:lnTo>
                  <a:lnTo>
                    <a:pt x="62766" y="92714"/>
                  </a:lnTo>
                  <a:lnTo>
                    <a:pt x="32645" y="122019"/>
                  </a:lnTo>
                  <a:lnTo>
                    <a:pt x="6543" y="155027"/>
                  </a:lnTo>
                  <a:lnTo>
                    <a:pt x="0" y="167462"/>
                  </a:lnTo>
                  <a:lnTo>
                    <a:pt x="1560" y="180060"/>
                  </a:lnTo>
                  <a:lnTo>
                    <a:pt x="46388" y="204035"/>
                  </a:lnTo>
                  <a:lnTo>
                    <a:pt x="84754" y="197437"/>
                  </a:lnTo>
                  <a:lnTo>
                    <a:pt x="131456" y="157157"/>
                  </a:lnTo>
                  <a:lnTo>
                    <a:pt x="168797" y="131401"/>
                  </a:lnTo>
                  <a:lnTo>
                    <a:pt x="209451" y="110765"/>
                  </a:lnTo>
                  <a:lnTo>
                    <a:pt x="252319" y="95721"/>
                  </a:lnTo>
                  <a:lnTo>
                    <a:pt x="296305" y="86741"/>
                  </a:lnTo>
                  <a:lnTo>
                    <a:pt x="340309" y="84297"/>
                  </a:lnTo>
                  <a:lnTo>
                    <a:pt x="383235" y="88862"/>
                  </a:lnTo>
                  <a:lnTo>
                    <a:pt x="423984" y="100909"/>
                  </a:lnTo>
                  <a:lnTo>
                    <a:pt x="461459" y="120909"/>
                  </a:lnTo>
                  <a:lnTo>
                    <a:pt x="494561" y="149335"/>
                  </a:lnTo>
                  <a:lnTo>
                    <a:pt x="522193" y="18666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6178" y="6878705"/>
            <a:ext cx="2200910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46685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PLEASE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ESTIMATE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3" name="object 8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9690" y="611348"/>
            <a:ext cx="5537835" cy="353060"/>
          </a:xfrm>
          <a:custGeom>
            <a:avLst/>
            <a:gdLst/>
            <a:ahLst/>
            <a:cxnLst/>
            <a:rect l="l" t="t" r="r" b="b"/>
            <a:pathLst>
              <a:path w="5537835" h="353059">
                <a:moveTo>
                  <a:pt x="0" y="0"/>
                </a:moveTo>
                <a:lnTo>
                  <a:pt x="5537217" y="0"/>
                </a:lnTo>
                <a:lnTo>
                  <a:pt x="5537217" y="352612"/>
                </a:lnTo>
                <a:lnTo>
                  <a:pt x="0" y="35261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0429" y="662478"/>
            <a:ext cx="5291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4960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</a:rPr>
              <a:t>https://technologystudent.com/despro_flsh/third10.html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85" name="object 8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39551" y="189834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6" name="object 86"/>
          <p:cNvGrpSpPr>
            <a:grpSpLocks noGrp="1" noUngrp="1" noRot="1" noMove="1" noResize="1"/>
          </p:cNvGrpSpPr>
          <p:nvPr/>
        </p:nvGrpSpPr>
        <p:grpSpPr>
          <a:xfrm>
            <a:off x="9156003" y="400204"/>
            <a:ext cx="1056005" cy="1056005"/>
            <a:chOff x="9156003" y="400204"/>
            <a:chExt cx="1056005" cy="1056005"/>
          </a:xfrm>
        </p:grpSpPr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56003" y="400204"/>
              <a:ext cx="1056005" cy="1056005"/>
            </a:xfrm>
            <a:custGeom>
              <a:avLst/>
              <a:gdLst/>
              <a:ahLst/>
              <a:cxnLst/>
              <a:rect l="l" t="t" r="r" b="b"/>
              <a:pathLst>
                <a:path w="1056004" h="1056005">
                  <a:moveTo>
                    <a:pt x="1055832" y="0"/>
                  </a:moveTo>
                  <a:lnTo>
                    <a:pt x="0" y="0"/>
                  </a:lnTo>
                  <a:lnTo>
                    <a:pt x="0" y="1055833"/>
                  </a:lnTo>
                  <a:lnTo>
                    <a:pt x="1055832" y="1055833"/>
                  </a:lnTo>
                  <a:lnTo>
                    <a:pt x="1055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457587"/>
              <a:ext cx="918210" cy="344805"/>
            </a:xfrm>
            <a:custGeom>
              <a:avLst/>
              <a:gdLst/>
              <a:ahLst/>
              <a:cxnLst/>
              <a:rect l="l" t="t" r="r" b="b"/>
              <a:pathLst>
                <a:path w="918209" h="344805">
                  <a:moveTo>
                    <a:pt x="91808" y="275437"/>
                  </a:moveTo>
                  <a:lnTo>
                    <a:pt x="68859" y="275437"/>
                  </a:lnTo>
                  <a:lnTo>
                    <a:pt x="68859" y="206578"/>
                  </a:lnTo>
                  <a:lnTo>
                    <a:pt x="45910" y="206578"/>
                  </a:lnTo>
                  <a:lnTo>
                    <a:pt x="45910" y="229539"/>
                  </a:lnTo>
                  <a:lnTo>
                    <a:pt x="22948" y="229539"/>
                  </a:lnTo>
                  <a:lnTo>
                    <a:pt x="0" y="229539"/>
                  </a:lnTo>
                  <a:lnTo>
                    <a:pt x="0" y="275437"/>
                  </a:lnTo>
                  <a:lnTo>
                    <a:pt x="22948" y="275437"/>
                  </a:lnTo>
                  <a:lnTo>
                    <a:pt x="22948" y="298386"/>
                  </a:lnTo>
                  <a:lnTo>
                    <a:pt x="45910" y="298386"/>
                  </a:lnTo>
                  <a:lnTo>
                    <a:pt x="68859" y="298386"/>
                  </a:lnTo>
                  <a:lnTo>
                    <a:pt x="91808" y="298386"/>
                  </a:lnTo>
                  <a:lnTo>
                    <a:pt x="91808" y="275437"/>
                  </a:lnTo>
                  <a:close/>
                </a:path>
                <a:path w="918209" h="344805">
                  <a:moveTo>
                    <a:pt x="114769" y="183629"/>
                  </a:moveTo>
                  <a:lnTo>
                    <a:pt x="91808" y="183629"/>
                  </a:lnTo>
                  <a:lnTo>
                    <a:pt x="68859" y="183629"/>
                  </a:lnTo>
                  <a:lnTo>
                    <a:pt x="68859" y="206578"/>
                  </a:lnTo>
                  <a:lnTo>
                    <a:pt x="91808" y="206578"/>
                  </a:lnTo>
                  <a:lnTo>
                    <a:pt x="114769" y="206578"/>
                  </a:lnTo>
                  <a:lnTo>
                    <a:pt x="114769" y="183629"/>
                  </a:lnTo>
                  <a:close/>
                </a:path>
                <a:path w="918209" h="344805">
                  <a:moveTo>
                    <a:pt x="183616" y="183629"/>
                  </a:moveTo>
                  <a:lnTo>
                    <a:pt x="160667" y="183629"/>
                  </a:lnTo>
                  <a:lnTo>
                    <a:pt x="137718" y="183629"/>
                  </a:lnTo>
                  <a:lnTo>
                    <a:pt x="137718" y="206578"/>
                  </a:lnTo>
                  <a:lnTo>
                    <a:pt x="160667" y="206578"/>
                  </a:lnTo>
                  <a:lnTo>
                    <a:pt x="183616" y="206578"/>
                  </a:lnTo>
                  <a:lnTo>
                    <a:pt x="183616" y="183629"/>
                  </a:lnTo>
                  <a:close/>
                </a:path>
                <a:path w="918209" h="344805">
                  <a:moveTo>
                    <a:pt x="206578" y="137718"/>
                  </a:moveTo>
                  <a:lnTo>
                    <a:pt x="183616" y="137718"/>
                  </a:lnTo>
                  <a:lnTo>
                    <a:pt x="183616" y="160667"/>
                  </a:lnTo>
                  <a:lnTo>
                    <a:pt x="206578" y="160667"/>
                  </a:lnTo>
                  <a:lnTo>
                    <a:pt x="206578" y="137718"/>
                  </a:lnTo>
                  <a:close/>
                </a:path>
                <a:path w="918209" h="344805">
                  <a:moveTo>
                    <a:pt x="229527" y="321348"/>
                  </a:moveTo>
                  <a:lnTo>
                    <a:pt x="206578" y="321348"/>
                  </a:lnTo>
                  <a:lnTo>
                    <a:pt x="206578" y="229539"/>
                  </a:lnTo>
                  <a:lnTo>
                    <a:pt x="183616" y="229539"/>
                  </a:lnTo>
                  <a:lnTo>
                    <a:pt x="183616" y="344297"/>
                  </a:lnTo>
                  <a:lnTo>
                    <a:pt x="206578" y="344297"/>
                  </a:lnTo>
                  <a:lnTo>
                    <a:pt x="229527" y="344297"/>
                  </a:lnTo>
                  <a:lnTo>
                    <a:pt x="229527" y="321348"/>
                  </a:lnTo>
                  <a:close/>
                </a:path>
                <a:path w="918209" h="344805">
                  <a:moveTo>
                    <a:pt x="275437" y="160667"/>
                  </a:moveTo>
                  <a:lnTo>
                    <a:pt x="252476" y="160667"/>
                  </a:lnTo>
                  <a:lnTo>
                    <a:pt x="252476" y="137718"/>
                  </a:lnTo>
                  <a:lnTo>
                    <a:pt x="229527" y="137718"/>
                  </a:lnTo>
                  <a:lnTo>
                    <a:pt x="229527" y="183629"/>
                  </a:lnTo>
                  <a:lnTo>
                    <a:pt x="252476" y="183629"/>
                  </a:lnTo>
                  <a:lnTo>
                    <a:pt x="275437" y="183629"/>
                  </a:lnTo>
                  <a:lnTo>
                    <a:pt x="275437" y="160667"/>
                  </a:lnTo>
                  <a:close/>
                </a:path>
                <a:path w="918209" h="344805">
                  <a:moveTo>
                    <a:pt x="298386" y="206578"/>
                  </a:moveTo>
                  <a:lnTo>
                    <a:pt x="275437" y="206578"/>
                  </a:lnTo>
                  <a:lnTo>
                    <a:pt x="275437" y="229539"/>
                  </a:lnTo>
                  <a:lnTo>
                    <a:pt x="298386" y="229539"/>
                  </a:lnTo>
                  <a:lnTo>
                    <a:pt x="298386" y="206578"/>
                  </a:lnTo>
                  <a:close/>
                </a:path>
                <a:path w="918209" h="344805">
                  <a:moveTo>
                    <a:pt x="298386" y="0"/>
                  </a:moveTo>
                  <a:lnTo>
                    <a:pt x="275437" y="0"/>
                  </a:lnTo>
                  <a:lnTo>
                    <a:pt x="252476" y="0"/>
                  </a:lnTo>
                  <a:lnTo>
                    <a:pt x="252476" y="22961"/>
                  </a:lnTo>
                  <a:lnTo>
                    <a:pt x="275437" y="22961"/>
                  </a:lnTo>
                  <a:lnTo>
                    <a:pt x="298386" y="22961"/>
                  </a:lnTo>
                  <a:lnTo>
                    <a:pt x="298386" y="0"/>
                  </a:lnTo>
                  <a:close/>
                </a:path>
                <a:path w="918209" h="344805">
                  <a:moveTo>
                    <a:pt x="321335" y="45910"/>
                  </a:moveTo>
                  <a:lnTo>
                    <a:pt x="298386" y="45910"/>
                  </a:lnTo>
                  <a:lnTo>
                    <a:pt x="298386" y="68859"/>
                  </a:lnTo>
                  <a:lnTo>
                    <a:pt x="321335" y="68859"/>
                  </a:lnTo>
                  <a:lnTo>
                    <a:pt x="321335" y="45910"/>
                  </a:lnTo>
                  <a:close/>
                </a:path>
                <a:path w="918209" h="344805">
                  <a:moveTo>
                    <a:pt x="344297" y="22961"/>
                  </a:moveTo>
                  <a:lnTo>
                    <a:pt x="321335" y="22961"/>
                  </a:lnTo>
                  <a:lnTo>
                    <a:pt x="321335" y="45910"/>
                  </a:lnTo>
                  <a:lnTo>
                    <a:pt x="344297" y="45910"/>
                  </a:lnTo>
                  <a:lnTo>
                    <a:pt x="344297" y="22961"/>
                  </a:lnTo>
                  <a:close/>
                </a:path>
                <a:path w="918209" h="344805">
                  <a:moveTo>
                    <a:pt x="367245" y="183629"/>
                  </a:moveTo>
                  <a:lnTo>
                    <a:pt x="344297" y="183629"/>
                  </a:lnTo>
                  <a:lnTo>
                    <a:pt x="344297" y="206578"/>
                  </a:lnTo>
                  <a:lnTo>
                    <a:pt x="367245" y="206578"/>
                  </a:lnTo>
                  <a:lnTo>
                    <a:pt x="367245" y="183629"/>
                  </a:lnTo>
                  <a:close/>
                </a:path>
                <a:path w="918209" h="344805">
                  <a:moveTo>
                    <a:pt x="390194" y="114769"/>
                  </a:moveTo>
                  <a:lnTo>
                    <a:pt x="367245" y="114769"/>
                  </a:lnTo>
                  <a:lnTo>
                    <a:pt x="367245" y="91821"/>
                  </a:lnTo>
                  <a:lnTo>
                    <a:pt x="344297" y="91821"/>
                  </a:lnTo>
                  <a:lnTo>
                    <a:pt x="344297" y="68859"/>
                  </a:lnTo>
                  <a:lnTo>
                    <a:pt x="321335" y="68859"/>
                  </a:lnTo>
                  <a:lnTo>
                    <a:pt x="321335" y="114769"/>
                  </a:lnTo>
                  <a:lnTo>
                    <a:pt x="298386" y="114769"/>
                  </a:lnTo>
                  <a:lnTo>
                    <a:pt x="298386" y="91821"/>
                  </a:lnTo>
                  <a:lnTo>
                    <a:pt x="275437" y="91821"/>
                  </a:lnTo>
                  <a:lnTo>
                    <a:pt x="252476" y="91821"/>
                  </a:lnTo>
                  <a:lnTo>
                    <a:pt x="252476" y="22961"/>
                  </a:lnTo>
                  <a:lnTo>
                    <a:pt x="229527" y="22961"/>
                  </a:lnTo>
                  <a:lnTo>
                    <a:pt x="229527" y="45910"/>
                  </a:lnTo>
                  <a:lnTo>
                    <a:pt x="206578" y="45910"/>
                  </a:lnTo>
                  <a:lnTo>
                    <a:pt x="183616" y="45910"/>
                  </a:lnTo>
                  <a:lnTo>
                    <a:pt x="183616" y="91821"/>
                  </a:lnTo>
                  <a:lnTo>
                    <a:pt x="206578" y="91821"/>
                  </a:lnTo>
                  <a:lnTo>
                    <a:pt x="206578" y="68859"/>
                  </a:lnTo>
                  <a:lnTo>
                    <a:pt x="229527" y="68859"/>
                  </a:lnTo>
                  <a:lnTo>
                    <a:pt x="229527" y="91821"/>
                  </a:lnTo>
                  <a:lnTo>
                    <a:pt x="206578" y="91821"/>
                  </a:lnTo>
                  <a:lnTo>
                    <a:pt x="206578" y="114769"/>
                  </a:lnTo>
                  <a:lnTo>
                    <a:pt x="229527" y="114769"/>
                  </a:lnTo>
                  <a:lnTo>
                    <a:pt x="252476" y="114769"/>
                  </a:lnTo>
                  <a:lnTo>
                    <a:pt x="275437" y="114769"/>
                  </a:lnTo>
                  <a:lnTo>
                    <a:pt x="275437" y="160667"/>
                  </a:lnTo>
                  <a:lnTo>
                    <a:pt x="298386" y="160667"/>
                  </a:lnTo>
                  <a:lnTo>
                    <a:pt x="298386" y="137718"/>
                  </a:lnTo>
                  <a:lnTo>
                    <a:pt x="321335" y="137718"/>
                  </a:lnTo>
                  <a:lnTo>
                    <a:pt x="321335" y="160667"/>
                  </a:lnTo>
                  <a:lnTo>
                    <a:pt x="298386" y="160667"/>
                  </a:lnTo>
                  <a:lnTo>
                    <a:pt x="298386" y="183629"/>
                  </a:lnTo>
                  <a:lnTo>
                    <a:pt x="321335" y="183629"/>
                  </a:lnTo>
                  <a:lnTo>
                    <a:pt x="344297" y="183629"/>
                  </a:lnTo>
                  <a:lnTo>
                    <a:pt x="344297" y="137718"/>
                  </a:lnTo>
                  <a:lnTo>
                    <a:pt x="367245" y="137718"/>
                  </a:lnTo>
                  <a:lnTo>
                    <a:pt x="367245" y="183629"/>
                  </a:lnTo>
                  <a:lnTo>
                    <a:pt x="390194" y="183629"/>
                  </a:lnTo>
                  <a:lnTo>
                    <a:pt x="390194" y="114769"/>
                  </a:lnTo>
                  <a:close/>
                </a:path>
                <a:path w="918209" h="344805">
                  <a:moveTo>
                    <a:pt x="390194" y="0"/>
                  </a:moveTo>
                  <a:lnTo>
                    <a:pt x="367245" y="0"/>
                  </a:lnTo>
                  <a:lnTo>
                    <a:pt x="367245" y="22961"/>
                  </a:lnTo>
                  <a:lnTo>
                    <a:pt x="390194" y="22961"/>
                  </a:lnTo>
                  <a:lnTo>
                    <a:pt x="390194" y="0"/>
                  </a:lnTo>
                  <a:close/>
                </a:path>
                <a:path w="918209" h="344805">
                  <a:moveTo>
                    <a:pt x="504964" y="91821"/>
                  </a:moveTo>
                  <a:lnTo>
                    <a:pt x="482003" y="91821"/>
                  </a:lnTo>
                  <a:lnTo>
                    <a:pt x="482003" y="0"/>
                  </a:lnTo>
                  <a:lnTo>
                    <a:pt x="459054" y="0"/>
                  </a:lnTo>
                  <a:lnTo>
                    <a:pt x="459054" y="45910"/>
                  </a:lnTo>
                  <a:lnTo>
                    <a:pt x="436105" y="45910"/>
                  </a:lnTo>
                  <a:lnTo>
                    <a:pt x="436105" y="22961"/>
                  </a:lnTo>
                  <a:lnTo>
                    <a:pt x="413156" y="22961"/>
                  </a:lnTo>
                  <a:lnTo>
                    <a:pt x="390194" y="22961"/>
                  </a:lnTo>
                  <a:lnTo>
                    <a:pt x="390194" y="45910"/>
                  </a:lnTo>
                  <a:lnTo>
                    <a:pt x="413156" y="45910"/>
                  </a:lnTo>
                  <a:lnTo>
                    <a:pt x="413156" y="68859"/>
                  </a:lnTo>
                  <a:lnTo>
                    <a:pt x="390194" y="68859"/>
                  </a:lnTo>
                  <a:lnTo>
                    <a:pt x="390194" y="45910"/>
                  </a:lnTo>
                  <a:lnTo>
                    <a:pt x="367245" y="45910"/>
                  </a:lnTo>
                  <a:lnTo>
                    <a:pt x="344297" y="45910"/>
                  </a:lnTo>
                  <a:lnTo>
                    <a:pt x="344297" y="68859"/>
                  </a:lnTo>
                  <a:lnTo>
                    <a:pt x="367245" y="68859"/>
                  </a:lnTo>
                  <a:lnTo>
                    <a:pt x="367245" y="91821"/>
                  </a:lnTo>
                  <a:lnTo>
                    <a:pt x="390194" y="91821"/>
                  </a:lnTo>
                  <a:lnTo>
                    <a:pt x="413156" y="91821"/>
                  </a:lnTo>
                  <a:lnTo>
                    <a:pt x="436105" y="91821"/>
                  </a:lnTo>
                  <a:lnTo>
                    <a:pt x="436105" y="68859"/>
                  </a:lnTo>
                  <a:lnTo>
                    <a:pt x="459054" y="68859"/>
                  </a:lnTo>
                  <a:lnTo>
                    <a:pt x="459054" y="91821"/>
                  </a:lnTo>
                  <a:lnTo>
                    <a:pt x="436105" y="91821"/>
                  </a:lnTo>
                  <a:lnTo>
                    <a:pt x="436105" y="114769"/>
                  </a:lnTo>
                  <a:lnTo>
                    <a:pt x="413156" y="114769"/>
                  </a:lnTo>
                  <a:lnTo>
                    <a:pt x="413156" y="183629"/>
                  </a:lnTo>
                  <a:lnTo>
                    <a:pt x="436105" y="183629"/>
                  </a:lnTo>
                  <a:lnTo>
                    <a:pt x="436105" y="206578"/>
                  </a:lnTo>
                  <a:lnTo>
                    <a:pt x="459054" y="206578"/>
                  </a:lnTo>
                  <a:lnTo>
                    <a:pt x="482003" y="206578"/>
                  </a:lnTo>
                  <a:lnTo>
                    <a:pt x="504964" y="206578"/>
                  </a:lnTo>
                  <a:lnTo>
                    <a:pt x="504964" y="160667"/>
                  </a:lnTo>
                  <a:lnTo>
                    <a:pt x="482003" y="160667"/>
                  </a:lnTo>
                  <a:lnTo>
                    <a:pt x="482003" y="183629"/>
                  </a:lnTo>
                  <a:lnTo>
                    <a:pt x="459054" y="183629"/>
                  </a:lnTo>
                  <a:lnTo>
                    <a:pt x="459054" y="160667"/>
                  </a:lnTo>
                  <a:lnTo>
                    <a:pt x="436105" y="160667"/>
                  </a:lnTo>
                  <a:lnTo>
                    <a:pt x="436105" y="137718"/>
                  </a:lnTo>
                  <a:lnTo>
                    <a:pt x="459054" y="137718"/>
                  </a:lnTo>
                  <a:lnTo>
                    <a:pt x="459054" y="160667"/>
                  </a:lnTo>
                  <a:lnTo>
                    <a:pt x="482003" y="160667"/>
                  </a:lnTo>
                  <a:lnTo>
                    <a:pt x="482003" y="137718"/>
                  </a:lnTo>
                  <a:lnTo>
                    <a:pt x="504964" y="137718"/>
                  </a:lnTo>
                  <a:lnTo>
                    <a:pt x="504964" y="91821"/>
                  </a:lnTo>
                  <a:close/>
                </a:path>
                <a:path w="918209" h="344805">
                  <a:moveTo>
                    <a:pt x="527913" y="137718"/>
                  </a:moveTo>
                  <a:lnTo>
                    <a:pt x="504964" y="137718"/>
                  </a:lnTo>
                  <a:lnTo>
                    <a:pt x="504964" y="160667"/>
                  </a:lnTo>
                  <a:lnTo>
                    <a:pt x="527913" y="160667"/>
                  </a:lnTo>
                  <a:lnTo>
                    <a:pt x="527913" y="137718"/>
                  </a:lnTo>
                  <a:close/>
                </a:path>
                <a:path w="918209" h="344805">
                  <a:moveTo>
                    <a:pt x="573824" y="137718"/>
                  </a:moveTo>
                  <a:lnTo>
                    <a:pt x="550875" y="137718"/>
                  </a:lnTo>
                  <a:lnTo>
                    <a:pt x="550875" y="160667"/>
                  </a:lnTo>
                  <a:lnTo>
                    <a:pt x="573824" y="160667"/>
                  </a:lnTo>
                  <a:lnTo>
                    <a:pt x="573824" y="137718"/>
                  </a:lnTo>
                  <a:close/>
                </a:path>
                <a:path w="918209" h="344805">
                  <a:moveTo>
                    <a:pt x="573824" y="91821"/>
                  </a:moveTo>
                  <a:lnTo>
                    <a:pt x="550875" y="91821"/>
                  </a:lnTo>
                  <a:lnTo>
                    <a:pt x="527913" y="91821"/>
                  </a:lnTo>
                  <a:lnTo>
                    <a:pt x="527913" y="137718"/>
                  </a:lnTo>
                  <a:lnTo>
                    <a:pt x="550875" y="137718"/>
                  </a:lnTo>
                  <a:lnTo>
                    <a:pt x="550875" y="114769"/>
                  </a:lnTo>
                  <a:lnTo>
                    <a:pt x="573824" y="114769"/>
                  </a:lnTo>
                  <a:lnTo>
                    <a:pt x="573824" y="91821"/>
                  </a:lnTo>
                  <a:close/>
                </a:path>
                <a:path w="918209" h="344805">
                  <a:moveTo>
                    <a:pt x="642683" y="45910"/>
                  </a:moveTo>
                  <a:lnTo>
                    <a:pt x="619721" y="45910"/>
                  </a:lnTo>
                  <a:lnTo>
                    <a:pt x="619721" y="0"/>
                  </a:lnTo>
                  <a:lnTo>
                    <a:pt x="596773" y="0"/>
                  </a:lnTo>
                  <a:lnTo>
                    <a:pt x="573824" y="0"/>
                  </a:lnTo>
                  <a:lnTo>
                    <a:pt x="573824" y="22961"/>
                  </a:lnTo>
                  <a:lnTo>
                    <a:pt x="573824" y="45910"/>
                  </a:lnTo>
                  <a:lnTo>
                    <a:pt x="550875" y="45910"/>
                  </a:lnTo>
                  <a:lnTo>
                    <a:pt x="550875" y="22961"/>
                  </a:lnTo>
                  <a:lnTo>
                    <a:pt x="573824" y="22961"/>
                  </a:lnTo>
                  <a:lnTo>
                    <a:pt x="573824" y="0"/>
                  </a:lnTo>
                  <a:lnTo>
                    <a:pt x="550875" y="0"/>
                  </a:lnTo>
                  <a:lnTo>
                    <a:pt x="527913" y="0"/>
                  </a:lnTo>
                  <a:lnTo>
                    <a:pt x="504964" y="0"/>
                  </a:lnTo>
                  <a:lnTo>
                    <a:pt x="504964" y="22961"/>
                  </a:lnTo>
                  <a:lnTo>
                    <a:pt x="527913" y="22961"/>
                  </a:lnTo>
                  <a:lnTo>
                    <a:pt x="527913" y="45910"/>
                  </a:lnTo>
                  <a:lnTo>
                    <a:pt x="504964" y="45910"/>
                  </a:lnTo>
                  <a:lnTo>
                    <a:pt x="504964" y="91821"/>
                  </a:lnTo>
                  <a:lnTo>
                    <a:pt x="527913" y="91821"/>
                  </a:lnTo>
                  <a:lnTo>
                    <a:pt x="527913" y="68859"/>
                  </a:lnTo>
                  <a:lnTo>
                    <a:pt x="550875" y="68859"/>
                  </a:lnTo>
                  <a:lnTo>
                    <a:pt x="573824" y="68859"/>
                  </a:lnTo>
                  <a:lnTo>
                    <a:pt x="596773" y="68859"/>
                  </a:lnTo>
                  <a:lnTo>
                    <a:pt x="596773" y="91821"/>
                  </a:lnTo>
                  <a:lnTo>
                    <a:pt x="619721" y="91821"/>
                  </a:lnTo>
                  <a:lnTo>
                    <a:pt x="619721" y="68859"/>
                  </a:lnTo>
                  <a:lnTo>
                    <a:pt x="642683" y="68859"/>
                  </a:lnTo>
                  <a:lnTo>
                    <a:pt x="642683" y="45910"/>
                  </a:lnTo>
                  <a:close/>
                </a:path>
                <a:path w="918209" h="344805">
                  <a:moveTo>
                    <a:pt x="711542" y="0"/>
                  </a:moveTo>
                  <a:lnTo>
                    <a:pt x="688581" y="0"/>
                  </a:lnTo>
                  <a:lnTo>
                    <a:pt x="688581" y="22961"/>
                  </a:lnTo>
                  <a:lnTo>
                    <a:pt x="711542" y="22961"/>
                  </a:lnTo>
                  <a:lnTo>
                    <a:pt x="711542" y="0"/>
                  </a:lnTo>
                  <a:close/>
                </a:path>
                <a:path w="918209" h="344805">
                  <a:moveTo>
                    <a:pt x="734491" y="91821"/>
                  </a:moveTo>
                  <a:lnTo>
                    <a:pt x="711542" y="91821"/>
                  </a:lnTo>
                  <a:lnTo>
                    <a:pt x="688581" y="91821"/>
                  </a:lnTo>
                  <a:lnTo>
                    <a:pt x="688581" y="68859"/>
                  </a:lnTo>
                  <a:lnTo>
                    <a:pt x="665632" y="68859"/>
                  </a:lnTo>
                  <a:lnTo>
                    <a:pt x="642683" y="68859"/>
                  </a:lnTo>
                  <a:lnTo>
                    <a:pt x="642683" y="114769"/>
                  </a:lnTo>
                  <a:lnTo>
                    <a:pt x="665632" y="114769"/>
                  </a:lnTo>
                  <a:lnTo>
                    <a:pt x="665632" y="137718"/>
                  </a:lnTo>
                  <a:lnTo>
                    <a:pt x="688581" y="137718"/>
                  </a:lnTo>
                  <a:lnTo>
                    <a:pt x="688581" y="114769"/>
                  </a:lnTo>
                  <a:lnTo>
                    <a:pt x="711542" y="114769"/>
                  </a:lnTo>
                  <a:lnTo>
                    <a:pt x="734491" y="114769"/>
                  </a:lnTo>
                  <a:lnTo>
                    <a:pt x="734491" y="91821"/>
                  </a:lnTo>
                  <a:close/>
                </a:path>
                <a:path w="918209" h="344805">
                  <a:moveTo>
                    <a:pt x="757440" y="183629"/>
                  </a:moveTo>
                  <a:lnTo>
                    <a:pt x="734491" y="183629"/>
                  </a:lnTo>
                  <a:lnTo>
                    <a:pt x="734491" y="160667"/>
                  </a:lnTo>
                  <a:lnTo>
                    <a:pt x="711542" y="160667"/>
                  </a:lnTo>
                  <a:lnTo>
                    <a:pt x="711542" y="137718"/>
                  </a:lnTo>
                  <a:lnTo>
                    <a:pt x="688581" y="137718"/>
                  </a:lnTo>
                  <a:lnTo>
                    <a:pt x="688581" y="183629"/>
                  </a:lnTo>
                  <a:lnTo>
                    <a:pt x="711542" y="183629"/>
                  </a:lnTo>
                  <a:lnTo>
                    <a:pt x="711542" y="206578"/>
                  </a:lnTo>
                  <a:lnTo>
                    <a:pt x="688581" y="206578"/>
                  </a:lnTo>
                  <a:lnTo>
                    <a:pt x="688581" y="183629"/>
                  </a:lnTo>
                  <a:lnTo>
                    <a:pt x="665632" y="183629"/>
                  </a:lnTo>
                  <a:lnTo>
                    <a:pt x="665632" y="137718"/>
                  </a:lnTo>
                  <a:lnTo>
                    <a:pt x="642683" y="137718"/>
                  </a:lnTo>
                  <a:lnTo>
                    <a:pt x="642683" y="160667"/>
                  </a:lnTo>
                  <a:lnTo>
                    <a:pt x="619721" y="160667"/>
                  </a:lnTo>
                  <a:lnTo>
                    <a:pt x="619721" y="114769"/>
                  </a:lnTo>
                  <a:lnTo>
                    <a:pt x="596773" y="114769"/>
                  </a:lnTo>
                  <a:lnTo>
                    <a:pt x="596773" y="183629"/>
                  </a:lnTo>
                  <a:lnTo>
                    <a:pt x="573824" y="183629"/>
                  </a:lnTo>
                  <a:lnTo>
                    <a:pt x="573824" y="206578"/>
                  </a:lnTo>
                  <a:lnTo>
                    <a:pt x="596773" y="206578"/>
                  </a:lnTo>
                  <a:lnTo>
                    <a:pt x="596773" y="229539"/>
                  </a:lnTo>
                  <a:lnTo>
                    <a:pt x="619721" y="229539"/>
                  </a:lnTo>
                  <a:lnTo>
                    <a:pt x="619721" y="275437"/>
                  </a:lnTo>
                  <a:lnTo>
                    <a:pt x="642683" y="275437"/>
                  </a:lnTo>
                  <a:lnTo>
                    <a:pt x="642683" y="206578"/>
                  </a:lnTo>
                  <a:lnTo>
                    <a:pt x="619721" y="206578"/>
                  </a:lnTo>
                  <a:lnTo>
                    <a:pt x="619721" y="183629"/>
                  </a:lnTo>
                  <a:lnTo>
                    <a:pt x="642683" y="183629"/>
                  </a:lnTo>
                  <a:lnTo>
                    <a:pt x="642683" y="206578"/>
                  </a:lnTo>
                  <a:lnTo>
                    <a:pt x="665632" y="206578"/>
                  </a:lnTo>
                  <a:lnTo>
                    <a:pt x="665632" y="229539"/>
                  </a:lnTo>
                  <a:lnTo>
                    <a:pt x="688581" y="229539"/>
                  </a:lnTo>
                  <a:lnTo>
                    <a:pt x="711542" y="229539"/>
                  </a:lnTo>
                  <a:lnTo>
                    <a:pt x="734491" y="229539"/>
                  </a:lnTo>
                  <a:lnTo>
                    <a:pt x="734491" y="206578"/>
                  </a:lnTo>
                  <a:lnTo>
                    <a:pt x="757440" y="206578"/>
                  </a:lnTo>
                  <a:lnTo>
                    <a:pt x="757440" y="183629"/>
                  </a:lnTo>
                  <a:close/>
                </a:path>
                <a:path w="918209" h="344805">
                  <a:moveTo>
                    <a:pt x="757440" y="114769"/>
                  </a:moveTo>
                  <a:lnTo>
                    <a:pt x="734491" y="114769"/>
                  </a:lnTo>
                  <a:lnTo>
                    <a:pt x="734491" y="160667"/>
                  </a:lnTo>
                  <a:lnTo>
                    <a:pt x="757440" y="160667"/>
                  </a:lnTo>
                  <a:lnTo>
                    <a:pt x="757440" y="114769"/>
                  </a:lnTo>
                  <a:close/>
                </a:path>
                <a:path w="918209" h="344805">
                  <a:moveTo>
                    <a:pt x="757440" y="22961"/>
                  </a:moveTo>
                  <a:lnTo>
                    <a:pt x="734491" y="22961"/>
                  </a:lnTo>
                  <a:lnTo>
                    <a:pt x="711542" y="22961"/>
                  </a:lnTo>
                  <a:lnTo>
                    <a:pt x="711542" y="45910"/>
                  </a:lnTo>
                  <a:lnTo>
                    <a:pt x="734491" y="45910"/>
                  </a:lnTo>
                  <a:lnTo>
                    <a:pt x="734491" y="91821"/>
                  </a:lnTo>
                  <a:lnTo>
                    <a:pt x="757440" y="91821"/>
                  </a:lnTo>
                  <a:lnTo>
                    <a:pt x="757440" y="22961"/>
                  </a:lnTo>
                  <a:close/>
                </a:path>
                <a:path w="918209" h="344805">
                  <a:moveTo>
                    <a:pt x="780402" y="206578"/>
                  </a:moveTo>
                  <a:lnTo>
                    <a:pt x="757440" y="206578"/>
                  </a:lnTo>
                  <a:lnTo>
                    <a:pt x="757440" y="252488"/>
                  </a:lnTo>
                  <a:lnTo>
                    <a:pt x="780402" y="252488"/>
                  </a:lnTo>
                  <a:lnTo>
                    <a:pt x="780402" y="206578"/>
                  </a:lnTo>
                  <a:close/>
                </a:path>
                <a:path w="918209" h="344805">
                  <a:moveTo>
                    <a:pt x="895159" y="183629"/>
                  </a:moveTo>
                  <a:lnTo>
                    <a:pt x="872210" y="183629"/>
                  </a:lnTo>
                  <a:lnTo>
                    <a:pt x="849249" y="183629"/>
                  </a:lnTo>
                  <a:lnTo>
                    <a:pt x="849249" y="206578"/>
                  </a:lnTo>
                  <a:lnTo>
                    <a:pt x="872210" y="206578"/>
                  </a:lnTo>
                  <a:lnTo>
                    <a:pt x="895159" y="206578"/>
                  </a:lnTo>
                  <a:lnTo>
                    <a:pt x="895159" y="183629"/>
                  </a:lnTo>
                  <a:close/>
                </a:path>
                <a:path w="918209" h="344805">
                  <a:moveTo>
                    <a:pt x="918121" y="206578"/>
                  </a:moveTo>
                  <a:lnTo>
                    <a:pt x="895159" y="206578"/>
                  </a:lnTo>
                  <a:lnTo>
                    <a:pt x="895159" y="229539"/>
                  </a:lnTo>
                  <a:lnTo>
                    <a:pt x="918121" y="229539"/>
                  </a:lnTo>
                  <a:lnTo>
                    <a:pt x="918121" y="20657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664166"/>
              <a:ext cx="941069" cy="321945"/>
            </a:xfrm>
            <a:custGeom>
              <a:avLst/>
              <a:gdLst/>
              <a:ahLst/>
              <a:cxnLst/>
              <a:rect l="l" t="t" r="r" b="b"/>
              <a:pathLst>
                <a:path w="941070" h="321944">
                  <a:moveTo>
                    <a:pt x="22948" y="229527"/>
                  </a:moveTo>
                  <a:lnTo>
                    <a:pt x="0" y="229527"/>
                  </a:lnTo>
                  <a:lnTo>
                    <a:pt x="0" y="252488"/>
                  </a:lnTo>
                  <a:lnTo>
                    <a:pt x="22948" y="252488"/>
                  </a:lnTo>
                  <a:lnTo>
                    <a:pt x="22948" y="229527"/>
                  </a:lnTo>
                  <a:close/>
                </a:path>
                <a:path w="941070" h="321944">
                  <a:moveTo>
                    <a:pt x="22948" y="91808"/>
                  </a:moveTo>
                  <a:lnTo>
                    <a:pt x="0" y="91808"/>
                  </a:lnTo>
                  <a:lnTo>
                    <a:pt x="0" y="114769"/>
                  </a:lnTo>
                  <a:lnTo>
                    <a:pt x="22948" y="114769"/>
                  </a:lnTo>
                  <a:lnTo>
                    <a:pt x="22948" y="91808"/>
                  </a:lnTo>
                  <a:close/>
                </a:path>
                <a:path w="941070" h="321944">
                  <a:moveTo>
                    <a:pt x="22948" y="22961"/>
                  </a:moveTo>
                  <a:lnTo>
                    <a:pt x="0" y="22961"/>
                  </a:lnTo>
                  <a:lnTo>
                    <a:pt x="0" y="68859"/>
                  </a:lnTo>
                  <a:lnTo>
                    <a:pt x="22948" y="68859"/>
                  </a:lnTo>
                  <a:lnTo>
                    <a:pt x="22948" y="22961"/>
                  </a:lnTo>
                  <a:close/>
                </a:path>
                <a:path w="941070" h="321944">
                  <a:moveTo>
                    <a:pt x="114769" y="114769"/>
                  </a:moveTo>
                  <a:lnTo>
                    <a:pt x="91808" y="114769"/>
                  </a:lnTo>
                  <a:lnTo>
                    <a:pt x="91808" y="137718"/>
                  </a:lnTo>
                  <a:lnTo>
                    <a:pt x="114769" y="137718"/>
                  </a:lnTo>
                  <a:lnTo>
                    <a:pt x="114769" y="114769"/>
                  </a:lnTo>
                  <a:close/>
                </a:path>
                <a:path w="941070" h="321944">
                  <a:moveTo>
                    <a:pt x="137718" y="91808"/>
                  </a:moveTo>
                  <a:lnTo>
                    <a:pt x="114769" y="91808"/>
                  </a:lnTo>
                  <a:lnTo>
                    <a:pt x="114769" y="114769"/>
                  </a:lnTo>
                  <a:lnTo>
                    <a:pt x="137718" y="114769"/>
                  </a:lnTo>
                  <a:lnTo>
                    <a:pt x="137718" y="91808"/>
                  </a:lnTo>
                  <a:close/>
                </a:path>
                <a:path w="941070" h="321944">
                  <a:moveTo>
                    <a:pt x="160667" y="252488"/>
                  </a:moveTo>
                  <a:lnTo>
                    <a:pt x="137718" y="252488"/>
                  </a:lnTo>
                  <a:lnTo>
                    <a:pt x="137718" y="229527"/>
                  </a:lnTo>
                  <a:lnTo>
                    <a:pt x="114769" y="229527"/>
                  </a:lnTo>
                  <a:lnTo>
                    <a:pt x="114769" y="252488"/>
                  </a:lnTo>
                  <a:lnTo>
                    <a:pt x="91808" y="252488"/>
                  </a:lnTo>
                  <a:lnTo>
                    <a:pt x="91808" y="137718"/>
                  </a:lnTo>
                  <a:lnTo>
                    <a:pt x="68859" y="137718"/>
                  </a:lnTo>
                  <a:lnTo>
                    <a:pt x="45910" y="137718"/>
                  </a:lnTo>
                  <a:lnTo>
                    <a:pt x="45910" y="160667"/>
                  </a:lnTo>
                  <a:lnTo>
                    <a:pt x="68859" y="160667"/>
                  </a:lnTo>
                  <a:lnTo>
                    <a:pt x="68859" y="183629"/>
                  </a:lnTo>
                  <a:lnTo>
                    <a:pt x="45910" y="183629"/>
                  </a:lnTo>
                  <a:lnTo>
                    <a:pt x="45910" y="160667"/>
                  </a:lnTo>
                  <a:lnTo>
                    <a:pt x="22948" y="160667"/>
                  </a:lnTo>
                  <a:lnTo>
                    <a:pt x="0" y="160667"/>
                  </a:lnTo>
                  <a:lnTo>
                    <a:pt x="0" y="183629"/>
                  </a:lnTo>
                  <a:lnTo>
                    <a:pt x="22948" y="183629"/>
                  </a:lnTo>
                  <a:lnTo>
                    <a:pt x="22948" y="206578"/>
                  </a:lnTo>
                  <a:lnTo>
                    <a:pt x="45910" y="206578"/>
                  </a:lnTo>
                  <a:lnTo>
                    <a:pt x="45910" y="298386"/>
                  </a:lnTo>
                  <a:lnTo>
                    <a:pt x="68859" y="298386"/>
                  </a:lnTo>
                  <a:lnTo>
                    <a:pt x="91808" y="298386"/>
                  </a:lnTo>
                  <a:lnTo>
                    <a:pt x="91808" y="321348"/>
                  </a:lnTo>
                  <a:lnTo>
                    <a:pt x="114769" y="321348"/>
                  </a:lnTo>
                  <a:lnTo>
                    <a:pt x="114769" y="275437"/>
                  </a:lnTo>
                  <a:lnTo>
                    <a:pt x="137718" y="275437"/>
                  </a:lnTo>
                  <a:lnTo>
                    <a:pt x="160667" y="275437"/>
                  </a:lnTo>
                  <a:lnTo>
                    <a:pt x="160667" y="252488"/>
                  </a:lnTo>
                  <a:close/>
                </a:path>
                <a:path w="941070" h="321944">
                  <a:moveTo>
                    <a:pt x="160667" y="206578"/>
                  </a:moveTo>
                  <a:lnTo>
                    <a:pt x="137718" y="206578"/>
                  </a:lnTo>
                  <a:lnTo>
                    <a:pt x="137718" y="229527"/>
                  </a:lnTo>
                  <a:lnTo>
                    <a:pt x="160667" y="229527"/>
                  </a:lnTo>
                  <a:lnTo>
                    <a:pt x="160667" y="206578"/>
                  </a:lnTo>
                  <a:close/>
                </a:path>
                <a:path w="941070" h="321944">
                  <a:moveTo>
                    <a:pt x="160667" y="160667"/>
                  </a:moveTo>
                  <a:lnTo>
                    <a:pt x="137718" y="160667"/>
                  </a:lnTo>
                  <a:lnTo>
                    <a:pt x="114769" y="160667"/>
                  </a:lnTo>
                  <a:lnTo>
                    <a:pt x="114769" y="206578"/>
                  </a:lnTo>
                  <a:lnTo>
                    <a:pt x="137718" y="206578"/>
                  </a:lnTo>
                  <a:lnTo>
                    <a:pt x="137718" y="183629"/>
                  </a:lnTo>
                  <a:lnTo>
                    <a:pt x="160667" y="183629"/>
                  </a:lnTo>
                  <a:lnTo>
                    <a:pt x="160667" y="160667"/>
                  </a:lnTo>
                  <a:close/>
                </a:path>
                <a:path w="941070" h="321944">
                  <a:moveTo>
                    <a:pt x="160667" y="114769"/>
                  </a:moveTo>
                  <a:lnTo>
                    <a:pt x="137718" y="114769"/>
                  </a:lnTo>
                  <a:lnTo>
                    <a:pt x="137718" y="137718"/>
                  </a:lnTo>
                  <a:lnTo>
                    <a:pt x="160667" y="137718"/>
                  </a:lnTo>
                  <a:lnTo>
                    <a:pt x="160667" y="114769"/>
                  </a:lnTo>
                  <a:close/>
                </a:path>
                <a:path w="941070" h="321944">
                  <a:moveTo>
                    <a:pt x="160667" y="68859"/>
                  </a:moveTo>
                  <a:lnTo>
                    <a:pt x="137718" y="68859"/>
                  </a:lnTo>
                  <a:lnTo>
                    <a:pt x="137718" y="91808"/>
                  </a:lnTo>
                  <a:lnTo>
                    <a:pt x="160667" y="91808"/>
                  </a:lnTo>
                  <a:lnTo>
                    <a:pt x="160667" y="68859"/>
                  </a:lnTo>
                  <a:close/>
                </a:path>
                <a:path w="941070" h="321944">
                  <a:moveTo>
                    <a:pt x="183616" y="229527"/>
                  </a:moveTo>
                  <a:lnTo>
                    <a:pt x="160667" y="229527"/>
                  </a:lnTo>
                  <a:lnTo>
                    <a:pt x="160667" y="252488"/>
                  </a:lnTo>
                  <a:lnTo>
                    <a:pt x="183616" y="252488"/>
                  </a:lnTo>
                  <a:lnTo>
                    <a:pt x="183616" y="229527"/>
                  </a:lnTo>
                  <a:close/>
                </a:path>
                <a:path w="941070" h="321944">
                  <a:moveTo>
                    <a:pt x="183616" y="183629"/>
                  </a:moveTo>
                  <a:lnTo>
                    <a:pt x="160667" y="183629"/>
                  </a:lnTo>
                  <a:lnTo>
                    <a:pt x="160667" y="206578"/>
                  </a:lnTo>
                  <a:lnTo>
                    <a:pt x="183616" y="206578"/>
                  </a:lnTo>
                  <a:lnTo>
                    <a:pt x="183616" y="183629"/>
                  </a:lnTo>
                  <a:close/>
                </a:path>
                <a:path w="941070" h="321944">
                  <a:moveTo>
                    <a:pt x="183616" y="137718"/>
                  </a:moveTo>
                  <a:lnTo>
                    <a:pt x="160667" y="137718"/>
                  </a:lnTo>
                  <a:lnTo>
                    <a:pt x="160667" y="160667"/>
                  </a:lnTo>
                  <a:lnTo>
                    <a:pt x="183616" y="160667"/>
                  </a:lnTo>
                  <a:lnTo>
                    <a:pt x="183616" y="137718"/>
                  </a:lnTo>
                  <a:close/>
                </a:path>
                <a:path w="941070" h="321944">
                  <a:moveTo>
                    <a:pt x="183616" y="22961"/>
                  </a:moveTo>
                  <a:lnTo>
                    <a:pt x="183616" y="22961"/>
                  </a:lnTo>
                  <a:lnTo>
                    <a:pt x="68859" y="22961"/>
                  </a:lnTo>
                  <a:lnTo>
                    <a:pt x="68859" y="45910"/>
                  </a:lnTo>
                  <a:lnTo>
                    <a:pt x="91808" y="45910"/>
                  </a:lnTo>
                  <a:lnTo>
                    <a:pt x="114769" y="45910"/>
                  </a:lnTo>
                  <a:lnTo>
                    <a:pt x="114769" y="68859"/>
                  </a:lnTo>
                  <a:lnTo>
                    <a:pt x="137718" y="68859"/>
                  </a:lnTo>
                  <a:lnTo>
                    <a:pt x="137718" y="45910"/>
                  </a:lnTo>
                  <a:lnTo>
                    <a:pt x="160667" y="45910"/>
                  </a:lnTo>
                  <a:lnTo>
                    <a:pt x="183616" y="45910"/>
                  </a:lnTo>
                  <a:lnTo>
                    <a:pt x="183616" y="22961"/>
                  </a:lnTo>
                  <a:close/>
                </a:path>
                <a:path w="941070" h="321944">
                  <a:moveTo>
                    <a:pt x="229527" y="160667"/>
                  </a:moveTo>
                  <a:lnTo>
                    <a:pt x="206578" y="160667"/>
                  </a:lnTo>
                  <a:lnTo>
                    <a:pt x="206578" y="183629"/>
                  </a:lnTo>
                  <a:lnTo>
                    <a:pt x="229527" y="183629"/>
                  </a:lnTo>
                  <a:lnTo>
                    <a:pt x="229527" y="160667"/>
                  </a:lnTo>
                  <a:close/>
                </a:path>
                <a:path w="941070" h="321944">
                  <a:moveTo>
                    <a:pt x="252476" y="91808"/>
                  </a:moveTo>
                  <a:lnTo>
                    <a:pt x="229527" y="91808"/>
                  </a:lnTo>
                  <a:lnTo>
                    <a:pt x="229527" y="114769"/>
                  </a:lnTo>
                  <a:lnTo>
                    <a:pt x="252476" y="114769"/>
                  </a:lnTo>
                  <a:lnTo>
                    <a:pt x="252476" y="91808"/>
                  </a:lnTo>
                  <a:close/>
                </a:path>
                <a:path w="941070" h="321944">
                  <a:moveTo>
                    <a:pt x="275437" y="22961"/>
                  </a:moveTo>
                  <a:lnTo>
                    <a:pt x="252476" y="22961"/>
                  </a:lnTo>
                  <a:lnTo>
                    <a:pt x="229527" y="22961"/>
                  </a:lnTo>
                  <a:lnTo>
                    <a:pt x="229527" y="45910"/>
                  </a:lnTo>
                  <a:lnTo>
                    <a:pt x="252476" y="45910"/>
                  </a:lnTo>
                  <a:lnTo>
                    <a:pt x="275437" y="45910"/>
                  </a:lnTo>
                  <a:lnTo>
                    <a:pt x="275437" y="22961"/>
                  </a:lnTo>
                  <a:close/>
                </a:path>
                <a:path w="941070" h="321944">
                  <a:moveTo>
                    <a:pt x="344297" y="0"/>
                  </a:moveTo>
                  <a:lnTo>
                    <a:pt x="321335" y="0"/>
                  </a:lnTo>
                  <a:lnTo>
                    <a:pt x="321335" y="22961"/>
                  </a:lnTo>
                  <a:lnTo>
                    <a:pt x="298386" y="22961"/>
                  </a:lnTo>
                  <a:lnTo>
                    <a:pt x="298386" y="45910"/>
                  </a:lnTo>
                  <a:lnTo>
                    <a:pt x="275437" y="45910"/>
                  </a:lnTo>
                  <a:lnTo>
                    <a:pt x="275437" y="68859"/>
                  </a:lnTo>
                  <a:lnTo>
                    <a:pt x="298386" y="68859"/>
                  </a:lnTo>
                  <a:lnTo>
                    <a:pt x="298386" y="91808"/>
                  </a:lnTo>
                  <a:lnTo>
                    <a:pt x="275437" y="91808"/>
                  </a:lnTo>
                  <a:lnTo>
                    <a:pt x="275437" y="114769"/>
                  </a:lnTo>
                  <a:lnTo>
                    <a:pt x="298386" y="114769"/>
                  </a:lnTo>
                  <a:lnTo>
                    <a:pt x="321335" y="114769"/>
                  </a:lnTo>
                  <a:lnTo>
                    <a:pt x="321335" y="45910"/>
                  </a:lnTo>
                  <a:lnTo>
                    <a:pt x="344297" y="45910"/>
                  </a:lnTo>
                  <a:lnTo>
                    <a:pt x="344297" y="0"/>
                  </a:lnTo>
                  <a:close/>
                </a:path>
                <a:path w="941070" h="321944">
                  <a:moveTo>
                    <a:pt x="527913" y="137718"/>
                  </a:moveTo>
                  <a:lnTo>
                    <a:pt x="504964" y="137718"/>
                  </a:lnTo>
                  <a:lnTo>
                    <a:pt x="504964" y="160667"/>
                  </a:lnTo>
                  <a:lnTo>
                    <a:pt x="527913" y="160667"/>
                  </a:lnTo>
                  <a:lnTo>
                    <a:pt x="527913" y="137718"/>
                  </a:lnTo>
                  <a:close/>
                </a:path>
                <a:path w="941070" h="321944">
                  <a:moveTo>
                    <a:pt x="550875" y="229527"/>
                  </a:moveTo>
                  <a:lnTo>
                    <a:pt x="527913" y="229527"/>
                  </a:lnTo>
                  <a:lnTo>
                    <a:pt x="504964" y="229527"/>
                  </a:lnTo>
                  <a:lnTo>
                    <a:pt x="504964" y="252488"/>
                  </a:lnTo>
                  <a:lnTo>
                    <a:pt x="527913" y="252488"/>
                  </a:lnTo>
                  <a:lnTo>
                    <a:pt x="550875" y="252488"/>
                  </a:lnTo>
                  <a:lnTo>
                    <a:pt x="550875" y="229527"/>
                  </a:lnTo>
                  <a:close/>
                </a:path>
                <a:path w="941070" h="321944">
                  <a:moveTo>
                    <a:pt x="573824" y="183629"/>
                  </a:moveTo>
                  <a:lnTo>
                    <a:pt x="550875" y="183629"/>
                  </a:lnTo>
                  <a:lnTo>
                    <a:pt x="550875" y="160667"/>
                  </a:lnTo>
                  <a:lnTo>
                    <a:pt x="527913" y="160667"/>
                  </a:lnTo>
                  <a:lnTo>
                    <a:pt x="527913" y="206578"/>
                  </a:lnTo>
                  <a:lnTo>
                    <a:pt x="550875" y="206578"/>
                  </a:lnTo>
                  <a:lnTo>
                    <a:pt x="550875" y="229527"/>
                  </a:lnTo>
                  <a:lnTo>
                    <a:pt x="573824" y="229527"/>
                  </a:lnTo>
                  <a:lnTo>
                    <a:pt x="573824" y="183629"/>
                  </a:lnTo>
                  <a:close/>
                </a:path>
                <a:path w="941070" h="321944">
                  <a:moveTo>
                    <a:pt x="596773" y="160667"/>
                  </a:moveTo>
                  <a:lnTo>
                    <a:pt x="573824" y="160667"/>
                  </a:lnTo>
                  <a:lnTo>
                    <a:pt x="573824" y="183629"/>
                  </a:lnTo>
                  <a:lnTo>
                    <a:pt x="596773" y="183629"/>
                  </a:lnTo>
                  <a:lnTo>
                    <a:pt x="596773" y="160667"/>
                  </a:lnTo>
                  <a:close/>
                </a:path>
                <a:path w="941070" h="321944">
                  <a:moveTo>
                    <a:pt x="596773" y="22961"/>
                  </a:moveTo>
                  <a:lnTo>
                    <a:pt x="573824" y="22961"/>
                  </a:lnTo>
                  <a:lnTo>
                    <a:pt x="573824" y="45910"/>
                  </a:lnTo>
                  <a:lnTo>
                    <a:pt x="596773" y="45910"/>
                  </a:lnTo>
                  <a:lnTo>
                    <a:pt x="596773" y="22961"/>
                  </a:lnTo>
                  <a:close/>
                </a:path>
                <a:path w="941070" h="321944">
                  <a:moveTo>
                    <a:pt x="619721" y="229527"/>
                  </a:moveTo>
                  <a:lnTo>
                    <a:pt x="596773" y="229527"/>
                  </a:lnTo>
                  <a:lnTo>
                    <a:pt x="573824" y="229527"/>
                  </a:lnTo>
                  <a:lnTo>
                    <a:pt x="573824" y="252488"/>
                  </a:lnTo>
                  <a:lnTo>
                    <a:pt x="596773" y="252488"/>
                  </a:lnTo>
                  <a:lnTo>
                    <a:pt x="619721" y="252488"/>
                  </a:lnTo>
                  <a:lnTo>
                    <a:pt x="619721" y="229527"/>
                  </a:lnTo>
                  <a:close/>
                </a:path>
                <a:path w="941070" h="321944">
                  <a:moveTo>
                    <a:pt x="619721" y="114769"/>
                  </a:moveTo>
                  <a:lnTo>
                    <a:pt x="596773" y="114769"/>
                  </a:lnTo>
                  <a:lnTo>
                    <a:pt x="596773" y="137718"/>
                  </a:lnTo>
                  <a:lnTo>
                    <a:pt x="619721" y="137718"/>
                  </a:lnTo>
                  <a:lnTo>
                    <a:pt x="619721" y="114769"/>
                  </a:lnTo>
                  <a:close/>
                </a:path>
                <a:path w="941070" h="321944">
                  <a:moveTo>
                    <a:pt x="619721" y="68859"/>
                  </a:moveTo>
                  <a:lnTo>
                    <a:pt x="596773" y="68859"/>
                  </a:lnTo>
                  <a:lnTo>
                    <a:pt x="596773" y="91808"/>
                  </a:lnTo>
                  <a:lnTo>
                    <a:pt x="619721" y="91808"/>
                  </a:lnTo>
                  <a:lnTo>
                    <a:pt x="619721" y="68859"/>
                  </a:lnTo>
                  <a:close/>
                </a:path>
                <a:path w="941070" h="321944">
                  <a:moveTo>
                    <a:pt x="642683" y="137718"/>
                  </a:moveTo>
                  <a:lnTo>
                    <a:pt x="619721" y="137718"/>
                  </a:lnTo>
                  <a:lnTo>
                    <a:pt x="619721" y="160667"/>
                  </a:lnTo>
                  <a:lnTo>
                    <a:pt x="642683" y="160667"/>
                  </a:lnTo>
                  <a:lnTo>
                    <a:pt x="642683" y="137718"/>
                  </a:lnTo>
                  <a:close/>
                </a:path>
                <a:path w="941070" h="321944">
                  <a:moveTo>
                    <a:pt x="665632" y="229527"/>
                  </a:moveTo>
                  <a:lnTo>
                    <a:pt x="642683" y="229527"/>
                  </a:lnTo>
                  <a:lnTo>
                    <a:pt x="642683" y="275437"/>
                  </a:lnTo>
                  <a:lnTo>
                    <a:pt x="665632" y="275437"/>
                  </a:lnTo>
                  <a:lnTo>
                    <a:pt x="665632" y="229527"/>
                  </a:lnTo>
                  <a:close/>
                </a:path>
                <a:path w="941070" h="321944">
                  <a:moveTo>
                    <a:pt x="665632" y="160667"/>
                  </a:moveTo>
                  <a:lnTo>
                    <a:pt x="642683" y="160667"/>
                  </a:lnTo>
                  <a:lnTo>
                    <a:pt x="642683" y="183629"/>
                  </a:lnTo>
                  <a:lnTo>
                    <a:pt x="665632" y="183629"/>
                  </a:lnTo>
                  <a:lnTo>
                    <a:pt x="665632" y="160667"/>
                  </a:lnTo>
                  <a:close/>
                </a:path>
                <a:path w="941070" h="321944">
                  <a:moveTo>
                    <a:pt x="688581" y="206578"/>
                  </a:moveTo>
                  <a:lnTo>
                    <a:pt x="665632" y="206578"/>
                  </a:lnTo>
                  <a:lnTo>
                    <a:pt x="665632" y="229527"/>
                  </a:lnTo>
                  <a:lnTo>
                    <a:pt x="688581" y="229527"/>
                  </a:lnTo>
                  <a:lnTo>
                    <a:pt x="688581" y="206578"/>
                  </a:lnTo>
                  <a:close/>
                </a:path>
                <a:path w="941070" h="321944">
                  <a:moveTo>
                    <a:pt x="688581" y="91808"/>
                  </a:moveTo>
                  <a:lnTo>
                    <a:pt x="665632" y="91808"/>
                  </a:lnTo>
                  <a:lnTo>
                    <a:pt x="665632" y="68859"/>
                  </a:lnTo>
                  <a:lnTo>
                    <a:pt x="642683" y="68859"/>
                  </a:lnTo>
                  <a:lnTo>
                    <a:pt x="642683" y="137718"/>
                  </a:lnTo>
                  <a:lnTo>
                    <a:pt x="665632" y="137718"/>
                  </a:lnTo>
                  <a:lnTo>
                    <a:pt x="665632" y="114769"/>
                  </a:lnTo>
                  <a:lnTo>
                    <a:pt x="688581" y="114769"/>
                  </a:lnTo>
                  <a:lnTo>
                    <a:pt x="688581" y="91808"/>
                  </a:lnTo>
                  <a:close/>
                </a:path>
                <a:path w="941070" h="321944">
                  <a:moveTo>
                    <a:pt x="711542" y="137718"/>
                  </a:moveTo>
                  <a:lnTo>
                    <a:pt x="688581" y="137718"/>
                  </a:lnTo>
                  <a:lnTo>
                    <a:pt x="688581" y="160667"/>
                  </a:lnTo>
                  <a:lnTo>
                    <a:pt x="711542" y="160667"/>
                  </a:lnTo>
                  <a:lnTo>
                    <a:pt x="711542" y="137718"/>
                  </a:lnTo>
                  <a:close/>
                </a:path>
                <a:path w="941070" h="321944">
                  <a:moveTo>
                    <a:pt x="734491" y="114769"/>
                  </a:moveTo>
                  <a:lnTo>
                    <a:pt x="711542" y="114769"/>
                  </a:lnTo>
                  <a:lnTo>
                    <a:pt x="711542" y="137718"/>
                  </a:lnTo>
                  <a:lnTo>
                    <a:pt x="734491" y="137718"/>
                  </a:lnTo>
                  <a:lnTo>
                    <a:pt x="734491" y="114769"/>
                  </a:lnTo>
                  <a:close/>
                </a:path>
                <a:path w="941070" h="321944">
                  <a:moveTo>
                    <a:pt x="872210" y="45910"/>
                  </a:moveTo>
                  <a:lnTo>
                    <a:pt x="849249" y="45910"/>
                  </a:lnTo>
                  <a:lnTo>
                    <a:pt x="849249" y="0"/>
                  </a:lnTo>
                  <a:lnTo>
                    <a:pt x="826300" y="0"/>
                  </a:lnTo>
                  <a:lnTo>
                    <a:pt x="803351" y="0"/>
                  </a:lnTo>
                  <a:lnTo>
                    <a:pt x="803351" y="45910"/>
                  </a:lnTo>
                  <a:lnTo>
                    <a:pt x="780402" y="45910"/>
                  </a:lnTo>
                  <a:lnTo>
                    <a:pt x="780402" y="68859"/>
                  </a:lnTo>
                  <a:lnTo>
                    <a:pt x="757440" y="68859"/>
                  </a:lnTo>
                  <a:lnTo>
                    <a:pt x="757440" y="45910"/>
                  </a:lnTo>
                  <a:lnTo>
                    <a:pt x="734491" y="45910"/>
                  </a:lnTo>
                  <a:lnTo>
                    <a:pt x="711542" y="45910"/>
                  </a:lnTo>
                  <a:lnTo>
                    <a:pt x="688581" y="45910"/>
                  </a:lnTo>
                  <a:lnTo>
                    <a:pt x="665632" y="45910"/>
                  </a:lnTo>
                  <a:lnTo>
                    <a:pt x="665632" y="68859"/>
                  </a:lnTo>
                  <a:lnTo>
                    <a:pt x="688581" y="68859"/>
                  </a:lnTo>
                  <a:lnTo>
                    <a:pt x="711542" y="68859"/>
                  </a:lnTo>
                  <a:lnTo>
                    <a:pt x="734491" y="68859"/>
                  </a:lnTo>
                  <a:lnTo>
                    <a:pt x="734491" y="91808"/>
                  </a:lnTo>
                  <a:lnTo>
                    <a:pt x="757440" y="91808"/>
                  </a:lnTo>
                  <a:lnTo>
                    <a:pt x="780402" y="91808"/>
                  </a:lnTo>
                  <a:lnTo>
                    <a:pt x="780402" y="114769"/>
                  </a:lnTo>
                  <a:lnTo>
                    <a:pt x="757440" y="114769"/>
                  </a:lnTo>
                  <a:lnTo>
                    <a:pt x="757440" y="160667"/>
                  </a:lnTo>
                  <a:lnTo>
                    <a:pt x="734491" y="160667"/>
                  </a:lnTo>
                  <a:lnTo>
                    <a:pt x="734491" y="183629"/>
                  </a:lnTo>
                  <a:lnTo>
                    <a:pt x="711542" y="183629"/>
                  </a:lnTo>
                  <a:lnTo>
                    <a:pt x="711542" y="229527"/>
                  </a:lnTo>
                  <a:lnTo>
                    <a:pt x="734491" y="229527"/>
                  </a:lnTo>
                  <a:lnTo>
                    <a:pt x="734491" y="206578"/>
                  </a:lnTo>
                  <a:lnTo>
                    <a:pt x="757440" y="206578"/>
                  </a:lnTo>
                  <a:lnTo>
                    <a:pt x="780402" y="206578"/>
                  </a:lnTo>
                  <a:lnTo>
                    <a:pt x="780402" y="137718"/>
                  </a:lnTo>
                  <a:lnTo>
                    <a:pt x="803351" y="137718"/>
                  </a:lnTo>
                  <a:lnTo>
                    <a:pt x="826300" y="137718"/>
                  </a:lnTo>
                  <a:lnTo>
                    <a:pt x="826300" y="114769"/>
                  </a:lnTo>
                  <a:lnTo>
                    <a:pt x="849249" y="114769"/>
                  </a:lnTo>
                  <a:lnTo>
                    <a:pt x="849249" y="91808"/>
                  </a:lnTo>
                  <a:lnTo>
                    <a:pt x="826300" y="91808"/>
                  </a:lnTo>
                  <a:lnTo>
                    <a:pt x="803351" y="91808"/>
                  </a:lnTo>
                  <a:lnTo>
                    <a:pt x="803351" y="68859"/>
                  </a:lnTo>
                  <a:lnTo>
                    <a:pt x="826300" y="68859"/>
                  </a:lnTo>
                  <a:lnTo>
                    <a:pt x="849249" y="68859"/>
                  </a:lnTo>
                  <a:lnTo>
                    <a:pt x="872210" y="68859"/>
                  </a:lnTo>
                  <a:lnTo>
                    <a:pt x="872210" y="45910"/>
                  </a:lnTo>
                  <a:close/>
                </a:path>
                <a:path w="941070" h="321944">
                  <a:moveTo>
                    <a:pt x="895159" y="22961"/>
                  </a:moveTo>
                  <a:lnTo>
                    <a:pt x="872210" y="22961"/>
                  </a:lnTo>
                  <a:lnTo>
                    <a:pt x="872210" y="45910"/>
                  </a:lnTo>
                  <a:lnTo>
                    <a:pt x="895159" y="45910"/>
                  </a:lnTo>
                  <a:lnTo>
                    <a:pt x="895159" y="22961"/>
                  </a:lnTo>
                  <a:close/>
                </a:path>
                <a:path w="941070" h="321944">
                  <a:moveTo>
                    <a:pt x="918121" y="137718"/>
                  </a:moveTo>
                  <a:lnTo>
                    <a:pt x="895159" y="137718"/>
                  </a:lnTo>
                  <a:lnTo>
                    <a:pt x="895159" y="114769"/>
                  </a:lnTo>
                  <a:lnTo>
                    <a:pt x="872210" y="114769"/>
                  </a:lnTo>
                  <a:lnTo>
                    <a:pt x="872210" y="137718"/>
                  </a:lnTo>
                  <a:lnTo>
                    <a:pt x="849249" y="137718"/>
                  </a:lnTo>
                  <a:lnTo>
                    <a:pt x="826300" y="137718"/>
                  </a:lnTo>
                  <a:lnTo>
                    <a:pt x="826300" y="160667"/>
                  </a:lnTo>
                  <a:lnTo>
                    <a:pt x="849249" y="160667"/>
                  </a:lnTo>
                  <a:lnTo>
                    <a:pt x="872210" y="160667"/>
                  </a:lnTo>
                  <a:lnTo>
                    <a:pt x="895159" y="160667"/>
                  </a:lnTo>
                  <a:lnTo>
                    <a:pt x="918121" y="160667"/>
                  </a:lnTo>
                  <a:lnTo>
                    <a:pt x="918121" y="137718"/>
                  </a:lnTo>
                  <a:close/>
                </a:path>
                <a:path w="941070" h="321944">
                  <a:moveTo>
                    <a:pt x="941070" y="206578"/>
                  </a:moveTo>
                  <a:lnTo>
                    <a:pt x="918121" y="206578"/>
                  </a:lnTo>
                  <a:lnTo>
                    <a:pt x="918121" y="229527"/>
                  </a:lnTo>
                  <a:lnTo>
                    <a:pt x="941070" y="229527"/>
                  </a:lnTo>
                  <a:lnTo>
                    <a:pt x="941070" y="206578"/>
                  </a:lnTo>
                  <a:close/>
                </a:path>
                <a:path w="941070" h="321944">
                  <a:moveTo>
                    <a:pt x="941070" y="160667"/>
                  </a:moveTo>
                  <a:lnTo>
                    <a:pt x="918121" y="160667"/>
                  </a:lnTo>
                  <a:lnTo>
                    <a:pt x="918121" y="183629"/>
                  </a:lnTo>
                  <a:lnTo>
                    <a:pt x="941070" y="183629"/>
                  </a:lnTo>
                  <a:lnTo>
                    <a:pt x="941070" y="160667"/>
                  </a:lnTo>
                  <a:close/>
                </a:path>
                <a:path w="941070" h="321944">
                  <a:moveTo>
                    <a:pt x="941070" y="91808"/>
                  </a:moveTo>
                  <a:lnTo>
                    <a:pt x="918121" y="91808"/>
                  </a:lnTo>
                  <a:lnTo>
                    <a:pt x="918121" y="137718"/>
                  </a:lnTo>
                  <a:lnTo>
                    <a:pt x="941070" y="137718"/>
                  </a:lnTo>
                  <a:lnTo>
                    <a:pt x="941070" y="91808"/>
                  </a:lnTo>
                  <a:close/>
                </a:path>
                <a:path w="941070" h="321944">
                  <a:moveTo>
                    <a:pt x="941070" y="45910"/>
                  </a:moveTo>
                  <a:lnTo>
                    <a:pt x="918121" y="45910"/>
                  </a:lnTo>
                  <a:lnTo>
                    <a:pt x="895159" y="45910"/>
                  </a:lnTo>
                  <a:lnTo>
                    <a:pt x="895159" y="91808"/>
                  </a:lnTo>
                  <a:lnTo>
                    <a:pt x="918121" y="91808"/>
                  </a:lnTo>
                  <a:lnTo>
                    <a:pt x="918121" y="68859"/>
                  </a:lnTo>
                  <a:lnTo>
                    <a:pt x="941070" y="68859"/>
                  </a:lnTo>
                  <a:lnTo>
                    <a:pt x="941070" y="4591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641344"/>
              <a:ext cx="895350" cy="413384"/>
            </a:xfrm>
            <a:custGeom>
              <a:avLst/>
              <a:gdLst/>
              <a:ahLst/>
              <a:cxnLst/>
              <a:rect l="l" t="t" r="r" b="b"/>
              <a:pathLst>
                <a:path w="895350" h="413384">
                  <a:moveTo>
                    <a:pt x="22948" y="298259"/>
                  </a:moveTo>
                  <a:lnTo>
                    <a:pt x="0" y="298259"/>
                  </a:lnTo>
                  <a:lnTo>
                    <a:pt x="0" y="321208"/>
                  </a:lnTo>
                  <a:lnTo>
                    <a:pt x="22948" y="321208"/>
                  </a:lnTo>
                  <a:lnTo>
                    <a:pt x="22948" y="298259"/>
                  </a:lnTo>
                  <a:close/>
                </a:path>
                <a:path w="895350" h="413384">
                  <a:moveTo>
                    <a:pt x="45910" y="321208"/>
                  </a:moveTo>
                  <a:lnTo>
                    <a:pt x="22948" y="321208"/>
                  </a:lnTo>
                  <a:lnTo>
                    <a:pt x="22948" y="344170"/>
                  </a:lnTo>
                  <a:lnTo>
                    <a:pt x="45910" y="344170"/>
                  </a:lnTo>
                  <a:lnTo>
                    <a:pt x="45910" y="321208"/>
                  </a:lnTo>
                  <a:close/>
                </a:path>
                <a:path w="895350" h="413384">
                  <a:moveTo>
                    <a:pt x="68859" y="367118"/>
                  </a:moveTo>
                  <a:lnTo>
                    <a:pt x="45910" y="367118"/>
                  </a:lnTo>
                  <a:lnTo>
                    <a:pt x="22948" y="367118"/>
                  </a:lnTo>
                  <a:lnTo>
                    <a:pt x="22948" y="344170"/>
                  </a:lnTo>
                  <a:lnTo>
                    <a:pt x="0" y="344170"/>
                  </a:lnTo>
                  <a:lnTo>
                    <a:pt x="0" y="390067"/>
                  </a:lnTo>
                  <a:lnTo>
                    <a:pt x="22948" y="390067"/>
                  </a:lnTo>
                  <a:lnTo>
                    <a:pt x="22948" y="413016"/>
                  </a:lnTo>
                  <a:lnTo>
                    <a:pt x="45910" y="413016"/>
                  </a:lnTo>
                  <a:lnTo>
                    <a:pt x="45910" y="390067"/>
                  </a:lnTo>
                  <a:lnTo>
                    <a:pt x="68859" y="390067"/>
                  </a:lnTo>
                  <a:lnTo>
                    <a:pt x="68859" y="367118"/>
                  </a:lnTo>
                  <a:close/>
                </a:path>
                <a:path w="895350" h="413384">
                  <a:moveTo>
                    <a:pt x="91808" y="344170"/>
                  </a:moveTo>
                  <a:lnTo>
                    <a:pt x="68859" y="344170"/>
                  </a:lnTo>
                  <a:lnTo>
                    <a:pt x="68859" y="367118"/>
                  </a:lnTo>
                  <a:lnTo>
                    <a:pt x="91808" y="367118"/>
                  </a:lnTo>
                  <a:lnTo>
                    <a:pt x="91808" y="344170"/>
                  </a:lnTo>
                  <a:close/>
                </a:path>
                <a:path w="895350" h="413384">
                  <a:moveTo>
                    <a:pt x="160667" y="321208"/>
                  </a:moveTo>
                  <a:lnTo>
                    <a:pt x="137718" y="321208"/>
                  </a:lnTo>
                  <a:lnTo>
                    <a:pt x="137718" y="344170"/>
                  </a:lnTo>
                  <a:lnTo>
                    <a:pt x="160667" y="344170"/>
                  </a:lnTo>
                  <a:lnTo>
                    <a:pt x="160667" y="321208"/>
                  </a:lnTo>
                  <a:close/>
                </a:path>
                <a:path w="895350" h="413384">
                  <a:moveTo>
                    <a:pt x="436105" y="298259"/>
                  </a:moveTo>
                  <a:lnTo>
                    <a:pt x="413156" y="298259"/>
                  </a:lnTo>
                  <a:lnTo>
                    <a:pt x="413156" y="344170"/>
                  </a:lnTo>
                  <a:lnTo>
                    <a:pt x="436105" y="344170"/>
                  </a:lnTo>
                  <a:lnTo>
                    <a:pt x="436105" y="298259"/>
                  </a:lnTo>
                  <a:close/>
                </a:path>
                <a:path w="895350" h="413384">
                  <a:moveTo>
                    <a:pt x="459054" y="344170"/>
                  </a:moveTo>
                  <a:lnTo>
                    <a:pt x="436105" y="344170"/>
                  </a:lnTo>
                  <a:lnTo>
                    <a:pt x="436105" y="367118"/>
                  </a:lnTo>
                  <a:lnTo>
                    <a:pt x="459054" y="367118"/>
                  </a:lnTo>
                  <a:lnTo>
                    <a:pt x="459054" y="344170"/>
                  </a:lnTo>
                  <a:close/>
                </a:path>
                <a:path w="895350" h="413384">
                  <a:moveTo>
                    <a:pt x="482003" y="298259"/>
                  </a:moveTo>
                  <a:lnTo>
                    <a:pt x="459054" y="298259"/>
                  </a:lnTo>
                  <a:lnTo>
                    <a:pt x="459054" y="321208"/>
                  </a:lnTo>
                  <a:lnTo>
                    <a:pt x="482003" y="321208"/>
                  </a:lnTo>
                  <a:lnTo>
                    <a:pt x="482003" y="298259"/>
                  </a:lnTo>
                  <a:close/>
                </a:path>
                <a:path w="895350" h="413384">
                  <a:moveTo>
                    <a:pt x="504964" y="275310"/>
                  </a:moveTo>
                  <a:lnTo>
                    <a:pt x="482003" y="275310"/>
                  </a:lnTo>
                  <a:lnTo>
                    <a:pt x="482003" y="298259"/>
                  </a:lnTo>
                  <a:lnTo>
                    <a:pt x="504964" y="298259"/>
                  </a:lnTo>
                  <a:lnTo>
                    <a:pt x="504964" y="275310"/>
                  </a:lnTo>
                  <a:close/>
                </a:path>
                <a:path w="895350" h="413384">
                  <a:moveTo>
                    <a:pt x="550875" y="298259"/>
                  </a:moveTo>
                  <a:lnTo>
                    <a:pt x="527913" y="298259"/>
                  </a:lnTo>
                  <a:lnTo>
                    <a:pt x="504964" y="298259"/>
                  </a:lnTo>
                  <a:lnTo>
                    <a:pt x="504964" y="321208"/>
                  </a:lnTo>
                  <a:lnTo>
                    <a:pt x="482003" y="321208"/>
                  </a:lnTo>
                  <a:lnTo>
                    <a:pt x="482003" y="344170"/>
                  </a:lnTo>
                  <a:lnTo>
                    <a:pt x="504964" y="344170"/>
                  </a:lnTo>
                  <a:lnTo>
                    <a:pt x="504964" y="367118"/>
                  </a:lnTo>
                  <a:lnTo>
                    <a:pt x="527913" y="367118"/>
                  </a:lnTo>
                  <a:lnTo>
                    <a:pt x="527913" y="321208"/>
                  </a:lnTo>
                  <a:lnTo>
                    <a:pt x="550875" y="321208"/>
                  </a:lnTo>
                  <a:lnTo>
                    <a:pt x="550875" y="298259"/>
                  </a:lnTo>
                  <a:close/>
                </a:path>
                <a:path w="895350" h="413384">
                  <a:moveTo>
                    <a:pt x="573824" y="22860"/>
                  </a:moveTo>
                  <a:lnTo>
                    <a:pt x="550875" y="22860"/>
                  </a:lnTo>
                  <a:lnTo>
                    <a:pt x="527913" y="22860"/>
                  </a:lnTo>
                  <a:lnTo>
                    <a:pt x="504964" y="22860"/>
                  </a:lnTo>
                  <a:lnTo>
                    <a:pt x="504964" y="69850"/>
                  </a:lnTo>
                  <a:lnTo>
                    <a:pt x="482003" y="69850"/>
                  </a:lnTo>
                  <a:lnTo>
                    <a:pt x="482003" y="92710"/>
                  </a:lnTo>
                  <a:lnTo>
                    <a:pt x="482003" y="115570"/>
                  </a:lnTo>
                  <a:lnTo>
                    <a:pt x="459054" y="115570"/>
                  </a:lnTo>
                  <a:lnTo>
                    <a:pt x="436105" y="115570"/>
                  </a:lnTo>
                  <a:lnTo>
                    <a:pt x="436105" y="92710"/>
                  </a:lnTo>
                  <a:lnTo>
                    <a:pt x="459054" y="92710"/>
                  </a:lnTo>
                  <a:lnTo>
                    <a:pt x="482003" y="92710"/>
                  </a:lnTo>
                  <a:lnTo>
                    <a:pt x="482003" y="69850"/>
                  </a:lnTo>
                  <a:lnTo>
                    <a:pt x="459054" y="69850"/>
                  </a:lnTo>
                  <a:lnTo>
                    <a:pt x="459054" y="46990"/>
                  </a:lnTo>
                  <a:lnTo>
                    <a:pt x="436105" y="46990"/>
                  </a:lnTo>
                  <a:lnTo>
                    <a:pt x="436105" y="69850"/>
                  </a:lnTo>
                  <a:lnTo>
                    <a:pt x="413156" y="69850"/>
                  </a:lnTo>
                  <a:lnTo>
                    <a:pt x="390194" y="69850"/>
                  </a:lnTo>
                  <a:lnTo>
                    <a:pt x="390194" y="46990"/>
                  </a:lnTo>
                  <a:lnTo>
                    <a:pt x="413156" y="46990"/>
                  </a:lnTo>
                  <a:lnTo>
                    <a:pt x="436105" y="46990"/>
                  </a:lnTo>
                  <a:lnTo>
                    <a:pt x="436105" y="22860"/>
                  </a:lnTo>
                  <a:lnTo>
                    <a:pt x="413156" y="22860"/>
                  </a:lnTo>
                  <a:lnTo>
                    <a:pt x="413156" y="0"/>
                  </a:lnTo>
                  <a:lnTo>
                    <a:pt x="390194" y="0"/>
                  </a:lnTo>
                  <a:lnTo>
                    <a:pt x="390194" y="22860"/>
                  </a:lnTo>
                  <a:lnTo>
                    <a:pt x="367245" y="22860"/>
                  </a:lnTo>
                  <a:lnTo>
                    <a:pt x="367245" y="69850"/>
                  </a:lnTo>
                  <a:lnTo>
                    <a:pt x="344297" y="69850"/>
                  </a:lnTo>
                  <a:lnTo>
                    <a:pt x="344297" y="92710"/>
                  </a:lnTo>
                  <a:lnTo>
                    <a:pt x="367245" y="92710"/>
                  </a:lnTo>
                  <a:lnTo>
                    <a:pt x="390194" y="92710"/>
                  </a:lnTo>
                  <a:lnTo>
                    <a:pt x="413156" y="92710"/>
                  </a:lnTo>
                  <a:lnTo>
                    <a:pt x="413156" y="115570"/>
                  </a:lnTo>
                  <a:lnTo>
                    <a:pt x="390194" y="115570"/>
                  </a:lnTo>
                  <a:lnTo>
                    <a:pt x="367245" y="115570"/>
                  </a:lnTo>
                  <a:lnTo>
                    <a:pt x="367245" y="138430"/>
                  </a:lnTo>
                  <a:lnTo>
                    <a:pt x="344297" y="138430"/>
                  </a:lnTo>
                  <a:lnTo>
                    <a:pt x="321335" y="138430"/>
                  </a:lnTo>
                  <a:lnTo>
                    <a:pt x="321335" y="161290"/>
                  </a:lnTo>
                  <a:lnTo>
                    <a:pt x="298386" y="161290"/>
                  </a:lnTo>
                  <a:lnTo>
                    <a:pt x="275437" y="161290"/>
                  </a:lnTo>
                  <a:lnTo>
                    <a:pt x="252476" y="161290"/>
                  </a:lnTo>
                  <a:lnTo>
                    <a:pt x="229527" y="161290"/>
                  </a:lnTo>
                  <a:lnTo>
                    <a:pt x="229527" y="184150"/>
                  </a:lnTo>
                  <a:lnTo>
                    <a:pt x="252476" y="184150"/>
                  </a:lnTo>
                  <a:lnTo>
                    <a:pt x="252476" y="229400"/>
                  </a:lnTo>
                  <a:lnTo>
                    <a:pt x="229527" y="229400"/>
                  </a:lnTo>
                  <a:lnTo>
                    <a:pt x="206578" y="229400"/>
                  </a:lnTo>
                  <a:lnTo>
                    <a:pt x="183616" y="229400"/>
                  </a:lnTo>
                  <a:lnTo>
                    <a:pt x="183616" y="252349"/>
                  </a:lnTo>
                  <a:lnTo>
                    <a:pt x="206578" y="252349"/>
                  </a:lnTo>
                  <a:lnTo>
                    <a:pt x="206578" y="275310"/>
                  </a:lnTo>
                  <a:lnTo>
                    <a:pt x="183616" y="275310"/>
                  </a:lnTo>
                  <a:lnTo>
                    <a:pt x="183616" y="298259"/>
                  </a:lnTo>
                  <a:lnTo>
                    <a:pt x="206578" y="298259"/>
                  </a:lnTo>
                  <a:lnTo>
                    <a:pt x="206578" y="367118"/>
                  </a:lnTo>
                  <a:lnTo>
                    <a:pt x="229527" y="367118"/>
                  </a:lnTo>
                  <a:lnTo>
                    <a:pt x="229527" y="390067"/>
                  </a:lnTo>
                  <a:lnTo>
                    <a:pt x="252476" y="390067"/>
                  </a:lnTo>
                  <a:lnTo>
                    <a:pt x="275437" y="390067"/>
                  </a:lnTo>
                  <a:lnTo>
                    <a:pt x="275437" y="367118"/>
                  </a:lnTo>
                  <a:lnTo>
                    <a:pt x="298386" y="367118"/>
                  </a:lnTo>
                  <a:lnTo>
                    <a:pt x="298386" y="344170"/>
                  </a:lnTo>
                  <a:lnTo>
                    <a:pt x="275437" y="344170"/>
                  </a:lnTo>
                  <a:lnTo>
                    <a:pt x="275437" y="298259"/>
                  </a:lnTo>
                  <a:lnTo>
                    <a:pt x="252476" y="298259"/>
                  </a:lnTo>
                  <a:lnTo>
                    <a:pt x="252476" y="321208"/>
                  </a:lnTo>
                  <a:lnTo>
                    <a:pt x="229527" y="321208"/>
                  </a:lnTo>
                  <a:lnTo>
                    <a:pt x="229527" y="275310"/>
                  </a:lnTo>
                  <a:lnTo>
                    <a:pt x="252476" y="275310"/>
                  </a:lnTo>
                  <a:lnTo>
                    <a:pt x="252476" y="229870"/>
                  </a:lnTo>
                  <a:lnTo>
                    <a:pt x="275437" y="229870"/>
                  </a:lnTo>
                  <a:lnTo>
                    <a:pt x="298386" y="229870"/>
                  </a:lnTo>
                  <a:lnTo>
                    <a:pt x="298386" y="207010"/>
                  </a:lnTo>
                  <a:lnTo>
                    <a:pt x="275437" y="207010"/>
                  </a:lnTo>
                  <a:lnTo>
                    <a:pt x="275437" y="184150"/>
                  </a:lnTo>
                  <a:lnTo>
                    <a:pt x="298386" y="184150"/>
                  </a:lnTo>
                  <a:lnTo>
                    <a:pt x="298386" y="207010"/>
                  </a:lnTo>
                  <a:lnTo>
                    <a:pt x="321335" y="207010"/>
                  </a:lnTo>
                  <a:lnTo>
                    <a:pt x="321335" y="229870"/>
                  </a:lnTo>
                  <a:lnTo>
                    <a:pt x="298386" y="229870"/>
                  </a:lnTo>
                  <a:lnTo>
                    <a:pt x="298386" y="252730"/>
                  </a:lnTo>
                  <a:lnTo>
                    <a:pt x="275437" y="252730"/>
                  </a:lnTo>
                  <a:lnTo>
                    <a:pt x="275437" y="275590"/>
                  </a:lnTo>
                  <a:lnTo>
                    <a:pt x="298386" y="275590"/>
                  </a:lnTo>
                  <a:lnTo>
                    <a:pt x="298386" y="298450"/>
                  </a:lnTo>
                  <a:lnTo>
                    <a:pt x="321335" y="298450"/>
                  </a:lnTo>
                  <a:lnTo>
                    <a:pt x="344297" y="298450"/>
                  </a:lnTo>
                  <a:lnTo>
                    <a:pt x="344297" y="321310"/>
                  </a:lnTo>
                  <a:lnTo>
                    <a:pt x="321335" y="321310"/>
                  </a:lnTo>
                  <a:lnTo>
                    <a:pt x="321335" y="344170"/>
                  </a:lnTo>
                  <a:lnTo>
                    <a:pt x="344297" y="344170"/>
                  </a:lnTo>
                  <a:lnTo>
                    <a:pt x="367245" y="344170"/>
                  </a:lnTo>
                  <a:lnTo>
                    <a:pt x="367245" y="298450"/>
                  </a:lnTo>
                  <a:lnTo>
                    <a:pt x="390194" y="298450"/>
                  </a:lnTo>
                  <a:lnTo>
                    <a:pt x="390194" y="275590"/>
                  </a:lnTo>
                  <a:lnTo>
                    <a:pt x="367245" y="275590"/>
                  </a:lnTo>
                  <a:lnTo>
                    <a:pt x="367245" y="252730"/>
                  </a:lnTo>
                  <a:lnTo>
                    <a:pt x="344297" y="252730"/>
                  </a:lnTo>
                  <a:lnTo>
                    <a:pt x="344297" y="275590"/>
                  </a:lnTo>
                  <a:lnTo>
                    <a:pt x="321335" y="275590"/>
                  </a:lnTo>
                  <a:lnTo>
                    <a:pt x="321335" y="252730"/>
                  </a:lnTo>
                  <a:lnTo>
                    <a:pt x="344297" y="252730"/>
                  </a:lnTo>
                  <a:lnTo>
                    <a:pt x="344297" y="229870"/>
                  </a:lnTo>
                  <a:lnTo>
                    <a:pt x="367245" y="229870"/>
                  </a:lnTo>
                  <a:lnTo>
                    <a:pt x="367245" y="252730"/>
                  </a:lnTo>
                  <a:lnTo>
                    <a:pt x="390194" y="252730"/>
                  </a:lnTo>
                  <a:lnTo>
                    <a:pt x="390194" y="275590"/>
                  </a:lnTo>
                  <a:lnTo>
                    <a:pt x="413156" y="275590"/>
                  </a:lnTo>
                  <a:lnTo>
                    <a:pt x="413156" y="252730"/>
                  </a:lnTo>
                  <a:lnTo>
                    <a:pt x="436105" y="252730"/>
                  </a:lnTo>
                  <a:lnTo>
                    <a:pt x="436105" y="275590"/>
                  </a:lnTo>
                  <a:lnTo>
                    <a:pt x="459054" y="275590"/>
                  </a:lnTo>
                  <a:lnTo>
                    <a:pt x="459054" y="252730"/>
                  </a:lnTo>
                  <a:lnTo>
                    <a:pt x="482003" y="252730"/>
                  </a:lnTo>
                  <a:lnTo>
                    <a:pt x="504964" y="252730"/>
                  </a:lnTo>
                  <a:lnTo>
                    <a:pt x="504964" y="207010"/>
                  </a:lnTo>
                  <a:lnTo>
                    <a:pt x="482003" y="207010"/>
                  </a:lnTo>
                  <a:lnTo>
                    <a:pt x="482003" y="229870"/>
                  </a:lnTo>
                  <a:lnTo>
                    <a:pt x="459054" y="229870"/>
                  </a:lnTo>
                  <a:lnTo>
                    <a:pt x="459054" y="207010"/>
                  </a:lnTo>
                  <a:lnTo>
                    <a:pt x="482003" y="207010"/>
                  </a:lnTo>
                  <a:lnTo>
                    <a:pt x="482003" y="184150"/>
                  </a:lnTo>
                  <a:lnTo>
                    <a:pt x="459054" y="184150"/>
                  </a:lnTo>
                  <a:lnTo>
                    <a:pt x="436105" y="184150"/>
                  </a:lnTo>
                  <a:lnTo>
                    <a:pt x="436105" y="161290"/>
                  </a:lnTo>
                  <a:lnTo>
                    <a:pt x="413156" y="161290"/>
                  </a:lnTo>
                  <a:lnTo>
                    <a:pt x="390194" y="161290"/>
                  </a:lnTo>
                  <a:lnTo>
                    <a:pt x="390194" y="184150"/>
                  </a:lnTo>
                  <a:lnTo>
                    <a:pt x="413156" y="184150"/>
                  </a:lnTo>
                  <a:lnTo>
                    <a:pt x="413156" y="207010"/>
                  </a:lnTo>
                  <a:lnTo>
                    <a:pt x="436105" y="207010"/>
                  </a:lnTo>
                  <a:lnTo>
                    <a:pt x="436105" y="229870"/>
                  </a:lnTo>
                  <a:lnTo>
                    <a:pt x="413156" y="229870"/>
                  </a:lnTo>
                  <a:lnTo>
                    <a:pt x="390194" y="229870"/>
                  </a:lnTo>
                  <a:lnTo>
                    <a:pt x="390194" y="184150"/>
                  </a:lnTo>
                  <a:lnTo>
                    <a:pt x="367245" y="184150"/>
                  </a:lnTo>
                  <a:lnTo>
                    <a:pt x="367245" y="207010"/>
                  </a:lnTo>
                  <a:lnTo>
                    <a:pt x="344297" y="207010"/>
                  </a:lnTo>
                  <a:lnTo>
                    <a:pt x="344297" y="184150"/>
                  </a:lnTo>
                  <a:lnTo>
                    <a:pt x="367245" y="184150"/>
                  </a:lnTo>
                  <a:lnTo>
                    <a:pt x="367245" y="161290"/>
                  </a:lnTo>
                  <a:lnTo>
                    <a:pt x="390194" y="161290"/>
                  </a:lnTo>
                  <a:lnTo>
                    <a:pt x="390194" y="138430"/>
                  </a:lnTo>
                  <a:lnTo>
                    <a:pt x="413156" y="138430"/>
                  </a:lnTo>
                  <a:lnTo>
                    <a:pt x="527913" y="138430"/>
                  </a:lnTo>
                  <a:lnTo>
                    <a:pt x="527913" y="161290"/>
                  </a:lnTo>
                  <a:lnTo>
                    <a:pt x="550875" y="161290"/>
                  </a:lnTo>
                  <a:lnTo>
                    <a:pt x="550875" y="115570"/>
                  </a:lnTo>
                  <a:lnTo>
                    <a:pt x="573824" y="115570"/>
                  </a:lnTo>
                  <a:lnTo>
                    <a:pt x="573824" y="69850"/>
                  </a:lnTo>
                  <a:lnTo>
                    <a:pt x="550875" y="69850"/>
                  </a:lnTo>
                  <a:lnTo>
                    <a:pt x="550875" y="92710"/>
                  </a:lnTo>
                  <a:lnTo>
                    <a:pt x="527913" y="92710"/>
                  </a:lnTo>
                  <a:lnTo>
                    <a:pt x="527913" y="69850"/>
                  </a:lnTo>
                  <a:lnTo>
                    <a:pt x="550875" y="69850"/>
                  </a:lnTo>
                  <a:lnTo>
                    <a:pt x="550875" y="46990"/>
                  </a:lnTo>
                  <a:lnTo>
                    <a:pt x="573824" y="46990"/>
                  </a:lnTo>
                  <a:lnTo>
                    <a:pt x="573824" y="22860"/>
                  </a:lnTo>
                  <a:close/>
                </a:path>
                <a:path w="895350" h="413384">
                  <a:moveTo>
                    <a:pt x="642683" y="206451"/>
                  </a:moveTo>
                  <a:lnTo>
                    <a:pt x="619721" y="206451"/>
                  </a:lnTo>
                  <a:lnTo>
                    <a:pt x="619721" y="252349"/>
                  </a:lnTo>
                  <a:lnTo>
                    <a:pt x="596773" y="252349"/>
                  </a:lnTo>
                  <a:lnTo>
                    <a:pt x="596773" y="275310"/>
                  </a:lnTo>
                  <a:lnTo>
                    <a:pt x="619721" y="275310"/>
                  </a:lnTo>
                  <a:lnTo>
                    <a:pt x="642683" y="275310"/>
                  </a:lnTo>
                  <a:lnTo>
                    <a:pt x="642683" y="206451"/>
                  </a:lnTo>
                  <a:close/>
                </a:path>
                <a:path w="895350" h="413384">
                  <a:moveTo>
                    <a:pt x="734491" y="298259"/>
                  </a:moveTo>
                  <a:lnTo>
                    <a:pt x="711542" y="298259"/>
                  </a:lnTo>
                  <a:lnTo>
                    <a:pt x="711542" y="252349"/>
                  </a:lnTo>
                  <a:lnTo>
                    <a:pt x="688581" y="252349"/>
                  </a:lnTo>
                  <a:lnTo>
                    <a:pt x="688581" y="321208"/>
                  </a:lnTo>
                  <a:lnTo>
                    <a:pt x="711542" y="321208"/>
                  </a:lnTo>
                  <a:lnTo>
                    <a:pt x="734491" y="321208"/>
                  </a:lnTo>
                  <a:lnTo>
                    <a:pt x="734491" y="298259"/>
                  </a:lnTo>
                  <a:close/>
                </a:path>
                <a:path w="895350" h="413384">
                  <a:moveTo>
                    <a:pt x="826300" y="275310"/>
                  </a:moveTo>
                  <a:lnTo>
                    <a:pt x="803351" y="275310"/>
                  </a:lnTo>
                  <a:lnTo>
                    <a:pt x="780402" y="275310"/>
                  </a:lnTo>
                  <a:lnTo>
                    <a:pt x="780402" y="298259"/>
                  </a:lnTo>
                  <a:lnTo>
                    <a:pt x="803351" y="298259"/>
                  </a:lnTo>
                  <a:lnTo>
                    <a:pt x="826300" y="298259"/>
                  </a:lnTo>
                  <a:lnTo>
                    <a:pt x="826300" y="275310"/>
                  </a:lnTo>
                  <a:close/>
                </a:path>
                <a:path w="895350" h="413384">
                  <a:moveTo>
                    <a:pt x="872210" y="344170"/>
                  </a:moveTo>
                  <a:lnTo>
                    <a:pt x="849249" y="344170"/>
                  </a:lnTo>
                  <a:lnTo>
                    <a:pt x="849249" y="298259"/>
                  </a:lnTo>
                  <a:lnTo>
                    <a:pt x="826300" y="298259"/>
                  </a:lnTo>
                  <a:lnTo>
                    <a:pt x="826300" y="344170"/>
                  </a:lnTo>
                  <a:lnTo>
                    <a:pt x="803351" y="344170"/>
                  </a:lnTo>
                  <a:lnTo>
                    <a:pt x="803351" y="367118"/>
                  </a:lnTo>
                  <a:lnTo>
                    <a:pt x="826300" y="367118"/>
                  </a:lnTo>
                  <a:lnTo>
                    <a:pt x="849249" y="367118"/>
                  </a:lnTo>
                  <a:lnTo>
                    <a:pt x="849249" y="390067"/>
                  </a:lnTo>
                  <a:lnTo>
                    <a:pt x="872210" y="390067"/>
                  </a:lnTo>
                  <a:lnTo>
                    <a:pt x="872210" y="344170"/>
                  </a:lnTo>
                  <a:close/>
                </a:path>
                <a:path w="895350" h="413384">
                  <a:moveTo>
                    <a:pt x="895159" y="229400"/>
                  </a:moveTo>
                  <a:lnTo>
                    <a:pt x="872210" y="229400"/>
                  </a:lnTo>
                  <a:lnTo>
                    <a:pt x="872210" y="206451"/>
                  </a:lnTo>
                  <a:lnTo>
                    <a:pt x="849249" y="206451"/>
                  </a:lnTo>
                  <a:lnTo>
                    <a:pt x="826300" y="206451"/>
                  </a:lnTo>
                  <a:lnTo>
                    <a:pt x="826300" y="229400"/>
                  </a:lnTo>
                  <a:lnTo>
                    <a:pt x="803351" y="229400"/>
                  </a:lnTo>
                  <a:lnTo>
                    <a:pt x="780402" y="229400"/>
                  </a:lnTo>
                  <a:lnTo>
                    <a:pt x="780402" y="252349"/>
                  </a:lnTo>
                  <a:lnTo>
                    <a:pt x="803351" y="252349"/>
                  </a:lnTo>
                  <a:lnTo>
                    <a:pt x="826300" y="252349"/>
                  </a:lnTo>
                  <a:lnTo>
                    <a:pt x="826300" y="275310"/>
                  </a:lnTo>
                  <a:lnTo>
                    <a:pt x="849249" y="275310"/>
                  </a:lnTo>
                  <a:lnTo>
                    <a:pt x="849249" y="252349"/>
                  </a:lnTo>
                  <a:lnTo>
                    <a:pt x="872210" y="252349"/>
                  </a:lnTo>
                  <a:lnTo>
                    <a:pt x="872210" y="275310"/>
                  </a:lnTo>
                  <a:lnTo>
                    <a:pt x="849249" y="275310"/>
                  </a:lnTo>
                  <a:lnTo>
                    <a:pt x="849249" y="298259"/>
                  </a:lnTo>
                  <a:lnTo>
                    <a:pt x="872210" y="298259"/>
                  </a:lnTo>
                  <a:lnTo>
                    <a:pt x="872210" y="321208"/>
                  </a:lnTo>
                  <a:lnTo>
                    <a:pt x="895159" y="321208"/>
                  </a:lnTo>
                  <a:lnTo>
                    <a:pt x="895159" y="22940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939603"/>
              <a:ext cx="941069" cy="321945"/>
            </a:xfrm>
            <a:custGeom>
              <a:avLst/>
              <a:gdLst/>
              <a:ahLst/>
              <a:cxnLst/>
              <a:rect l="l" t="t" r="r" b="b"/>
              <a:pathLst>
                <a:path w="941070" h="321944">
                  <a:moveTo>
                    <a:pt x="91808" y="114757"/>
                  </a:moveTo>
                  <a:lnTo>
                    <a:pt x="68859" y="114757"/>
                  </a:lnTo>
                  <a:lnTo>
                    <a:pt x="45910" y="114757"/>
                  </a:lnTo>
                  <a:lnTo>
                    <a:pt x="45910" y="137718"/>
                  </a:lnTo>
                  <a:lnTo>
                    <a:pt x="22948" y="137718"/>
                  </a:lnTo>
                  <a:lnTo>
                    <a:pt x="22948" y="160667"/>
                  </a:lnTo>
                  <a:lnTo>
                    <a:pt x="45910" y="160667"/>
                  </a:lnTo>
                  <a:lnTo>
                    <a:pt x="68859" y="160667"/>
                  </a:lnTo>
                  <a:lnTo>
                    <a:pt x="91808" y="160667"/>
                  </a:lnTo>
                  <a:lnTo>
                    <a:pt x="91808" y="114757"/>
                  </a:lnTo>
                  <a:close/>
                </a:path>
                <a:path w="941070" h="321944">
                  <a:moveTo>
                    <a:pt x="160667" y="206578"/>
                  </a:moveTo>
                  <a:lnTo>
                    <a:pt x="137718" y="206578"/>
                  </a:lnTo>
                  <a:lnTo>
                    <a:pt x="114769" y="206578"/>
                  </a:lnTo>
                  <a:lnTo>
                    <a:pt x="114769" y="252476"/>
                  </a:lnTo>
                  <a:lnTo>
                    <a:pt x="91808" y="252476"/>
                  </a:lnTo>
                  <a:lnTo>
                    <a:pt x="91808" y="206578"/>
                  </a:lnTo>
                  <a:lnTo>
                    <a:pt x="68859" y="206578"/>
                  </a:lnTo>
                  <a:lnTo>
                    <a:pt x="68859" y="183629"/>
                  </a:lnTo>
                  <a:lnTo>
                    <a:pt x="45910" y="183629"/>
                  </a:lnTo>
                  <a:lnTo>
                    <a:pt x="45910" y="206578"/>
                  </a:lnTo>
                  <a:lnTo>
                    <a:pt x="22948" y="206578"/>
                  </a:lnTo>
                  <a:lnTo>
                    <a:pt x="22948" y="183629"/>
                  </a:lnTo>
                  <a:lnTo>
                    <a:pt x="0" y="183629"/>
                  </a:lnTo>
                  <a:lnTo>
                    <a:pt x="0" y="275437"/>
                  </a:lnTo>
                  <a:lnTo>
                    <a:pt x="22948" y="275437"/>
                  </a:lnTo>
                  <a:lnTo>
                    <a:pt x="45910" y="275437"/>
                  </a:lnTo>
                  <a:lnTo>
                    <a:pt x="45910" y="252476"/>
                  </a:lnTo>
                  <a:lnTo>
                    <a:pt x="68859" y="252476"/>
                  </a:lnTo>
                  <a:lnTo>
                    <a:pt x="68859" y="275437"/>
                  </a:lnTo>
                  <a:lnTo>
                    <a:pt x="91808" y="275437"/>
                  </a:lnTo>
                  <a:lnTo>
                    <a:pt x="114769" y="275437"/>
                  </a:lnTo>
                  <a:lnTo>
                    <a:pt x="137718" y="275437"/>
                  </a:lnTo>
                  <a:lnTo>
                    <a:pt x="160667" y="275437"/>
                  </a:lnTo>
                  <a:lnTo>
                    <a:pt x="160667" y="252476"/>
                  </a:lnTo>
                  <a:lnTo>
                    <a:pt x="137718" y="252476"/>
                  </a:lnTo>
                  <a:lnTo>
                    <a:pt x="137718" y="229527"/>
                  </a:lnTo>
                  <a:lnTo>
                    <a:pt x="160667" y="229527"/>
                  </a:lnTo>
                  <a:lnTo>
                    <a:pt x="160667" y="206578"/>
                  </a:lnTo>
                  <a:close/>
                </a:path>
                <a:path w="941070" h="321944">
                  <a:moveTo>
                    <a:pt x="160667" y="68859"/>
                  </a:moveTo>
                  <a:lnTo>
                    <a:pt x="137718" y="68859"/>
                  </a:lnTo>
                  <a:lnTo>
                    <a:pt x="137718" y="45910"/>
                  </a:lnTo>
                  <a:lnTo>
                    <a:pt x="114769" y="45910"/>
                  </a:lnTo>
                  <a:lnTo>
                    <a:pt x="114769" y="68859"/>
                  </a:lnTo>
                  <a:lnTo>
                    <a:pt x="91808" y="68859"/>
                  </a:lnTo>
                  <a:lnTo>
                    <a:pt x="91808" y="91808"/>
                  </a:lnTo>
                  <a:lnTo>
                    <a:pt x="114769" y="91808"/>
                  </a:lnTo>
                  <a:lnTo>
                    <a:pt x="137718" y="91808"/>
                  </a:lnTo>
                  <a:lnTo>
                    <a:pt x="160667" y="91808"/>
                  </a:lnTo>
                  <a:lnTo>
                    <a:pt x="160667" y="68859"/>
                  </a:lnTo>
                  <a:close/>
                </a:path>
                <a:path w="941070" h="321944">
                  <a:moveTo>
                    <a:pt x="183616" y="160667"/>
                  </a:moveTo>
                  <a:lnTo>
                    <a:pt x="160667" y="160667"/>
                  </a:lnTo>
                  <a:lnTo>
                    <a:pt x="137718" y="160667"/>
                  </a:lnTo>
                  <a:lnTo>
                    <a:pt x="114769" y="160667"/>
                  </a:lnTo>
                  <a:lnTo>
                    <a:pt x="114769" y="183629"/>
                  </a:lnTo>
                  <a:lnTo>
                    <a:pt x="137718" y="183629"/>
                  </a:lnTo>
                  <a:lnTo>
                    <a:pt x="160667" y="183629"/>
                  </a:lnTo>
                  <a:lnTo>
                    <a:pt x="160667" y="206578"/>
                  </a:lnTo>
                  <a:lnTo>
                    <a:pt x="183616" y="206578"/>
                  </a:lnTo>
                  <a:lnTo>
                    <a:pt x="183616" y="160667"/>
                  </a:lnTo>
                  <a:close/>
                </a:path>
                <a:path w="941070" h="321944">
                  <a:moveTo>
                    <a:pt x="183616" y="91808"/>
                  </a:moveTo>
                  <a:lnTo>
                    <a:pt x="160667" y="91808"/>
                  </a:lnTo>
                  <a:lnTo>
                    <a:pt x="160667" y="114757"/>
                  </a:lnTo>
                  <a:lnTo>
                    <a:pt x="137718" y="114757"/>
                  </a:lnTo>
                  <a:lnTo>
                    <a:pt x="137718" y="137718"/>
                  </a:lnTo>
                  <a:lnTo>
                    <a:pt x="160667" y="137718"/>
                  </a:lnTo>
                  <a:lnTo>
                    <a:pt x="183616" y="137718"/>
                  </a:lnTo>
                  <a:lnTo>
                    <a:pt x="183616" y="91808"/>
                  </a:lnTo>
                  <a:close/>
                </a:path>
                <a:path w="941070" h="321944">
                  <a:moveTo>
                    <a:pt x="206578" y="206578"/>
                  </a:moveTo>
                  <a:lnTo>
                    <a:pt x="183616" y="206578"/>
                  </a:lnTo>
                  <a:lnTo>
                    <a:pt x="183616" y="229527"/>
                  </a:lnTo>
                  <a:lnTo>
                    <a:pt x="206578" y="229527"/>
                  </a:lnTo>
                  <a:lnTo>
                    <a:pt x="206578" y="206578"/>
                  </a:lnTo>
                  <a:close/>
                </a:path>
                <a:path w="941070" h="321944">
                  <a:moveTo>
                    <a:pt x="229527" y="160667"/>
                  </a:moveTo>
                  <a:lnTo>
                    <a:pt x="206578" y="160667"/>
                  </a:lnTo>
                  <a:lnTo>
                    <a:pt x="206578" y="183629"/>
                  </a:lnTo>
                  <a:lnTo>
                    <a:pt x="229527" y="183629"/>
                  </a:lnTo>
                  <a:lnTo>
                    <a:pt x="229527" y="160667"/>
                  </a:lnTo>
                  <a:close/>
                </a:path>
                <a:path w="941070" h="321944">
                  <a:moveTo>
                    <a:pt x="229527" y="114757"/>
                  </a:moveTo>
                  <a:lnTo>
                    <a:pt x="206578" y="114757"/>
                  </a:lnTo>
                  <a:lnTo>
                    <a:pt x="206578" y="137718"/>
                  </a:lnTo>
                  <a:lnTo>
                    <a:pt x="229527" y="137718"/>
                  </a:lnTo>
                  <a:lnTo>
                    <a:pt x="229527" y="114757"/>
                  </a:lnTo>
                  <a:close/>
                </a:path>
                <a:path w="941070" h="321944">
                  <a:moveTo>
                    <a:pt x="252476" y="137718"/>
                  </a:moveTo>
                  <a:lnTo>
                    <a:pt x="229527" y="137718"/>
                  </a:lnTo>
                  <a:lnTo>
                    <a:pt x="229527" y="160667"/>
                  </a:lnTo>
                  <a:lnTo>
                    <a:pt x="252476" y="160667"/>
                  </a:lnTo>
                  <a:lnTo>
                    <a:pt x="252476" y="137718"/>
                  </a:lnTo>
                  <a:close/>
                </a:path>
                <a:path w="941070" h="321944">
                  <a:moveTo>
                    <a:pt x="275437" y="160667"/>
                  </a:moveTo>
                  <a:lnTo>
                    <a:pt x="252476" y="160667"/>
                  </a:lnTo>
                  <a:lnTo>
                    <a:pt x="252476" y="183629"/>
                  </a:lnTo>
                  <a:lnTo>
                    <a:pt x="275437" y="183629"/>
                  </a:lnTo>
                  <a:lnTo>
                    <a:pt x="275437" y="160667"/>
                  </a:lnTo>
                  <a:close/>
                </a:path>
                <a:path w="941070" h="321944">
                  <a:moveTo>
                    <a:pt x="298386" y="91808"/>
                  </a:moveTo>
                  <a:lnTo>
                    <a:pt x="275437" y="91808"/>
                  </a:lnTo>
                  <a:lnTo>
                    <a:pt x="275437" y="114757"/>
                  </a:lnTo>
                  <a:lnTo>
                    <a:pt x="298386" y="114757"/>
                  </a:lnTo>
                  <a:lnTo>
                    <a:pt x="298386" y="91808"/>
                  </a:lnTo>
                  <a:close/>
                </a:path>
                <a:path w="941070" h="321944">
                  <a:moveTo>
                    <a:pt x="321335" y="137718"/>
                  </a:moveTo>
                  <a:lnTo>
                    <a:pt x="298386" y="137718"/>
                  </a:lnTo>
                  <a:lnTo>
                    <a:pt x="298386" y="160667"/>
                  </a:lnTo>
                  <a:lnTo>
                    <a:pt x="321335" y="160667"/>
                  </a:lnTo>
                  <a:lnTo>
                    <a:pt x="321335" y="137718"/>
                  </a:lnTo>
                  <a:close/>
                </a:path>
                <a:path w="941070" h="321944">
                  <a:moveTo>
                    <a:pt x="344297" y="160667"/>
                  </a:moveTo>
                  <a:lnTo>
                    <a:pt x="321335" y="160667"/>
                  </a:lnTo>
                  <a:lnTo>
                    <a:pt x="321335" y="183629"/>
                  </a:lnTo>
                  <a:lnTo>
                    <a:pt x="298386" y="183629"/>
                  </a:lnTo>
                  <a:lnTo>
                    <a:pt x="298386" y="229527"/>
                  </a:lnTo>
                  <a:lnTo>
                    <a:pt x="321335" y="229527"/>
                  </a:lnTo>
                  <a:lnTo>
                    <a:pt x="344297" y="229527"/>
                  </a:lnTo>
                  <a:lnTo>
                    <a:pt x="344297" y="160667"/>
                  </a:lnTo>
                  <a:close/>
                </a:path>
                <a:path w="941070" h="321944">
                  <a:moveTo>
                    <a:pt x="504964" y="91808"/>
                  </a:moveTo>
                  <a:lnTo>
                    <a:pt x="482003" y="91808"/>
                  </a:lnTo>
                  <a:lnTo>
                    <a:pt x="482003" y="68859"/>
                  </a:lnTo>
                  <a:lnTo>
                    <a:pt x="459054" y="68859"/>
                  </a:lnTo>
                  <a:lnTo>
                    <a:pt x="459054" y="91808"/>
                  </a:lnTo>
                  <a:lnTo>
                    <a:pt x="436105" y="91808"/>
                  </a:lnTo>
                  <a:lnTo>
                    <a:pt x="436105" y="68859"/>
                  </a:lnTo>
                  <a:lnTo>
                    <a:pt x="413156" y="68859"/>
                  </a:lnTo>
                  <a:lnTo>
                    <a:pt x="413156" y="45910"/>
                  </a:lnTo>
                  <a:lnTo>
                    <a:pt x="390194" y="45910"/>
                  </a:lnTo>
                  <a:lnTo>
                    <a:pt x="367245" y="45910"/>
                  </a:lnTo>
                  <a:lnTo>
                    <a:pt x="367245" y="68859"/>
                  </a:lnTo>
                  <a:lnTo>
                    <a:pt x="344297" y="68859"/>
                  </a:lnTo>
                  <a:lnTo>
                    <a:pt x="344297" y="137718"/>
                  </a:lnTo>
                  <a:lnTo>
                    <a:pt x="367245" y="137718"/>
                  </a:lnTo>
                  <a:lnTo>
                    <a:pt x="390194" y="137718"/>
                  </a:lnTo>
                  <a:lnTo>
                    <a:pt x="390194" y="160667"/>
                  </a:lnTo>
                  <a:lnTo>
                    <a:pt x="413156" y="160667"/>
                  </a:lnTo>
                  <a:lnTo>
                    <a:pt x="413156" y="114757"/>
                  </a:lnTo>
                  <a:lnTo>
                    <a:pt x="436105" y="114757"/>
                  </a:lnTo>
                  <a:lnTo>
                    <a:pt x="436105" y="137718"/>
                  </a:lnTo>
                  <a:lnTo>
                    <a:pt x="459054" y="137718"/>
                  </a:lnTo>
                  <a:lnTo>
                    <a:pt x="459054" y="114757"/>
                  </a:lnTo>
                  <a:lnTo>
                    <a:pt x="482003" y="114757"/>
                  </a:lnTo>
                  <a:lnTo>
                    <a:pt x="504964" y="114757"/>
                  </a:lnTo>
                  <a:lnTo>
                    <a:pt x="504964" y="91808"/>
                  </a:lnTo>
                  <a:close/>
                </a:path>
                <a:path w="941070" h="321944">
                  <a:moveTo>
                    <a:pt x="780402" y="25"/>
                  </a:moveTo>
                  <a:lnTo>
                    <a:pt x="757440" y="25"/>
                  </a:lnTo>
                  <a:lnTo>
                    <a:pt x="757440" y="24155"/>
                  </a:lnTo>
                  <a:lnTo>
                    <a:pt x="734491" y="24155"/>
                  </a:lnTo>
                  <a:lnTo>
                    <a:pt x="734491" y="69875"/>
                  </a:lnTo>
                  <a:lnTo>
                    <a:pt x="711542" y="69875"/>
                  </a:lnTo>
                  <a:lnTo>
                    <a:pt x="711542" y="91808"/>
                  </a:lnTo>
                  <a:lnTo>
                    <a:pt x="688581" y="91808"/>
                  </a:lnTo>
                  <a:lnTo>
                    <a:pt x="688581" y="114757"/>
                  </a:lnTo>
                  <a:lnTo>
                    <a:pt x="711542" y="114757"/>
                  </a:lnTo>
                  <a:lnTo>
                    <a:pt x="711542" y="92735"/>
                  </a:lnTo>
                  <a:lnTo>
                    <a:pt x="734491" y="92735"/>
                  </a:lnTo>
                  <a:lnTo>
                    <a:pt x="734491" y="115608"/>
                  </a:lnTo>
                  <a:lnTo>
                    <a:pt x="711542" y="115608"/>
                  </a:lnTo>
                  <a:lnTo>
                    <a:pt x="711542" y="138468"/>
                  </a:lnTo>
                  <a:lnTo>
                    <a:pt x="688581" y="138468"/>
                  </a:lnTo>
                  <a:lnTo>
                    <a:pt x="688581" y="184175"/>
                  </a:lnTo>
                  <a:lnTo>
                    <a:pt x="665632" y="184175"/>
                  </a:lnTo>
                  <a:lnTo>
                    <a:pt x="665632" y="69875"/>
                  </a:lnTo>
                  <a:lnTo>
                    <a:pt x="688581" y="69875"/>
                  </a:lnTo>
                  <a:lnTo>
                    <a:pt x="688581" y="24155"/>
                  </a:lnTo>
                  <a:lnTo>
                    <a:pt x="665632" y="24155"/>
                  </a:lnTo>
                  <a:lnTo>
                    <a:pt x="642683" y="24155"/>
                  </a:lnTo>
                  <a:lnTo>
                    <a:pt x="642683" y="138468"/>
                  </a:lnTo>
                  <a:lnTo>
                    <a:pt x="642683" y="206578"/>
                  </a:lnTo>
                  <a:lnTo>
                    <a:pt x="619721" y="206578"/>
                  </a:lnTo>
                  <a:lnTo>
                    <a:pt x="619721" y="184175"/>
                  </a:lnTo>
                  <a:lnTo>
                    <a:pt x="596773" y="184175"/>
                  </a:lnTo>
                  <a:lnTo>
                    <a:pt x="596773" y="161315"/>
                  </a:lnTo>
                  <a:lnTo>
                    <a:pt x="619721" y="161315"/>
                  </a:lnTo>
                  <a:lnTo>
                    <a:pt x="619721" y="138468"/>
                  </a:lnTo>
                  <a:lnTo>
                    <a:pt x="642683" y="138468"/>
                  </a:lnTo>
                  <a:lnTo>
                    <a:pt x="642683" y="24155"/>
                  </a:lnTo>
                  <a:lnTo>
                    <a:pt x="642683" y="25"/>
                  </a:lnTo>
                  <a:lnTo>
                    <a:pt x="619721" y="25"/>
                  </a:lnTo>
                  <a:lnTo>
                    <a:pt x="596773" y="25"/>
                  </a:lnTo>
                  <a:lnTo>
                    <a:pt x="596773" y="92735"/>
                  </a:lnTo>
                  <a:lnTo>
                    <a:pt x="573824" y="92735"/>
                  </a:lnTo>
                  <a:lnTo>
                    <a:pt x="573824" y="47028"/>
                  </a:lnTo>
                  <a:lnTo>
                    <a:pt x="550875" y="47028"/>
                  </a:lnTo>
                  <a:lnTo>
                    <a:pt x="550875" y="69875"/>
                  </a:lnTo>
                  <a:lnTo>
                    <a:pt x="527913" y="69875"/>
                  </a:lnTo>
                  <a:lnTo>
                    <a:pt x="527913" y="92735"/>
                  </a:lnTo>
                  <a:lnTo>
                    <a:pt x="550875" y="92735"/>
                  </a:lnTo>
                  <a:lnTo>
                    <a:pt x="550875" y="114757"/>
                  </a:lnTo>
                  <a:lnTo>
                    <a:pt x="527913" y="114757"/>
                  </a:lnTo>
                  <a:lnTo>
                    <a:pt x="527913" y="137718"/>
                  </a:lnTo>
                  <a:lnTo>
                    <a:pt x="550875" y="137718"/>
                  </a:lnTo>
                  <a:lnTo>
                    <a:pt x="550875" y="115608"/>
                  </a:lnTo>
                  <a:lnTo>
                    <a:pt x="573824" y="115608"/>
                  </a:lnTo>
                  <a:lnTo>
                    <a:pt x="573824" y="138468"/>
                  </a:lnTo>
                  <a:lnTo>
                    <a:pt x="550875" y="138468"/>
                  </a:lnTo>
                  <a:lnTo>
                    <a:pt x="550875" y="161315"/>
                  </a:lnTo>
                  <a:lnTo>
                    <a:pt x="573824" y="161315"/>
                  </a:lnTo>
                  <a:lnTo>
                    <a:pt x="573824" y="207035"/>
                  </a:lnTo>
                  <a:lnTo>
                    <a:pt x="550875" y="207035"/>
                  </a:lnTo>
                  <a:lnTo>
                    <a:pt x="550875" y="184175"/>
                  </a:lnTo>
                  <a:lnTo>
                    <a:pt x="527913" y="184175"/>
                  </a:lnTo>
                  <a:lnTo>
                    <a:pt x="527913" y="138468"/>
                  </a:lnTo>
                  <a:lnTo>
                    <a:pt x="504964" y="138468"/>
                  </a:lnTo>
                  <a:lnTo>
                    <a:pt x="482003" y="138468"/>
                  </a:lnTo>
                  <a:lnTo>
                    <a:pt x="482003" y="161315"/>
                  </a:lnTo>
                  <a:lnTo>
                    <a:pt x="504964" y="161315"/>
                  </a:lnTo>
                  <a:lnTo>
                    <a:pt x="504964" y="184175"/>
                  </a:lnTo>
                  <a:lnTo>
                    <a:pt x="482003" y="184175"/>
                  </a:lnTo>
                  <a:lnTo>
                    <a:pt x="482003" y="161315"/>
                  </a:lnTo>
                  <a:lnTo>
                    <a:pt x="459054" y="161315"/>
                  </a:lnTo>
                  <a:lnTo>
                    <a:pt x="436105" y="161315"/>
                  </a:lnTo>
                  <a:lnTo>
                    <a:pt x="413156" y="161315"/>
                  </a:lnTo>
                  <a:lnTo>
                    <a:pt x="413156" y="183629"/>
                  </a:lnTo>
                  <a:lnTo>
                    <a:pt x="390194" y="183629"/>
                  </a:lnTo>
                  <a:lnTo>
                    <a:pt x="367245" y="183629"/>
                  </a:lnTo>
                  <a:lnTo>
                    <a:pt x="367245" y="229527"/>
                  </a:lnTo>
                  <a:lnTo>
                    <a:pt x="390194" y="229527"/>
                  </a:lnTo>
                  <a:lnTo>
                    <a:pt x="390194" y="206578"/>
                  </a:lnTo>
                  <a:lnTo>
                    <a:pt x="413156" y="206578"/>
                  </a:lnTo>
                  <a:lnTo>
                    <a:pt x="413156" y="184175"/>
                  </a:lnTo>
                  <a:lnTo>
                    <a:pt x="436105" y="184175"/>
                  </a:lnTo>
                  <a:lnTo>
                    <a:pt x="459054" y="184175"/>
                  </a:lnTo>
                  <a:lnTo>
                    <a:pt x="459054" y="229908"/>
                  </a:lnTo>
                  <a:lnTo>
                    <a:pt x="482003" y="229908"/>
                  </a:lnTo>
                  <a:lnTo>
                    <a:pt x="504964" y="229908"/>
                  </a:lnTo>
                  <a:lnTo>
                    <a:pt x="504964" y="207035"/>
                  </a:lnTo>
                  <a:lnTo>
                    <a:pt x="527913" y="207035"/>
                  </a:lnTo>
                  <a:lnTo>
                    <a:pt x="527913" y="229908"/>
                  </a:lnTo>
                  <a:lnTo>
                    <a:pt x="550875" y="229908"/>
                  </a:lnTo>
                  <a:lnTo>
                    <a:pt x="550875" y="298475"/>
                  </a:lnTo>
                  <a:lnTo>
                    <a:pt x="573824" y="298475"/>
                  </a:lnTo>
                  <a:lnTo>
                    <a:pt x="573824" y="321335"/>
                  </a:lnTo>
                  <a:lnTo>
                    <a:pt x="596773" y="321335"/>
                  </a:lnTo>
                  <a:lnTo>
                    <a:pt x="596773" y="298475"/>
                  </a:lnTo>
                  <a:lnTo>
                    <a:pt x="619721" y="298475"/>
                  </a:lnTo>
                  <a:lnTo>
                    <a:pt x="619721" y="321335"/>
                  </a:lnTo>
                  <a:lnTo>
                    <a:pt x="642683" y="321335"/>
                  </a:lnTo>
                  <a:lnTo>
                    <a:pt x="642683" y="298475"/>
                  </a:lnTo>
                  <a:lnTo>
                    <a:pt x="665632" y="298475"/>
                  </a:lnTo>
                  <a:lnTo>
                    <a:pt x="688581" y="298475"/>
                  </a:lnTo>
                  <a:lnTo>
                    <a:pt x="711542" y="298475"/>
                  </a:lnTo>
                  <a:lnTo>
                    <a:pt x="734491" y="298475"/>
                  </a:lnTo>
                  <a:lnTo>
                    <a:pt x="734491" y="275615"/>
                  </a:lnTo>
                  <a:lnTo>
                    <a:pt x="711542" y="275615"/>
                  </a:lnTo>
                  <a:lnTo>
                    <a:pt x="688581" y="275615"/>
                  </a:lnTo>
                  <a:lnTo>
                    <a:pt x="688581" y="252768"/>
                  </a:lnTo>
                  <a:lnTo>
                    <a:pt x="665632" y="252768"/>
                  </a:lnTo>
                  <a:lnTo>
                    <a:pt x="642683" y="252768"/>
                  </a:lnTo>
                  <a:lnTo>
                    <a:pt x="619721" y="252768"/>
                  </a:lnTo>
                  <a:lnTo>
                    <a:pt x="596773" y="252768"/>
                  </a:lnTo>
                  <a:lnTo>
                    <a:pt x="596773" y="207035"/>
                  </a:lnTo>
                  <a:lnTo>
                    <a:pt x="619721" y="207035"/>
                  </a:lnTo>
                  <a:lnTo>
                    <a:pt x="619721" y="229527"/>
                  </a:lnTo>
                  <a:lnTo>
                    <a:pt x="642683" y="229527"/>
                  </a:lnTo>
                  <a:lnTo>
                    <a:pt x="642683" y="207035"/>
                  </a:lnTo>
                  <a:lnTo>
                    <a:pt x="665632" y="207035"/>
                  </a:lnTo>
                  <a:lnTo>
                    <a:pt x="688581" y="207035"/>
                  </a:lnTo>
                  <a:lnTo>
                    <a:pt x="688581" y="229908"/>
                  </a:lnTo>
                  <a:lnTo>
                    <a:pt x="711542" y="229908"/>
                  </a:lnTo>
                  <a:lnTo>
                    <a:pt x="711542" y="252768"/>
                  </a:lnTo>
                  <a:lnTo>
                    <a:pt x="734491" y="252768"/>
                  </a:lnTo>
                  <a:lnTo>
                    <a:pt x="757440" y="252768"/>
                  </a:lnTo>
                  <a:lnTo>
                    <a:pt x="757440" y="229908"/>
                  </a:lnTo>
                  <a:lnTo>
                    <a:pt x="780402" y="229908"/>
                  </a:lnTo>
                  <a:lnTo>
                    <a:pt x="780402" y="207035"/>
                  </a:lnTo>
                  <a:lnTo>
                    <a:pt x="757440" y="207035"/>
                  </a:lnTo>
                  <a:lnTo>
                    <a:pt x="757440" y="184175"/>
                  </a:lnTo>
                  <a:lnTo>
                    <a:pt x="734491" y="184175"/>
                  </a:lnTo>
                  <a:lnTo>
                    <a:pt x="734491" y="138468"/>
                  </a:lnTo>
                  <a:lnTo>
                    <a:pt x="757440" y="138468"/>
                  </a:lnTo>
                  <a:lnTo>
                    <a:pt x="757440" y="47028"/>
                  </a:lnTo>
                  <a:lnTo>
                    <a:pt x="780402" y="47028"/>
                  </a:lnTo>
                  <a:lnTo>
                    <a:pt x="780402" y="25"/>
                  </a:lnTo>
                  <a:close/>
                </a:path>
                <a:path w="941070" h="321944">
                  <a:moveTo>
                    <a:pt x="849249" y="91808"/>
                  </a:moveTo>
                  <a:lnTo>
                    <a:pt x="826300" y="91808"/>
                  </a:lnTo>
                  <a:lnTo>
                    <a:pt x="803351" y="91808"/>
                  </a:lnTo>
                  <a:lnTo>
                    <a:pt x="803351" y="68859"/>
                  </a:lnTo>
                  <a:lnTo>
                    <a:pt x="780402" y="68859"/>
                  </a:lnTo>
                  <a:lnTo>
                    <a:pt x="780402" y="114757"/>
                  </a:lnTo>
                  <a:lnTo>
                    <a:pt x="803351" y="114757"/>
                  </a:lnTo>
                  <a:lnTo>
                    <a:pt x="803351" y="137718"/>
                  </a:lnTo>
                  <a:lnTo>
                    <a:pt x="826300" y="137718"/>
                  </a:lnTo>
                  <a:lnTo>
                    <a:pt x="826300" y="114757"/>
                  </a:lnTo>
                  <a:lnTo>
                    <a:pt x="849249" y="114757"/>
                  </a:lnTo>
                  <a:lnTo>
                    <a:pt x="849249" y="91808"/>
                  </a:lnTo>
                  <a:close/>
                </a:path>
                <a:path w="941070" h="321944">
                  <a:moveTo>
                    <a:pt x="849249" y="0"/>
                  </a:moveTo>
                  <a:lnTo>
                    <a:pt x="826300" y="0"/>
                  </a:lnTo>
                  <a:lnTo>
                    <a:pt x="826300" y="68859"/>
                  </a:lnTo>
                  <a:lnTo>
                    <a:pt x="849249" y="68859"/>
                  </a:lnTo>
                  <a:lnTo>
                    <a:pt x="849249" y="0"/>
                  </a:lnTo>
                  <a:close/>
                </a:path>
                <a:path w="941070" h="321944">
                  <a:moveTo>
                    <a:pt x="895159" y="137718"/>
                  </a:moveTo>
                  <a:lnTo>
                    <a:pt x="872210" y="137718"/>
                  </a:lnTo>
                  <a:lnTo>
                    <a:pt x="872210" y="114757"/>
                  </a:lnTo>
                  <a:lnTo>
                    <a:pt x="849249" y="114757"/>
                  </a:lnTo>
                  <a:lnTo>
                    <a:pt x="849249" y="137718"/>
                  </a:lnTo>
                  <a:lnTo>
                    <a:pt x="826300" y="137718"/>
                  </a:lnTo>
                  <a:lnTo>
                    <a:pt x="826300" y="160667"/>
                  </a:lnTo>
                  <a:lnTo>
                    <a:pt x="849249" y="160667"/>
                  </a:lnTo>
                  <a:lnTo>
                    <a:pt x="849249" y="183629"/>
                  </a:lnTo>
                  <a:lnTo>
                    <a:pt x="826300" y="183629"/>
                  </a:lnTo>
                  <a:lnTo>
                    <a:pt x="826300" y="229527"/>
                  </a:lnTo>
                  <a:lnTo>
                    <a:pt x="849249" y="229527"/>
                  </a:lnTo>
                  <a:lnTo>
                    <a:pt x="849249" y="206578"/>
                  </a:lnTo>
                  <a:lnTo>
                    <a:pt x="872210" y="206578"/>
                  </a:lnTo>
                  <a:lnTo>
                    <a:pt x="872210" y="160667"/>
                  </a:lnTo>
                  <a:lnTo>
                    <a:pt x="895159" y="160667"/>
                  </a:lnTo>
                  <a:lnTo>
                    <a:pt x="895159" y="137718"/>
                  </a:lnTo>
                  <a:close/>
                </a:path>
                <a:path w="941070" h="321944">
                  <a:moveTo>
                    <a:pt x="895159" y="91808"/>
                  </a:moveTo>
                  <a:lnTo>
                    <a:pt x="872210" y="91808"/>
                  </a:lnTo>
                  <a:lnTo>
                    <a:pt x="872210" y="114757"/>
                  </a:lnTo>
                  <a:lnTo>
                    <a:pt x="895159" y="114757"/>
                  </a:lnTo>
                  <a:lnTo>
                    <a:pt x="895159" y="91808"/>
                  </a:lnTo>
                  <a:close/>
                </a:path>
                <a:path w="941070" h="321944">
                  <a:moveTo>
                    <a:pt x="941070" y="68859"/>
                  </a:moveTo>
                  <a:lnTo>
                    <a:pt x="918121" y="68859"/>
                  </a:lnTo>
                  <a:lnTo>
                    <a:pt x="918121" y="160667"/>
                  </a:lnTo>
                  <a:lnTo>
                    <a:pt x="895159" y="160667"/>
                  </a:lnTo>
                  <a:lnTo>
                    <a:pt x="895159" y="183629"/>
                  </a:lnTo>
                  <a:lnTo>
                    <a:pt x="918121" y="183629"/>
                  </a:lnTo>
                  <a:lnTo>
                    <a:pt x="941070" y="183629"/>
                  </a:lnTo>
                  <a:lnTo>
                    <a:pt x="941070" y="6885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458159"/>
              <a:ext cx="941069" cy="941069"/>
            </a:xfrm>
            <a:custGeom>
              <a:avLst/>
              <a:gdLst/>
              <a:ahLst/>
              <a:cxnLst/>
              <a:rect l="l" t="t" r="r" b="b"/>
              <a:pathLst>
                <a:path w="941070" h="941069">
                  <a:moveTo>
                    <a:pt x="160667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137160"/>
                  </a:lnTo>
                  <a:lnTo>
                    <a:pt x="0" y="160020"/>
                  </a:lnTo>
                  <a:lnTo>
                    <a:pt x="160667" y="160020"/>
                  </a:lnTo>
                  <a:lnTo>
                    <a:pt x="160667" y="137160"/>
                  </a:lnTo>
                  <a:lnTo>
                    <a:pt x="22948" y="137160"/>
                  </a:lnTo>
                  <a:lnTo>
                    <a:pt x="22948" y="22860"/>
                  </a:lnTo>
                  <a:lnTo>
                    <a:pt x="137718" y="22860"/>
                  </a:lnTo>
                  <a:lnTo>
                    <a:pt x="137718" y="137147"/>
                  </a:lnTo>
                  <a:lnTo>
                    <a:pt x="160667" y="137147"/>
                  </a:lnTo>
                  <a:lnTo>
                    <a:pt x="160667" y="22860"/>
                  </a:lnTo>
                  <a:lnTo>
                    <a:pt x="160667" y="22390"/>
                  </a:lnTo>
                  <a:lnTo>
                    <a:pt x="160667" y="0"/>
                  </a:lnTo>
                  <a:close/>
                </a:path>
                <a:path w="941070" h="941069">
                  <a:moveTo>
                    <a:pt x="206578" y="825741"/>
                  </a:moveTo>
                  <a:lnTo>
                    <a:pt x="183616" y="825741"/>
                  </a:lnTo>
                  <a:lnTo>
                    <a:pt x="183616" y="871639"/>
                  </a:lnTo>
                  <a:lnTo>
                    <a:pt x="206578" y="871639"/>
                  </a:lnTo>
                  <a:lnTo>
                    <a:pt x="206578" y="825741"/>
                  </a:lnTo>
                  <a:close/>
                </a:path>
                <a:path w="941070" h="941069">
                  <a:moveTo>
                    <a:pt x="275437" y="802779"/>
                  </a:moveTo>
                  <a:lnTo>
                    <a:pt x="252476" y="802779"/>
                  </a:lnTo>
                  <a:lnTo>
                    <a:pt x="252476" y="779830"/>
                  </a:lnTo>
                  <a:lnTo>
                    <a:pt x="229527" y="779830"/>
                  </a:lnTo>
                  <a:lnTo>
                    <a:pt x="229527" y="802779"/>
                  </a:lnTo>
                  <a:lnTo>
                    <a:pt x="206578" y="802779"/>
                  </a:lnTo>
                  <a:lnTo>
                    <a:pt x="206578" y="825741"/>
                  </a:lnTo>
                  <a:lnTo>
                    <a:pt x="229527" y="825741"/>
                  </a:lnTo>
                  <a:lnTo>
                    <a:pt x="252476" y="825741"/>
                  </a:lnTo>
                  <a:lnTo>
                    <a:pt x="252476" y="848690"/>
                  </a:lnTo>
                  <a:lnTo>
                    <a:pt x="275437" y="848690"/>
                  </a:lnTo>
                  <a:lnTo>
                    <a:pt x="275437" y="802779"/>
                  </a:lnTo>
                  <a:close/>
                </a:path>
                <a:path w="941070" h="941069">
                  <a:moveTo>
                    <a:pt x="275437" y="688022"/>
                  </a:moveTo>
                  <a:lnTo>
                    <a:pt x="252476" y="688022"/>
                  </a:lnTo>
                  <a:lnTo>
                    <a:pt x="252476" y="665073"/>
                  </a:lnTo>
                  <a:lnTo>
                    <a:pt x="229527" y="665073"/>
                  </a:lnTo>
                  <a:lnTo>
                    <a:pt x="229527" y="733920"/>
                  </a:lnTo>
                  <a:lnTo>
                    <a:pt x="206578" y="733920"/>
                  </a:lnTo>
                  <a:lnTo>
                    <a:pt x="206578" y="756881"/>
                  </a:lnTo>
                  <a:lnTo>
                    <a:pt x="183616" y="756881"/>
                  </a:lnTo>
                  <a:lnTo>
                    <a:pt x="183616" y="802779"/>
                  </a:lnTo>
                  <a:lnTo>
                    <a:pt x="206578" y="802779"/>
                  </a:lnTo>
                  <a:lnTo>
                    <a:pt x="206578" y="779830"/>
                  </a:lnTo>
                  <a:lnTo>
                    <a:pt x="229527" y="779830"/>
                  </a:lnTo>
                  <a:lnTo>
                    <a:pt x="229527" y="756881"/>
                  </a:lnTo>
                  <a:lnTo>
                    <a:pt x="252476" y="756881"/>
                  </a:lnTo>
                  <a:lnTo>
                    <a:pt x="252476" y="733920"/>
                  </a:lnTo>
                  <a:lnTo>
                    <a:pt x="275437" y="733920"/>
                  </a:lnTo>
                  <a:lnTo>
                    <a:pt x="275437" y="688022"/>
                  </a:lnTo>
                  <a:close/>
                </a:path>
                <a:path w="941070" h="941069">
                  <a:moveTo>
                    <a:pt x="298386" y="848690"/>
                  </a:moveTo>
                  <a:lnTo>
                    <a:pt x="275437" y="848690"/>
                  </a:lnTo>
                  <a:lnTo>
                    <a:pt x="275437" y="871639"/>
                  </a:lnTo>
                  <a:lnTo>
                    <a:pt x="298386" y="871639"/>
                  </a:lnTo>
                  <a:lnTo>
                    <a:pt x="298386" y="848690"/>
                  </a:lnTo>
                  <a:close/>
                </a:path>
                <a:path w="941070" h="941069">
                  <a:moveTo>
                    <a:pt x="298386" y="756881"/>
                  </a:moveTo>
                  <a:lnTo>
                    <a:pt x="275437" y="756881"/>
                  </a:lnTo>
                  <a:lnTo>
                    <a:pt x="252476" y="756881"/>
                  </a:lnTo>
                  <a:lnTo>
                    <a:pt x="252476" y="779830"/>
                  </a:lnTo>
                  <a:lnTo>
                    <a:pt x="275437" y="779830"/>
                  </a:lnTo>
                  <a:lnTo>
                    <a:pt x="275437" y="802779"/>
                  </a:lnTo>
                  <a:lnTo>
                    <a:pt x="298386" y="802779"/>
                  </a:lnTo>
                  <a:lnTo>
                    <a:pt x="298386" y="756881"/>
                  </a:lnTo>
                  <a:close/>
                </a:path>
                <a:path w="941070" h="941069">
                  <a:moveTo>
                    <a:pt x="344297" y="802779"/>
                  </a:moveTo>
                  <a:lnTo>
                    <a:pt x="321335" y="802779"/>
                  </a:lnTo>
                  <a:lnTo>
                    <a:pt x="321335" y="825741"/>
                  </a:lnTo>
                  <a:lnTo>
                    <a:pt x="344297" y="825741"/>
                  </a:lnTo>
                  <a:lnTo>
                    <a:pt x="344297" y="802779"/>
                  </a:lnTo>
                  <a:close/>
                </a:path>
                <a:path w="941070" h="941069">
                  <a:moveTo>
                    <a:pt x="367245" y="871639"/>
                  </a:moveTo>
                  <a:lnTo>
                    <a:pt x="344297" y="871639"/>
                  </a:lnTo>
                  <a:lnTo>
                    <a:pt x="344297" y="848690"/>
                  </a:lnTo>
                  <a:lnTo>
                    <a:pt x="321335" y="848690"/>
                  </a:lnTo>
                  <a:lnTo>
                    <a:pt x="321335" y="871639"/>
                  </a:lnTo>
                  <a:lnTo>
                    <a:pt x="298386" y="871639"/>
                  </a:lnTo>
                  <a:lnTo>
                    <a:pt x="298386" y="894600"/>
                  </a:lnTo>
                  <a:lnTo>
                    <a:pt x="275437" y="894600"/>
                  </a:lnTo>
                  <a:lnTo>
                    <a:pt x="275437" y="871639"/>
                  </a:lnTo>
                  <a:lnTo>
                    <a:pt x="252476" y="871639"/>
                  </a:lnTo>
                  <a:lnTo>
                    <a:pt x="229527" y="871639"/>
                  </a:lnTo>
                  <a:lnTo>
                    <a:pt x="229527" y="894600"/>
                  </a:lnTo>
                  <a:lnTo>
                    <a:pt x="252476" y="894600"/>
                  </a:lnTo>
                  <a:lnTo>
                    <a:pt x="252476" y="917549"/>
                  </a:lnTo>
                  <a:lnTo>
                    <a:pt x="229527" y="917549"/>
                  </a:lnTo>
                  <a:lnTo>
                    <a:pt x="229527" y="940498"/>
                  </a:lnTo>
                  <a:lnTo>
                    <a:pt x="252476" y="940498"/>
                  </a:lnTo>
                  <a:lnTo>
                    <a:pt x="275437" y="940498"/>
                  </a:lnTo>
                  <a:lnTo>
                    <a:pt x="275437" y="917549"/>
                  </a:lnTo>
                  <a:lnTo>
                    <a:pt x="298386" y="917549"/>
                  </a:lnTo>
                  <a:lnTo>
                    <a:pt x="321335" y="917549"/>
                  </a:lnTo>
                  <a:lnTo>
                    <a:pt x="321335" y="940498"/>
                  </a:lnTo>
                  <a:lnTo>
                    <a:pt x="344297" y="940498"/>
                  </a:lnTo>
                  <a:lnTo>
                    <a:pt x="344297" y="894600"/>
                  </a:lnTo>
                  <a:lnTo>
                    <a:pt x="367245" y="894600"/>
                  </a:lnTo>
                  <a:lnTo>
                    <a:pt x="367245" y="871639"/>
                  </a:lnTo>
                  <a:close/>
                </a:path>
                <a:path w="941070" h="941069">
                  <a:moveTo>
                    <a:pt x="367245" y="825741"/>
                  </a:moveTo>
                  <a:lnTo>
                    <a:pt x="344297" y="825741"/>
                  </a:lnTo>
                  <a:lnTo>
                    <a:pt x="344297" y="848690"/>
                  </a:lnTo>
                  <a:lnTo>
                    <a:pt x="367245" y="848690"/>
                  </a:lnTo>
                  <a:lnTo>
                    <a:pt x="367245" y="825741"/>
                  </a:lnTo>
                  <a:close/>
                </a:path>
                <a:path w="941070" h="941069">
                  <a:moveTo>
                    <a:pt x="390194" y="894600"/>
                  </a:moveTo>
                  <a:lnTo>
                    <a:pt x="367245" y="894600"/>
                  </a:lnTo>
                  <a:lnTo>
                    <a:pt x="367245" y="917549"/>
                  </a:lnTo>
                  <a:lnTo>
                    <a:pt x="390194" y="917549"/>
                  </a:lnTo>
                  <a:lnTo>
                    <a:pt x="390194" y="894600"/>
                  </a:lnTo>
                  <a:close/>
                </a:path>
                <a:path w="941070" h="941069">
                  <a:moveTo>
                    <a:pt x="390194" y="802779"/>
                  </a:moveTo>
                  <a:lnTo>
                    <a:pt x="367245" y="802779"/>
                  </a:lnTo>
                  <a:lnTo>
                    <a:pt x="367245" y="825741"/>
                  </a:lnTo>
                  <a:lnTo>
                    <a:pt x="390194" y="825741"/>
                  </a:lnTo>
                  <a:lnTo>
                    <a:pt x="390194" y="802779"/>
                  </a:lnTo>
                  <a:close/>
                </a:path>
                <a:path w="941070" h="941069">
                  <a:moveTo>
                    <a:pt x="390194" y="756881"/>
                  </a:moveTo>
                  <a:lnTo>
                    <a:pt x="367245" y="756881"/>
                  </a:lnTo>
                  <a:lnTo>
                    <a:pt x="344297" y="756881"/>
                  </a:lnTo>
                  <a:lnTo>
                    <a:pt x="321335" y="756881"/>
                  </a:lnTo>
                  <a:lnTo>
                    <a:pt x="321335" y="779830"/>
                  </a:lnTo>
                  <a:lnTo>
                    <a:pt x="344297" y="779830"/>
                  </a:lnTo>
                  <a:lnTo>
                    <a:pt x="367245" y="779830"/>
                  </a:lnTo>
                  <a:lnTo>
                    <a:pt x="390194" y="779830"/>
                  </a:lnTo>
                  <a:lnTo>
                    <a:pt x="390194" y="756881"/>
                  </a:lnTo>
                  <a:close/>
                </a:path>
                <a:path w="941070" h="941069">
                  <a:moveTo>
                    <a:pt x="436105" y="894600"/>
                  </a:moveTo>
                  <a:lnTo>
                    <a:pt x="413156" y="894600"/>
                  </a:lnTo>
                  <a:lnTo>
                    <a:pt x="413156" y="917549"/>
                  </a:lnTo>
                  <a:lnTo>
                    <a:pt x="436105" y="917549"/>
                  </a:lnTo>
                  <a:lnTo>
                    <a:pt x="436105" y="894600"/>
                  </a:lnTo>
                  <a:close/>
                </a:path>
                <a:path w="941070" h="941069">
                  <a:moveTo>
                    <a:pt x="436105" y="802779"/>
                  </a:moveTo>
                  <a:lnTo>
                    <a:pt x="413156" y="802779"/>
                  </a:lnTo>
                  <a:lnTo>
                    <a:pt x="413156" y="825741"/>
                  </a:lnTo>
                  <a:lnTo>
                    <a:pt x="436105" y="825741"/>
                  </a:lnTo>
                  <a:lnTo>
                    <a:pt x="436105" y="802779"/>
                  </a:lnTo>
                  <a:close/>
                </a:path>
                <a:path w="941070" h="941069">
                  <a:moveTo>
                    <a:pt x="482003" y="871639"/>
                  </a:moveTo>
                  <a:lnTo>
                    <a:pt x="459054" y="871639"/>
                  </a:lnTo>
                  <a:lnTo>
                    <a:pt x="459054" y="825741"/>
                  </a:lnTo>
                  <a:lnTo>
                    <a:pt x="436105" y="825741"/>
                  </a:lnTo>
                  <a:lnTo>
                    <a:pt x="436105" y="848690"/>
                  </a:lnTo>
                  <a:lnTo>
                    <a:pt x="413156" y="848690"/>
                  </a:lnTo>
                  <a:lnTo>
                    <a:pt x="413156" y="825741"/>
                  </a:lnTo>
                  <a:lnTo>
                    <a:pt x="390194" y="825741"/>
                  </a:lnTo>
                  <a:lnTo>
                    <a:pt x="390194" y="894600"/>
                  </a:lnTo>
                  <a:lnTo>
                    <a:pt x="413156" y="894600"/>
                  </a:lnTo>
                  <a:lnTo>
                    <a:pt x="413156" y="871639"/>
                  </a:lnTo>
                  <a:lnTo>
                    <a:pt x="436105" y="871639"/>
                  </a:lnTo>
                  <a:lnTo>
                    <a:pt x="436105" y="894600"/>
                  </a:lnTo>
                  <a:lnTo>
                    <a:pt x="459054" y="894600"/>
                  </a:lnTo>
                  <a:lnTo>
                    <a:pt x="482003" y="894600"/>
                  </a:lnTo>
                  <a:lnTo>
                    <a:pt x="482003" y="871639"/>
                  </a:lnTo>
                  <a:close/>
                </a:path>
                <a:path w="941070" h="941069">
                  <a:moveTo>
                    <a:pt x="504964" y="917549"/>
                  </a:moveTo>
                  <a:lnTo>
                    <a:pt x="482003" y="917549"/>
                  </a:lnTo>
                  <a:lnTo>
                    <a:pt x="482003" y="940498"/>
                  </a:lnTo>
                  <a:lnTo>
                    <a:pt x="504964" y="940498"/>
                  </a:lnTo>
                  <a:lnTo>
                    <a:pt x="504964" y="917549"/>
                  </a:lnTo>
                  <a:close/>
                </a:path>
                <a:path w="941070" h="941069">
                  <a:moveTo>
                    <a:pt x="527913" y="710971"/>
                  </a:moveTo>
                  <a:lnTo>
                    <a:pt x="504964" y="710971"/>
                  </a:lnTo>
                  <a:lnTo>
                    <a:pt x="504964" y="733920"/>
                  </a:lnTo>
                  <a:lnTo>
                    <a:pt x="527913" y="733920"/>
                  </a:lnTo>
                  <a:lnTo>
                    <a:pt x="527913" y="710971"/>
                  </a:lnTo>
                  <a:close/>
                </a:path>
                <a:path w="941070" h="941069">
                  <a:moveTo>
                    <a:pt x="573824" y="917549"/>
                  </a:moveTo>
                  <a:lnTo>
                    <a:pt x="550875" y="917549"/>
                  </a:lnTo>
                  <a:lnTo>
                    <a:pt x="550875" y="940498"/>
                  </a:lnTo>
                  <a:lnTo>
                    <a:pt x="573824" y="940498"/>
                  </a:lnTo>
                  <a:lnTo>
                    <a:pt x="573824" y="917549"/>
                  </a:lnTo>
                  <a:close/>
                </a:path>
                <a:path w="941070" h="941069">
                  <a:moveTo>
                    <a:pt x="573824" y="802779"/>
                  </a:moveTo>
                  <a:lnTo>
                    <a:pt x="550875" y="802779"/>
                  </a:lnTo>
                  <a:lnTo>
                    <a:pt x="550875" y="825741"/>
                  </a:lnTo>
                  <a:lnTo>
                    <a:pt x="573824" y="825741"/>
                  </a:lnTo>
                  <a:lnTo>
                    <a:pt x="573824" y="802779"/>
                  </a:lnTo>
                  <a:close/>
                </a:path>
                <a:path w="941070" h="941069">
                  <a:moveTo>
                    <a:pt x="619721" y="917549"/>
                  </a:moveTo>
                  <a:lnTo>
                    <a:pt x="596773" y="917549"/>
                  </a:lnTo>
                  <a:lnTo>
                    <a:pt x="596773" y="940498"/>
                  </a:lnTo>
                  <a:lnTo>
                    <a:pt x="619721" y="940498"/>
                  </a:lnTo>
                  <a:lnTo>
                    <a:pt x="619721" y="917549"/>
                  </a:lnTo>
                  <a:close/>
                </a:path>
                <a:path w="941070" h="941069">
                  <a:moveTo>
                    <a:pt x="619721" y="802779"/>
                  </a:moveTo>
                  <a:lnTo>
                    <a:pt x="596773" y="802779"/>
                  </a:lnTo>
                  <a:lnTo>
                    <a:pt x="596773" y="825741"/>
                  </a:lnTo>
                  <a:lnTo>
                    <a:pt x="619721" y="825741"/>
                  </a:lnTo>
                  <a:lnTo>
                    <a:pt x="619721" y="802779"/>
                  </a:lnTo>
                  <a:close/>
                </a:path>
                <a:path w="941070" h="941069">
                  <a:moveTo>
                    <a:pt x="642683" y="688022"/>
                  </a:moveTo>
                  <a:lnTo>
                    <a:pt x="619721" y="688022"/>
                  </a:lnTo>
                  <a:lnTo>
                    <a:pt x="619721" y="710971"/>
                  </a:lnTo>
                  <a:lnTo>
                    <a:pt x="642683" y="710971"/>
                  </a:lnTo>
                  <a:lnTo>
                    <a:pt x="642683" y="688022"/>
                  </a:lnTo>
                  <a:close/>
                </a:path>
                <a:path w="941070" h="941069">
                  <a:moveTo>
                    <a:pt x="711542" y="848690"/>
                  </a:moveTo>
                  <a:lnTo>
                    <a:pt x="688581" y="848690"/>
                  </a:lnTo>
                  <a:lnTo>
                    <a:pt x="688581" y="871639"/>
                  </a:lnTo>
                  <a:lnTo>
                    <a:pt x="665632" y="871639"/>
                  </a:lnTo>
                  <a:lnTo>
                    <a:pt x="665632" y="848690"/>
                  </a:lnTo>
                  <a:lnTo>
                    <a:pt x="688581" y="848690"/>
                  </a:lnTo>
                  <a:lnTo>
                    <a:pt x="688581" y="825741"/>
                  </a:lnTo>
                  <a:lnTo>
                    <a:pt x="665632" y="825741"/>
                  </a:lnTo>
                  <a:lnTo>
                    <a:pt x="665632" y="802779"/>
                  </a:lnTo>
                  <a:lnTo>
                    <a:pt x="642683" y="802779"/>
                  </a:lnTo>
                  <a:lnTo>
                    <a:pt x="642683" y="848690"/>
                  </a:lnTo>
                  <a:lnTo>
                    <a:pt x="619721" y="848690"/>
                  </a:lnTo>
                  <a:lnTo>
                    <a:pt x="596773" y="848690"/>
                  </a:lnTo>
                  <a:lnTo>
                    <a:pt x="573824" y="848690"/>
                  </a:lnTo>
                  <a:lnTo>
                    <a:pt x="550875" y="848690"/>
                  </a:lnTo>
                  <a:lnTo>
                    <a:pt x="550875" y="871639"/>
                  </a:lnTo>
                  <a:lnTo>
                    <a:pt x="527913" y="871639"/>
                  </a:lnTo>
                  <a:lnTo>
                    <a:pt x="527913" y="848690"/>
                  </a:lnTo>
                  <a:lnTo>
                    <a:pt x="504964" y="848690"/>
                  </a:lnTo>
                  <a:lnTo>
                    <a:pt x="504964" y="825741"/>
                  </a:lnTo>
                  <a:lnTo>
                    <a:pt x="527913" y="825741"/>
                  </a:lnTo>
                  <a:lnTo>
                    <a:pt x="527913" y="802779"/>
                  </a:lnTo>
                  <a:lnTo>
                    <a:pt x="504964" y="802779"/>
                  </a:lnTo>
                  <a:lnTo>
                    <a:pt x="504964" y="779830"/>
                  </a:lnTo>
                  <a:lnTo>
                    <a:pt x="527913" y="779830"/>
                  </a:lnTo>
                  <a:lnTo>
                    <a:pt x="527913" y="756881"/>
                  </a:lnTo>
                  <a:lnTo>
                    <a:pt x="504964" y="756881"/>
                  </a:lnTo>
                  <a:lnTo>
                    <a:pt x="504964" y="733920"/>
                  </a:lnTo>
                  <a:lnTo>
                    <a:pt x="482003" y="733920"/>
                  </a:lnTo>
                  <a:lnTo>
                    <a:pt x="459054" y="733920"/>
                  </a:lnTo>
                  <a:lnTo>
                    <a:pt x="459054" y="710971"/>
                  </a:lnTo>
                  <a:lnTo>
                    <a:pt x="436105" y="710971"/>
                  </a:lnTo>
                  <a:lnTo>
                    <a:pt x="436105" y="688022"/>
                  </a:lnTo>
                  <a:lnTo>
                    <a:pt x="413156" y="688022"/>
                  </a:lnTo>
                  <a:lnTo>
                    <a:pt x="413156" y="733920"/>
                  </a:lnTo>
                  <a:lnTo>
                    <a:pt x="390194" y="733920"/>
                  </a:lnTo>
                  <a:lnTo>
                    <a:pt x="390194" y="756881"/>
                  </a:lnTo>
                  <a:lnTo>
                    <a:pt x="413156" y="756881"/>
                  </a:lnTo>
                  <a:lnTo>
                    <a:pt x="413156" y="779830"/>
                  </a:lnTo>
                  <a:lnTo>
                    <a:pt x="436105" y="779830"/>
                  </a:lnTo>
                  <a:lnTo>
                    <a:pt x="459054" y="779830"/>
                  </a:lnTo>
                  <a:lnTo>
                    <a:pt x="482003" y="779830"/>
                  </a:lnTo>
                  <a:lnTo>
                    <a:pt x="482003" y="802779"/>
                  </a:lnTo>
                  <a:lnTo>
                    <a:pt x="459054" y="802779"/>
                  </a:lnTo>
                  <a:lnTo>
                    <a:pt x="459054" y="825741"/>
                  </a:lnTo>
                  <a:lnTo>
                    <a:pt x="482003" y="825741"/>
                  </a:lnTo>
                  <a:lnTo>
                    <a:pt x="482003" y="871639"/>
                  </a:lnTo>
                  <a:lnTo>
                    <a:pt x="504964" y="871639"/>
                  </a:lnTo>
                  <a:lnTo>
                    <a:pt x="504964" y="894600"/>
                  </a:lnTo>
                  <a:lnTo>
                    <a:pt x="527913" y="894600"/>
                  </a:lnTo>
                  <a:lnTo>
                    <a:pt x="550875" y="894600"/>
                  </a:lnTo>
                  <a:lnTo>
                    <a:pt x="573824" y="894600"/>
                  </a:lnTo>
                  <a:lnTo>
                    <a:pt x="596773" y="894600"/>
                  </a:lnTo>
                  <a:lnTo>
                    <a:pt x="596773" y="871639"/>
                  </a:lnTo>
                  <a:lnTo>
                    <a:pt x="619721" y="871639"/>
                  </a:lnTo>
                  <a:lnTo>
                    <a:pt x="619721" y="917549"/>
                  </a:lnTo>
                  <a:lnTo>
                    <a:pt x="642683" y="917549"/>
                  </a:lnTo>
                  <a:lnTo>
                    <a:pt x="642683" y="894600"/>
                  </a:lnTo>
                  <a:lnTo>
                    <a:pt x="665632" y="894600"/>
                  </a:lnTo>
                  <a:lnTo>
                    <a:pt x="688581" y="894600"/>
                  </a:lnTo>
                  <a:lnTo>
                    <a:pt x="711542" y="894600"/>
                  </a:lnTo>
                  <a:lnTo>
                    <a:pt x="711542" y="848690"/>
                  </a:lnTo>
                  <a:close/>
                </a:path>
                <a:path w="941070" h="941069">
                  <a:moveTo>
                    <a:pt x="734491" y="802779"/>
                  </a:moveTo>
                  <a:lnTo>
                    <a:pt x="711542" y="802779"/>
                  </a:lnTo>
                  <a:lnTo>
                    <a:pt x="688581" y="802779"/>
                  </a:lnTo>
                  <a:lnTo>
                    <a:pt x="688581" y="825741"/>
                  </a:lnTo>
                  <a:lnTo>
                    <a:pt x="711542" y="825741"/>
                  </a:lnTo>
                  <a:lnTo>
                    <a:pt x="711542" y="848690"/>
                  </a:lnTo>
                  <a:lnTo>
                    <a:pt x="734491" y="848690"/>
                  </a:lnTo>
                  <a:lnTo>
                    <a:pt x="734491" y="802779"/>
                  </a:lnTo>
                  <a:close/>
                </a:path>
                <a:path w="941070" h="941069">
                  <a:moveTo>
                    <a:pt x="757440" y="917549"/>
                  </a:moveTo>
                  <a:lnTo>
                    <a:pt x="734491" y="917549"/>
                  </a:lnTo>
                  <a:lnTo>
                    <a:pt x="711542" y="917549"/>
                  </a:lnTo>
                  <a:lnTo>
                    <a:pt x="711542" y="940498"/>
                  </a:lnTo>
                  <a:lnTo>
                    <a:pt x="734491" y="940498"/>
                  </a:lnTo>
                  <a:lnTo>
                    <a:pt x="757440" y="940498"/>
                  </a:lnTo>
                  <a:lnTo>
                    <a:pt x="757440" y="917549"/>
                  </a:lnTo>
                  <a:close/>
                </a:path>
                <a:path w="941070" h="941069">
                  <a:moveTo>
                    <a:pt x="803351" y="894600"/>
                  </a:moveTo>
                  <a:lnTo>
                    <a:pt x="780402" y="894600"/>
                  </a:lnTo>
                  <a:lnTo>
                    <a:pt x="780402" y="871639"/>
                  </a:lnTo>
                  <a:lnTo>
                    <a:pt x="757440" y="871639"/>
                  </a:lnTo>
                  <a:lnTo>
                    <a:pt x="734491" y="871639"/>
                  </a:lnTo>
                  <a:lnTo>
                    <a:pt x="734491" y="894600"/>
                  </a:lnTo>
                  <a:lnTo>
                    <a:pt x="757440" y="894600"/>
                  </a:lnTo>
                  <a:lnTo>
                    <a:pt x="757440" y="917549"/>
                  </a:lnTo>
                  <a:lnTo>
                    <a:pt x="780402" y="917549"/>
                  </a:lnTo>
                  <a:lnTo>
                    <a:pt x="803351" y="917549"/>
                  </a:lnTo>
                  <a:lnTo>
                    <a:pt x="803351" y="894600"/>
                  </a:lnTo>
                  <a:close/>
                </a:path>
                <a:path w="941070" h="941069">
                  <a:moveTo>
                    <a:pt x="803351" y="710971"/>
                  </a:moveTo>
                  <a:lnTo>
                    <a:pt x="780402" y="710971"/>
                  </a:lnTo>
                  <a:lnTo>
                    <a:pt x="780402" y="733920"/>
                  </a:lnTo>
                  <a:lnTo>
                    <a:pt x="803351" y="733920"/>
                  </a:lnTo>
                  <a:lnTo>
                    <a:pt x="803351" y="710971"/>
                  </a:lnTo>
                  <a:close/>
                </a:path>
                <a:path w="941070" h="941069">
                  <a:moveTo>
                    <a:pt x="872210" y="871639"/>
                  </a:moveTo>
                  <a:lnTo>
                    <a:pt x="849249" y="871639"/>
                  </a:lnTo>
                  <a:lnTo>
                    <a:pt x="826300" y="871639"/>
                  </a:lnTo>
                  <a:lnTo>
                    <a:pt x="826300" y="848690"/>
                  </a:lnTo>
                  <a:lnTo>
                    <a:pt x="803351" y="848690"/>
                  </a:lnTo>
                  <a:lnTo>
                    <a:pt x="803351" y="894600"/>
                  </a:lnTo>
                  <a:lnTo>
                    <a:pt x="826300" y="894600"/>
                  </a:lnTo>
                  <a:lnTo>
                    <a:pt x="826300" y="940498"/>
                  </a:lnTo>
                  <a:lnTo>
                    <a:pt x="849249" y="940498"/>
                  </a:lnTo>
                  <a:lnTo>
                    <a:pt x="872210" y="940498"/>
                  </a:lnTo>
                  <a:lnTo>
                    <a:pt x="872210" y="917549"/>
                  </a:lnTo>
                  <a:lnTo>
                    <a:pt x="849249" y="917549"/>
                  </a:lnTo>
                  <a:lnTo>
                    <a:pt x="849249" y="894600"/>
                  </a:lnTo>
                  <a:lnTo>
                    <a:pt x="872210" y="894600"/>
                  </a:lnTo>
                  <a:lnTo>
                    <a:pt x="872210" y="871639"/>
                  </a:lnTo>
                  <a:close/>
                </a:path>
                <a:path w="941070" h="941069">
                  <a:moveTo>
                    <a:pt x="895159" y="894600"/>
                  </a:moveTo>
                  <a:lnTo>
                    <a:pt x="872210" y="894600"/>
                  </a:lnTo>
                  <a:lnTo>
                    <a:pt x="872210" y="917549"/>
                  </a:lnTo>
                  <a:lnTo>
                    <a:pt x="895159" y="917549"/>
                  </a:lnTo>
                  <a:lnTo>
                    <a:pt x="895159" y="894600"/>
                  </a:lnTo>
                  <a:close/>
                </a:path>
                <a:path w="941070" h="941069">
                  <a:moveTo>
                    <a:pt x="918121" y="802779"/>
                  </a:moveTo>
                  <a:lnTo>
                    <a:pt x="895159" y="802779"/>
                  </a:lnTo>
                  <a:lnTo>
                    <a:pt x="895159" y="825741"/>
                  </a:lnTo>
                  <a:lnTo>
                    <a:pt x="918121" y="825741"/>
                  </a:lnTo>
                  <a:lnTo>
                    <a:pt x="918121" y="802779"/>
                  </a:lnTo>
                  <a:close/>
                </a:path>
                <a:path w="941070" h="941069">
                  <a:moveTo>
                    <a:pt x="941070" y="848690"/>
                  </a:moveTo>
                  <a:lnTo>
                    <a:pt x="918121" y="848690"/>
                  </a:lnTo>
                  <a:lnTo>
                    <a:pt x="895159" y="848690"/>
                  </a:lnTo>
                  <a:lnTo>
                    <a:pt x="872210" y="848690"/>
                  </a:lnTo>
                  <a:lnTo>
                    <a:pt x="872210" y="871639"/>
                  </a:lnTo>
                  <a:lnTo>
                    <a:pt x="895159" y="871639"/>
                  </a:lnTo>
                  <a:lnTo>
                    <a:pt x="895159" y="894600"/>
                  </a:lnTo>
                  <a:lnTo>
                    <a:pt x="918121" y="894600"/>
                  </a:lnTo>
                  <a:lnTo>
                    <a:pt x="918121" y="917549"/>
                  </a:lnTo>
                  <a:lnTo>
                    <a:pt x="941070" y="917549"/>
                  </a:lnTo>
                  <a:lnTo>
                    <a:pt x="941070" y="848690"/>
                  </a:lnTo>
                  <a:close/>
                </a:path>
                <a:path w="941070" h="941069">
                  <a:moveTo>
                    <a:pt x="941070" y="688022"/>
                  </a:moveTo>
                  <a:lnTo>
                    <a:pt x="918121" y="688022"/>
                  </a:lnTo>
                  <a:lnTo>
                    <a:pt x="895159" y="688022"/>
                  </a:lnTo>
                  <a:lnTo>
                    <a:pt x="895159" y="710971"/>
                  </a:lnTo>
                  <a:lnTo>
                    <a:pt x="872210" y="710971"/>
                  </a:lnTo>
                  <a:lnTo>
                    <a:pt x="872210" y="756881"/>
                  </a:lnTo>
                  <a:lnTo>
                    <a:pt x="849249" y="756881"/>
                  </a:lnTo>
                  <a:lnTo>
                    <a:pt x="849249" y="825741"/>
                  </a:lnTo>
                  <a:lnTo>
                    <a:pt x="872210" y="825741"/>
                  </a:lnTo>
                  <a:lnTo>
                    <a:pt x="872210" y="802779"/>
                  </a:lnTo>
                  <a:lnTo>
                    <a:pt x="895159" y="802779"/>
                  </a:lnTo>
                  <a:lnTo>
                    <a:pt x="895159" y="733920"/>
                  </a:lnTo>
                  <a:lnTo>
                    <a:pt x="918121" y="733920"/>
                  </a:lnTo>
                  <a:lnTo>
                    <a:pt x="918121" y="710971"/>
                  </a:lnTo>
                  <a:lnTo>
                    <a:pt x="941070" y="710971"/>
                  </a:lnTo>
                  <a:lnTo>
                    <a:pt x="941070" y="688022"/>
                  </a:lnTo>
                  <a:close/>
                </a:path>
                <a:path w="941070" h="941069">
                  <a:moveTo>
                    <a:pt x="941070" y="137160"/>
                  </a:moveTo>
                  <a:lnTo>
                    <a:pt x="780402" y="137160"/>
                  </a:lnTo>
                  <a:lnTo>
                    <a:pt x="780402" y="160020"/>
                  </a:lnTo>
                  <a:lnTo>
                    <a:pt x="941070" y="160020"/>
                  </a:lnTo>
                  <a:lnTo>
                    <a:pt x="941070" y="13716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380" y="458159"/>
              <a:ext cx="941069" cy="941069"/>
            </a:xfrm>
            <a:custGeom>
              <a:avLst/>
              <a:gdLst/>
              <a:ahLst/>
              <a:cxnLst/>
              <a:rect l="l" t="t" r="r" b="b"/>
              <a:pathLst>
                <a:path w="941070" h="941069">
                  <a:moveTo>
                    <a:pt x="114769" y="825741"/>
                  </a:moveTo>
                  <a:lnTo>
                    <a:pt x="45910" y="825741"/>
                  </a:lnTo>
                  <a:lnTo>
                    <a:pt x="45910" y="894600"/>
                  </a:lnTo>
                  <a:lnTo>
                    <a:pt x="114769" y="894600"/>
                  </a:lnTo>
                  <a:lnTo>
                    <a:pt x="114769" y="825741"/>
                  </a:lnTo>
                  <a:close/>
                </a:path>
                <a:path w="941070" h="941069">
                  <a:moveTo>
                    <a:pt x="114769" y="45339"/>
                  </a:moveTo>
                  <a:lnTo>
                    <a:pt x="45910" y="45339"/>
                  </a:lnTo>
                  <a:lnTo>
                    <a:pt x="45910" y="114198"/>
                  </a:lnTo>
                  <a:lnTo>
                    <a:pt x="114769" y="114198"/>
                  </a:lnTo>
                  <a:lnTo>
                    <a:pt x="114769" y="45339"/>
                  </a:lnTo>
                  <a:close/>
                </a:path>
                <a:path w="941070" h="941069">
                  <a:moveTo>
                    <a:pt x="160667" y="779780"/>
                  </a:moveTo>
                  <a:lnTo>
                    <a:pt x="0" y="779780"/>
                  </a:lnTo>
                  <a:lnTo>
                    <a:pt x="0" y="802640"/>
                  </a:lnTo>
                  <a:lnTo>
                    <a:pt x="0" y="916940"/>
                  </a:lnTo>
                  <a:lnTo>
                    <a:pt x="0" y="941070"/>
                  </a:lnTo>
                  <a:lnTo>
                    <a:pt x="160667" y="941070"/>
                  </a:lnTo>
                  <a:lnTo>
                    <a:pt x="160667" y="917549"/>
                  </a:lnTo>
                  <a:lnTo>
                    <a:pt x="160667" y="916940"/>
                  </a:lnTo>
                  <a:lnTo>
                    <a:pt x="160667" y="802779"/>
                  </a:lnTo>
                  <a:lnTo>
                    <a:pt x="137718" y="802779"/>
                  </a:lnTo>
                  <a:lnTo>
                    <a:pt x="137718" y="916940"/>
                  </a:lnTo>
                  <a:lnTo>
                    <a:pt x="22948" y="916940"/>
                  </a:lnTo>
                  <a:lnTo>
                    <a:pt x="22948" y="802640"/>
                  </a:lnTo>
                  <a:lnTo>
                    <a:pt x="160667" y="802640"/>
                  </a:lnTo>
                  <a:lnTo>
                    <a:pt x="160667" y="779780"/>
                  </a:lnTo>
                  <a:close/>
                </a:path>
                <a:path w="941070" h="941069">
                  <a:moveTo>
                    <a:pt x="803351" y="779830"/>
                  </a:moveTo>
                  <a:lnTo>
                    <a:pt x="780402" y="779830"/>
                  </a:lnTo>
                  <a:lnTo>
                    <a:pt x="780402" y="802779"/>
                  </a:lnTo>
                  <a:lnTo>
                    <a:pt x="803351" y="802779"/>
                  </a:lnTo>
                  <a:lnTo>
                    <a:pt x="803351" y="779830"/>
                  </a:lnTo>
                  <a:close/>
                </a:path>
                <a:path w="941070" h="941069">
                  <a:moveTo>
                    <a:pt x="849249" y="734060"/>
                  </a:moveTo>
                  <a:lnTo>
                    <a:pt x="826300" y="734060"/>
                  </a:lnTo>
                  <a:lnTo>
                    <a:pt x="826300" y="756920"/>
                  </a:lnTo>
                  <a:lnTo>
                    <a:pt x="826300" y="825500"/>
                  </a:lnTo>
                  <a:lnTo>
                    <a:pt x="757440" y="825500"/>
                  </a:lnTo>
                  <a:lnTo>
                    <a:pt x="757440" y="756920"/>
                  </a:lnTo>
                  <a:lnTo>
                    <a:pt x="826300" y="756920"/>
                  </a:lnTo>
                  <a:lnTo>
                    <a:pt x="826300" y="734060"/>
                  </a:lnTo>
                  <a:lnTo>
                    <a:pt x="734491" y="734060"/>
                  </a:lnTo>
                  <a:lnTo>
                    <a:pt x="734491" y="756920"/>
                  </a:lnTo>
                  <a:lnTo>
                    <a:pt x="734491" y="825500"/>
                  </a:lnTo>
                  <a:lnTo>
                    <a:pt x="734491" y="848360"/>
                  </a:lnTo>
                  <a:lnTo>
                    <a:pt x="849249" y="848360"/>
                  </a:lnTo>
                  <a:lnTo>
                    <a:pt x="849249" y="825741"/>
                  </a:lnTo>
                  <a:lnTo>
                    <a:pt x="849249" y="825500"/>
                  </a:lnTo>
                  <a:lnTo>
                    <a:pt x="849249" y="756920"/>
                  </a:lnTo>
                  <a:lnTo>
                    <a:pt x="849249" y="734060"/>
                  </a:lnTo>
                  <a:close/>
                </a:path>
                <a:path w="941070" h="941069">
                  <a:moveTo>
                    <a:pt x="895159" y="45339"/>
                  </a:moveTo>
                  <a:lnTo>
                    <a:pt x="826300" y="45339"/>
                  </a:lnTo>
                  <a:lnTo>
                    <a:pt x="826300" y="114198"/>
                  </a:lnTo>
                  <a:lnTo>
                    <a:pt x="895159" y="114198"/>
                  </a:lnTo>
                  <a:lnTo>
                    <a:pt x="895159" y="45339"/>
                  </a:lnTo>
                  <a:close/>
                </a:path>
                <a:path w="941070" h="941069">
                  <a:moveTo>
                    <a:pt x="941070" y="0"/>
                  </a:moveTo>
                  <a:lnTo>
                    <a:pt x="780402" y="0"/>
                  </a:lnTo>
                  <a:lnTo>
                    <a:pt x="780402" y="22860"/>
                  </a:lnTo>
                  <a:lnTo>
                    <a:pt x="780402" y="137160"/>
                  </a:lnTo>
                  <a:lnTo>
                    <a:pt x="780402" y="160020"/>
                  </a:lnTo>
                  <a:lnTo>
                    <a:pt x="941070" y="160020"/>
                  </a:lnTo>
                  <a:lnTo>
                    <a:pt x="941070" y="137160"/>
                  </a:lnTo>
                  <a:lnTo>
                    <a:pt x="803351" y="137160"/>
                  </a:lnTo>
                  <a:lnTo>
                    <a:pt x="803351" y="22860"/>
                  </a:lnTo>
                  <a:lnTo>
                    <a:pt x="918121" y="22860"/>
                  </a:lnTo>
                  <a:lnTo>
                    <a:pt x="918121" y="137147"/>
                  </a:lnTo>
                  <a:lnTo>
                    <a:pt x="941070" y="137147"/>
                  </a:lnTo>
                  <a:lnTo>
                    <a:pt x="941070" y="22860"/>
                  </a:lnTo>
                  <a:lnTo>
                    <a:pt x="941070" y="22390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369092" y="2212122"/>
            <a:ext cx="6261735" cy="4783455"/>
            <a:chOff x="369092" y="2212122"/>
            <a:chExt cx="6261735" cy="4783455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2902" y="6978455"/>
              <a:ext cx="5931535" cy="0"/>
            </a:xfrm>
            <a:custGeom>
              <a:avLst/>
              <a:gdLst/>
              <a:ahLst/>
              <a:cxnLst/>
              <a:rect l="l" t="t" r="r" b="b"/>
              <a:pathLst>
                <a:path w="5931535">
                  <a:moveTo>
                    <a:pt x="5930906" y="0"/>
                  </a:moveTo>
                  <a:lnTo>
                    <a:pt x="0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597" y="2215932"/>
              <a:ext cx="6029960" cy="4775835"/>
            </a:xfrm>
            <a:custGeom>
              <a:avLst/>
              <a:gdLst/>
              <a:ahLst/>
              <a:cxnLst/>
              <a:rect l="l" t="t" r="r" b="b"/>
              <a:pathLst>
                <a:path w="6029959" h="4775834">
                  <a:moveTo>
                    <a:pt x="1993892" y="4775224"/>
                  </a:moveTo>
                  <a:lnTo>
                    <a:pt x="1993892" y="1965326"/>
                  </a:lnTo>
                  <a:lnTo>
                    <a:pt x="5984906" y="1965326"/>
                  </a:lnTo>
                </a:path>
                <a:path w="6029959" h="4775834">
                  <a:moveTo>
                    <a:pt x="0" y="4762522"/>
                  </a:moveTo>
                  <a:lnTo>
                    <a:pt x="0" y="0"/>
                  </a:lnTo>
                  <a:lnTo>
                    <a:pt x="6029349" y="0"/>
                  </a:lnTo>
                </a:path>
                <a:path w="6029959" h="4775834">
                  <a:moveTo>
                    <a:pt x="5634026" y="4764096"/>
                  </a:moveTo>
                  <a:lnTo>
                    <a:pt x="2738423" y="4764096"/>
                  </a:lnTo>
                  <a:lnTo>
                    <a:pt x="2738423" y="2738445"/>
                  </a:lnTo>
                  <a:lnTo>
                    <a:pt x="5634026" y="2738445"/>
                  </a:lnTo>
                  <a:lnTo>
                    <a:pt x="5634026" y="4764096"/>
                  </a:lnTo>
                  <a:close/>
                </a:path>
              </a:pathLst>
            </a:custGeom>
            <a:ln w="7199">
              <a:solidFill>
                <a:srgbClr val="AF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05810" y="5332507"/>
              <a:ext cx="2343150" cy="205740"/>
            </a:xfrm>
            <a:custGeom>
              <a:avLst/>
              <a:gdLst/>
              <a:ahLst/>
              <a:cxnLst/>
              <a:rect l="l" t="t" r="r" b="b"/>
              <a:pathLst>
                <a:path w="2343150" h="205739">
                  <a:moveTo>
                    <a:pt x="102571" y="0"/>
                  </a:moveTo>
                  <a:lnTo>
                    <a:pt x="2240250" y="0"/>
                  </a:lnTo>
                  <a:lnTo>
                    <a:pt x="2280078" y="8093"/>
                  </a:lnTo>
                  <a:lnTo>
                    <a:pt x="2312692" y="30129"/>
                  </a:lnTo>
                  <a:lnTo>
                    <a:pt x="2334729" y="62743"/>
                  </a:lnTo>
                  <a:lnTo>
                    <a:pt x="2342822" y="102570"/>
                  </a:lnTo>
                  <a:lnTo>
                    <a:pt x="2334729" y="142405"/>
                  </a:lnTo>
                  <a:lnTo>
                    <a:pt x="2312692" y="175019"/>
                  </a:lnTo>
                  <a:lnTo>
                    <a:pt x="2280078" y="197056"/>
                  </a:lnTo>
                  <a:lnTo>
                    <a:pt x="2240250" y="205149"/>
                  </a:lnTo>
                  <a:lnTo>
                    <a:pt x="102571" y="205149"/>
                  </a:lnTo>
                  <a:lnTo>
                    <a:pt x="62744" y="197056"/>
                  </a:lnTo>
                  <a:lnTo>
                    <a:pt x="30129" y="175019"/>
                  </a:lnTo>
                  <a:lnTo>
                    <a:pt x="8093" y="142405"/>
                  </a:lnTo>
                  <a:lnTo>
                    <a:pt x="0" y="102577"/>
                  </a:lnTo>
                  <a:lnTo>
                    <a:pt x="8093" y="62743"/>
                  </a:lnTo>
                  <a:lnTo>
                    <a:pt x="30129" y="30129"/>
                  </a:lnTo>
                  <a:lnTo>
                    <a:pt x="62744" y="8093"/>
                  </a:lnTo>
                  <a:lnTo>
                    <a:pt x="102571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80155" y="4956626"/>
              <a:ext cx="2790825" cy="529590"/>
            </a:xfrm>
            <a:custGeom>
              <a:avLst/>
              <a:gdLst/>
              <a:ahLst/>
              <a:cxnLst/>
              <a:rect l="l" t="t" r="r" b="b"/>
              <a:pathLst>
                <a:path w="2790825" h="529589">
                  <a:moveTo>
                    <a:pt x="144005" y="71996"/>
                  </a:moveTo>
                  <a:lnTo>
                    <a:pt x="138341" y="43980"/>
                  </a:lnTo>
                  <a:lnTo>
                    <a:pt x="122910" y="21094"/>
                  </a:lnTo>
                  <a:lnTo>
                    <a:pt x="100025" y="5664"/>
                  </a:lnTo>
                  <a:lnTo>
                    <a:pt x="71996" y="0"/>
                  </a:lnTo>
                  <a:lnTo>
                    <a:pt x="43980" y="5664"/>
                  </a:lnTo>
                  <a:lnTo>
                    <a:pt x="21094" y="21094"/>
                  </a:lnTo>
                  <a:lnTo>
                    <a:pt x="5664" y="43980"/>
                  </a:lnTo>
                  <a:lnTo>
                    <a:pt x="0" y="71996"/>
                  </a:lnTo>
                  <a:lnTo>
                    <a:pt x="0" y="455447"/>
                  </a:lnTo>
                  <a:lnTo>
                    <a:pt x="5664" y="483476"/>
                  </a:lnTo>
                  <a:lnTo>
                    <a:pt x="21094" y="506361"/>
                  </a:lnTo>
                  <a:lnTo>
                    <a:pt x="43980" y="521792"/>
                  </a:lnTo>
                  <a:lnTo>
                    <a:pt x="71996" y="527443"/>
                  </a:lnTo>
                  <a:lnTo>
                    <a:pt x="100025" y="521792"/>
                  </a:lnTo>
                  <a:lnTo>
                    <a:pt x="122910" y="506361"/>
                  </a:lnTo>
                  <a:lnTo>
                    <a:pt x="138341" y="483476"/>
                  </a:lnTo>
                  <a:lnTo>
                    <a:pt x="144005" y="455447"/>
                  </a:lnTo>
                  <a:lnTo>
                    <a:pt x="144005" y="71996"/>
                  </a:lnTo>
                  <a:close/>
                </a:path>
                <a:path w="2790825" h="529589">
                  <a:moveTo>
                    <a:pt x="2790215" y="73863"/>
                  </a:moveTo>
                  <a:lnTo>
                    <a:pt x="2784551" y="45834"/>
                  </a:lnTo>
                  <a:lnTo>
                    <a:pt x="2769120" y="22948"/>
                  </a:lnTo>
                  <a:lnTo>
                    <a:pt x="2746235" y="7518"/>
                  </a:lnTo>
                  <a:lnTo>
                    <a:pt x="2718206" y="1854"/>
                  </a:lnTo>
                  <a:lnTo>
                    <a:pt x="2690190" y="7518"/>
                  </a:lnTo>
                  <a:lnTo>
                    <a:pt x="2667292" y="22948"/>
                  </a:lnTo>
                  <a:lnTo>
                    <a:pt x="2651861" y="45834"/>
                  </a:lnTo>
                  <a:lnTo>
                    <a:pt x="2646210" y="73863"/>
                  </a:lnTo>
                  <a:lnTo>
                    <a:pt x="2646210" y="457301"/>
                  </a:lnTo>
                  <a:lnTo>
                    <a:pt x="2651861" y="485330"/>
                  </a:lnTo>
                  <a:lnTo>
                    <a:pt x="2667292" y="508215"/>
                  </a:lnTo>
                  <a:lnTo>
                    <a:pt x="2690190" y="523646"/>
                  </a:lnTo>
                  <a:lnTo>
                    <a:pt x="2718206" y="529310"/>
                  </a:lnTo>
                  <a:lnTo>
                    <a:pt x="2746235" y="523646"/>
                  </a:lnTo>
                  <a:lnTo>
                    <a:pt x="2769120" y="508215"/>
                  </a:lnTo>
                  <a:lnTo>
                    <a:pt x="2784551" y="485330"/>
                  </a:lnTo>
                  <a:lnTo>
                    <a:pt x="2790215" y="457301"/>
                  </a:lnTo>
                  <a:lnTo>
                    <a:pt x="2790215" y="73863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3494" y="5417427"/>
              <a:ext cx="2894965" cy="474345"/>
            </a:xfrm>
            <a:custGeom>
              <a:avLst/>
              <a:gdLst/>
              <a:ahLst/>
              <a:cxnLst/>
              <a:rect l="l" t="t" r="r" b="b"/>
              <a:pathLst>
                <a:path w="2894965" h="474345">
                  <a:moveTo>
                    <a:pt x="2894813" y="0"/>
                  </a:moveTo>
                  <a:lnTo>
                    <a:pt x="0" y="0"/>
                  </a:lnTo>
                  <a:lnTo>
                    <a:pt x="0" y="473965"/>
                  </a:lnTo>
                  <a:lnTo>
                    <a:pt x="2894813" y="473965"/>
                  </a:lnTo>
                  <a:lnTo>
                    <a:pt x="2894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3494" y="5417427"/>
              <a:ext cx="2894965" cy="474345"/>
            </a:xfrm>
            <a:custGeom>
              <a:avLst/>
              <a:gdLst/>
              <a:ahLst/>
              <a:cxnLst/>
              <a:rect l="l" t="t" r="r" b="b"/>
              <a:pathLst>
                <a:path w="2894965" h="474345">
                  <a:moveTo>
                    <a:pt x="0" y="0"/>
                  </a:moveTo>
                  <a:lnTo>
                    <a:pt x="2894813" y="0"/>
                  </a:lnTo>
                  <a:lnTo>
                    <a:pt x="2894813" y="473965"/>
                  </a:lnTo>
                  <a:lnTo>
                    <a:pt x="0" y="47396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3494" y="5891392"/>
              <a:ext cx="2894965" cy="949960"/>
            </a:xfrm>
            <a:custGeom>
              <a:avLst/>
              <a:gdLst/>
              <a:ahLst/>
              <a:cxnLst/>
              <a:rect l="l" t="t" r="r" b="b"/>
              <a:pathLst>
                <a:path w="2894965" h="949959">
                  <a:moveTo>
                    <a:pt x="2894813" y="0"/>
                  </a:moveTo>
                  <a:lnTo>
                    <a:pt x="0" y="0"/>
                  </a:lnTo>
                  <a:lnTo>
                    <a:pt x="0" y="949683"/>
                  </a:lnTo>
                  <a:lnTo>
                    <a:pt x="2894813" y="949683"/>
                  </a:lnTo>
                  <a:lnTo>
                    <a:pt x="2894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3494" y="5891392"/>
              <a:ext cx="2894965" cy="949960"/>
            </a:xfrm>
            <a:custGeom>
              <a:avLst/>
              <a:gdLst/>
              <a:ahLst/>
              <a:cxnLst/>
              <a:rect l="l" t="t" r="r" b="b"/>
              <a:pathLst>
                <a:path w="2894965" h="949959">
                  <a:moveTo>
                    <a:pt x="0" y="949683"/>
                  </a:moveTo>
                  <a:lnTo>
                    <a:pt x="2894813" y="949683"/>
                  </a:lnTo>
                  <a:lnTo>
                    <a:pt x="2894813" y="0"/>
                  </a:lnTo>
                  <a:lnTo>
                    <a:pt x="0" y="0"/>
                  </a:lnTo>
                  <a:lnTo>
                    <a:pt x="0" y="949683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4110" y="6604555"/>
              <a:ext cx="367030" cy="367030"/>
            </a:xfrm>
            <a:custGeom>
              <a:avLst/>
              <a:gdLst/>
              <a:ahLst/>
              <a:cxnLst/>
              <a:rect l="l" t="t" r="r" b="b"/>
              <a:pathLst>
                <a:path w="367029" h="367029">
                  <a:moveTo>
                    <a:pt x="183296" y="0"/>
                  </a:moveTo>
                  <a:lnTo>
                    <a:pt x="134569" y="6547"/>
                  </a:lnTo>
                  <a:lnTo>
                    <a:pt x="90783" y="25025"/>
                  </a:lnTo>
                  <a:lnTo>
                    <a:pt x="53686" y="53687"/>
                  </a:lnTo>
                  <a:lnTo>
                    <a:pt x="25025" y="90784"/>
                  </a:lnTo>
                  <a:lnTo>
                    <a:pt x="6547" y="134570"/>
                  </a:lnTo>
                  <a:lnTo>
                    <a:pt x="0" y="183297"/>
                  </a:lnTo>
                  <a:lnTo>
                    <a:pt x="6547" y="232024"/>
                  </a:lnTo>
                  <a:lnTo>
                    <a:pt x="25025" y="275809"/>
                  </a:lnTo>
                  <a:lnTo>
                    <a:pt x="53686" y="312907"/>
                  </a:lnTo>
                  <a:lnTo>
                    <a:pt x="90783" y="341569"/>
                  </a:lnTo>
                  <a:lnTo>
                    <a:pt x="134569" y="360047"/>
                  </a:lnTo>
                  <a:lnTo>
                    <a:pt x="183296" y="366595"/>
                  </a:lnTo>
                  <a:lnTo>
                    <a:pt x="232024" y="360047"/>
                  </a:lnTo>
                  <a:lnTo>
                    <a:pt x="275810" y="341569"/>
                  </a:lnTo>
                  <a:lnTo>
                    <a:pt x="312907" y="312907"/>
                  </a:lnTo>
                  <a:lnTo>
                    <a:pt x="341568" y="275809"/>
                  </a:lnTo>
                  <a:lnTo>
                    <a:pt x="360046" y="232024"/>
                  </a:lnTo>
                  <a:lnTo>
                    <a:pt x="366594" y="183297"/>
                  </a:lnTo>
                  <a:lnTo>
                    <a:pt x="360046" y="134570"/>
                  </a:lnTo>
                  <a:lnTo>
                    <a:pt x="341568" y="90784"/>
                  </a:lnTo>
                  <a:lnTo>
                    <a:pt x="312907" y="53687"/>
                  </a:lnTo>
                  <a:lnTo>
                    <a:pt x="275810" y="25025"/>
                  </a:lnTo>
                  <a:lnTo>
                    <a:pt x="232024" y="6547"/>
                  </a:lnTo>
                  <a:lnTo>
                    <a:pt x="183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4110" y="6604555"/>
              <a:ext cx="367030" cy="367030"/>
            </a:xfrm>
            <a:custGeom>
              <a:avLst/>
              <a:gdLst/>
              <a:ahLst/>
              <a:cxnLst/>
              <a:rect l="l" t="t" r="r" b="b"/>
              <a:pathLst>
                <a:path w="367029" h="367029">
                  <a:moveTo>
                    <a:pt x="183296" y="0"/>
                  </a:moveTo>
                  <a:lnTo>
                    <a:pt x="232024" y="6547"/>
                  </a:lnTo>
                  <a:lnTo>
                    <a:pt x="275810" y="25025"/>
                  </a:lnTo>
                  <a:lnTo>
                    <a:pt x="312907" y="53687"/>
                  </a:lnTo>
                  <a:lnTo>
                    <a:pt x="341568" y="90784"/>
                  </a:lnTo>
                  <a:lnTo>
                    <a:pt x="360046" y="134570"/>
                  </a:lnTo>
                  <a:lnTo>
                    <a:pt x="366594" y="183297"/>
                  </a:lnTo>
                  <a:lnTo>
                    <a:pt x="360046" y="232024"/>
                  </a:lnTo>
                  <a:lnTo>
                    <a:pt x="341568" y="275809"/>
                  </a:lnTo>
                  <a:lnTo>
                    <a:pt x="312907" y="312907"/>
                  </a:lnTo>
                  <a:lnTo>
                    <a:pt x="275810" y="341569"/>
                  </a:lnTo>
                  <a:lnTo>
                    <a:pt x="232024" y="360047"/>
                  </a:lnTo>
                  <a:lnTo>
                    <a:pt x="183296" y="366595"/>
                  </a:lnTo>
                  <a:lnTo>
                    <a:pt x="134569" y="360047"/>
                  </a:lnTo>
                  <a:lnTo>
                    <a:pt x="90783" y="341569"/>
                  </a:lnTo>
                  <a:lnTo>
                    <a:pt x="53686" y="312907"/>
                  </a:lnTo>
                  <a:lnTo>
                    <a:pt x="25025" y="275809"/>
                  </a:lnTo>
                  <a:lnTo>
                    <a:pt x="6547" y="232024"/>
                  </a:lnTo>
                  <a:lnTo>
                    <a:pt x="0" y="183297"/>
                  </a:lnTo>
                  <a:lnTo>
                    <a:pt x="6547" y="134570"/>
                  </a:lnTo>
                  <a:lnTo>
                    <a:pt x="25025" y="90784"/>
                  </a:lnTo>
                  <a:lnTo>
                    <a:pt x="53686" y="53687"/>
                  </a:lnTo>
                  <a:lnTo>
                    <a:pt x="90783" y="25025"/>
                  </a:lnTo>
                  <a:lnTo>
                    <a:pt x="134569" y="6547"/>
                  </a:lnTo>
                  <a:lnTo>
                    <a:pt x="183296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4253" y="6674698"/>
              <a:ext cx="226306" cy="226306"/>
            </a:xfrm>
            <a:prstGeom prst="rect">
              <a:avLst/>
            </a:prstGeom>
          </p:spPr>
        </p:pic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29514" y="6604555"/>
              <a:ext cx="367030" cy="367030"/>
            </a:xfrm>
            <a:custGeom>
              <a:avLst/>
              <a:gdLst/>
              <a:ahLst/>
              <a:cxnLst/>
              <a:rect l="l" t="t" r="r" b="b"/>
              <a:pathLst>
                <a:path w="367029" h="367029">
                  <a:moveTo>
                    <a:pt x="183294" y="0"/>
                  </a:moveTo>
                  <a:lnTo>
                    <a:pt x="134568" y="6547"/>
                  </a:lnTo>
                  <a:lnTo>
                    <a:pt x="90783" y="25025"/>
                  </a:lnTo>
                  <a:lnTo>
                    <a:pt x="53686" y="53687"/>
                  </a:lnTo>
                  <a:lnTo>
                    <a:pt x="25025" y="90784"/>
                  </a:lnTo>
                  <a:lnTo>
                    <a:pt x="6547" y="134570"/>
                  </a:lnTo>
                  <a:lnTo>
                    <a:pt x="0" y="183297"/>
                  </a:lnTo>
                  <a:lnTo>
                    <a:pt x="6547" y="232024"/>
                  </a:lnTo>
                  <a:lnTo>
                    <a:pt x="25025" y="275809"/>
                  </a:lnTo>
                  <a:lnTo>
                    <a:pt x="53686" y="312907"/>
                  </a:lnTo>
                  <a:lnTo>
                    <a:pt x="90783" y="341569"/>
                  </a:lnTo>
                  <a:lnTo>
                    <a:pt x="134568" y="360047"/>
                  </a:lnTo>
                  <a:lnTo>
                    <a:pt x="183294" y="366595"/>
                  </a:lnTo>
                  <a:lnTo>
                    <a:pt x="232021" y="360047"/>
                  </a:lnTo>
                  <a:lnTo>
                    <a:pt x="275808" y="341569"/>
                  </a:lnTo>
                  <a:lnTo>
                    <a:pt x="312905" y="312907"/>
                  </a:lnTo>
                  <a:lnTo>
                    <a:pt x="341566" y="275809"/>
                  </a:lnTo>
                  <a:lnTo>
                    <a:pt x="360044" y="232024"/>
                  </a:lnTo>
                  <a:lnTo>
                    <a:pt x="366591" y="183297"/>
                  </a:lnTo>
                  <a:lnTo>
                    <a:pt x="360044" y="134570"/>
                  </a:lnTo>
                  <a:lnTo>
                    <a:pt x="341566" y="90784"/>
                  </a:lnTo>
                  <a:lnTo>
                    <a:pt x="312905" y="53687"/>
                  </a:lnTo>
                  <a:lnTo>
                    <a:pt x="275808" y="25025"/>
                  </a:lnTo>
                  <a:lnTo>
                    <a:pt x="232021" y="6547"/>
                  </a:lnTo>
                  <a:lnTo>
                    <a:pt x="183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29514" y="6604555"/>
              <a:ext cx="367030" cy="367030"/>
            </a:xfrm>
            <a:custGeom>
              <a:avLst/>
              <a:gdLst/>
              <a:ahLst/>
              <a:cxnLst/>
              <a:rect l="l" t="t" r="r" b="b"/>
              <a:pathLst>
                <a:path w="367029" h="367029">
                  <a:moveTo>
                    <a:pt x="183294" y="0"/>
                  </a:moveTo>
                  <a:lnTo>
                    <a:pt x="232021" y="6547"/>
                  </a:lnTo>
                  <a:lnTo>
                    <a:pt x="275808" y="25025"/>
                  </a:lnTo>
                  <a:lnTo>
                    <a:pt x="312905" y="53687"/>
                  </a:lnTo>
                  <a:lnTo>
                    <a:pt x="341566" y="90784"/>
                  </a:lnTo>
                  <a:lnTo>
                    <a:pt x="360044" y="134570"/>
                  </a:lnTo>
                  <a:lnTo>
                    <a:pt x="366591" y="183297"/>
                  </a:lnTo>
                  <a:lnTo>
                    <a:pt x="360044" y="232024"/>
                  </a:lnTo>
                  <a:lnTo>
                    <a:pt x="341566" y="275809"/>
                  </a:lnTo>
                  <a:lnTo>
                    <a:pt x="312905" y="312907"/>
                  </a:lnTo>
                  <a:lnTo>
                    <a:pt x="275808" y="341569"/>
                  </a:lnTo>
                  <a:lnTo>
                    <a:pt x="232021" y="360047"/>
                  </a:lnTo>
                  <a:lnTo>
                    <a:pt x="183294" y="366595"/>
                  </a:lnTo>
                  <a:lnTo>
                    <a:pt x="134568" y="360047"/>
                  </a:lnTo>
                  <a:lnTo>
                    <a:pt x="90783" y="341569"/>
                  </a:lnTo>
                  <a:lnTo>
                    <a:pt x="53686" y="312907"/>
                  </a:lnTo>
                  <a:lnTo>
                    <a:pt x="25025" y="275809"/>
                  </a:lnTo>
                  <a:lnTo>
                    <a:pt x="6547" y="232024"/>
                  </a:lnTo>
                  <a:lnTo>
                    <a:pt x="0" y="183297"/>
                  </a:lnTo>
                  <a:lnTo>
                    <a:pt x="6547" y="134570"/>
                  </a:lnTo>
                  <a:lnTo>
                    <a:pt x="25025" y="90784"/>
                  </a:lnTo>
                  <a:lnTo>
                    <a:pt x="53686" y="53687"/>
                  </a:lnTo>
                  <a:lnTo>
                    <a:pt x="90783" y="25025"/>
                  </a:lnTo>
                  <a:lnTo>
                    <a:pt x="134568" y="6547"/>
                  </a:lnTo>
                  <a:lnTo>
                    <a:pt x="183294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9657" y="6674698"/>
              <a:ext cx="226306" cy="226306"/>
            </a:xfrm>
            <a:prstGeom prst="rect">
              <a:avLst/>
            </a:prstGeom>
          </p:spPr>
        </p:pic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8670" y="4984498"/>
              <a:ext cx="297815" cy="1984375"/>
            </a:xfrm>
            <a:custGeom>
              <a:avLst/>
              <a:gdLst/>
              <a:ahLst/>
              <a:cxnLst/>
              <a:rect l="l" t="t" r="r" b="b"/>
              <a:pathLst>
                <a:path w="297815" h="1984375">
                  <a:moveTo>
                    <a:pt x="0" y="1983849"/>
                  </a:moveTo>
                  <a:lnTo>
                    <a:pt x="297370" y="1983849"/>
                  </a:lnTo>
                </a:path>
                <a:path w="297815" h="1984375">
                  <a:moveTo>
                    <a:pt x="0" y="0"/>
                  </a:moveTo>
                  <a:lnTo>
                    <a:pt x="297370" y="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16345" y="4984498"/>
              <a:ext cx="72390" cy="1984375"/>
            </a:xfrm>
            <a:custGeom>
              <a:avLst/>
              <a:gdLst/>
              <a:ahLst/>
              <a:cxnLst/>
              <a:rect l="l" t="t" r="r" b="b"/>
              <a:pathLst>
                <a:path w="72390" h="1984375">
                  <a:moveTo>
                    <a:pt x="31509" y="1849456"/>
                  </a:moveTo>
                  <a:lnTo>
                    <a:pt x="0" y="1849456"/>
                  </a:lnTo>
                  <a:lnTo>
                    <a:pt x="36010" y="1983849"/>
                  </a:lnTo>
                  <a:lnTo>
                    <a:pt x="54015" y="1916654"/>
                  </a:lnTo>
                  <a:lnTo>
                    <a:pt x="31509" y="1916654"/>
                  </a:lnTo>
                  <a:lnTo>
                    <a:pt x="31509" y="1849456"/>
                  </a:lnTo>
                  <a:close/>
                </a:path>
                <a:path w="72390" h="1984375">
                  <a:moveTo>
                    <a:pt x="40510" y="67194"/>
                  </a:moveTo>
                  <a:lnTo>
                    <a:pt x="31509" y="67194"/>
                  </a:lnTo>
                  <a:lnTo>
                    <a:pt x="31509" y="1916654"/>
                  </a:lnTo>
                  <a:lnTo>
                    <a:pt x="40510" y="1916654"/>
                  </a:lnTo>
                  <a:lnTo>
                    <a:pt x="40510" y="67194"/>
                  </a:lnTo>
                  <a:close/>
                </a:path>
                <a:path w="72390" h="1984375">
                  <a:moveTo>
                    <a:pt x="72021" y="1849456"/>
                  </a:moveTo>
                  <a:lnTo>
                    <a:pt x="40510" y="1849456"/>
                  </a:lnTo>
                  <a:lnTo>
                    <a:pt x="40510" y="1916654"/>
                  </a:lnTo>
                  <a:lnTo>
                    <a:pt x="54015" y="1916654"/>
                  </a:lnTo>
                  <a:lnTo>
                    <a:pt x="72021" y="1849456"/>
                  </a:lnTo>
                  <a:close/>
                </a:path>
                <a:path w="72390" h="1984375">
                  <a:moveTo>
                    <a:pt x="36010" y="0"/>
                  </a:moveTo>
                  <a:lnTo>
                    <a:pt x="0" y="134391"/>
                  </a:lnTo>
                  <a:lnTo>
                    <a:pt x="31509" y="134391"/>
                  </a:lnTo>
                  <a:lnTo>
                    <a:pt x="31509" y="67194"/>
                  </a:lnTo>
                  <a:lnTo>
                    <a:pt x="54015" y="67194"/>
                  </a:lnTo>
                  <a:lnTo>
                    <a:pt x="36010" y="0"/>
                  </a:lnTo>
                  <a:close/>
                </a:path>
                <a:path w="72390" h="1984375">
                  <a:moveTo>
                    <a:pt x="54015" y="67194"/>
                  </a:moveTo>
                  <a:lnTo>
                    <a:pt x="40510" y="67194"/>
                  </a:lnTo>
                  <a:lnTo>
                    <a:pt x="40510" y="134391"/>
                  </a:lnTo>
                  <a:lnTo>
                    <a:pt x="72021" y="134391"/>
                  </a:lnTo>
                  <a:lnTo>
                    <a:pt x="54015" y="6719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71842" y="5781934"/>
            <a:ext cx="196215" cy="441959"/>
          </a:xfrm>
          <a:prstGeom prst="rect">
            <a:avLst/>
          </a:prstGeom>
        </p:spPr>
        <p:txBody>
          <a:bodyPr vert="vert270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50" spc="-10" dirty="0">
                <a:solidFill>
                  <a:srgbClr val="151616"/>
                </a:solidFill>
                <a:latin typeface="Arial"/>
                <a:cs typeface="Arial"/>
              </a:rPr>
              <a:t>500mm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0" name="object 20"/>
          <p:cNvGrpSpPr>
            <a:grpSpLocks noGrp="1" noUngrp="1" noRot="1" noMove="1" noResize="1"/>
          </p:cNvGrpSpPr>
          <p:nvPr/>
        </p:nvGrpSpPr>
        <p:grpSpPr>
          <a:xfrm>
            <a:off x="3074766" y="6664280"/>
            <a:ext cx="699770" cy="673735"/>
            <a:chOff x="3074766" y="6664280"/>
            <a:chExt cx="699770" cy="673735"/>
          </a:xfrm>
        </p:grpSpPr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09834" y="6664280"/>
              <a:ext cx="264795" cy="255270"/>
            </a:xfrm>
            <a:custGeom>
              <a:avLst/>
              <a:gdLst/>
              <a:ahLst/>
              <a:cxnLst/>
              <a:rect l="l" t="t" r="r" b="b"/>
              <a:pathLst>
                <a:path w="264795" h="255270">
                  <a:moveTo>
                    <a:pt x="20563" y="188845"/>
                  </a:moveTo>
                  <a:lnTo>
                    <a:pt x="0" y="255160"/>
                  </a:lnTo>
                  <a:lnTo>
                    <a:pt x="67017" y="237023"/>
                  </a:lnTo>
                  <a:lnTo>
                    <a:pt x="49821" y="219189"/>
                  </a:lnTo>
                  <a:lnTo>
                    <a:pt x="42490" y="219189"/>
                  </a:lnTo>
                  <a:lnTo>
                    <a:pt x="37494" y="214005"/>
                  </a:lnTo>
                  <a:lnTo>
                    <a:pt x="41292" y="210342"/>
                  </a:lnTo>
                  <a:lnTo>
                    <a:pt x="20563" y="188845"/>
                  </a:lnTo>
                  <a:close/>
                </a:path>
                <a:path w="264795" h="255270">
                  <a:moveTo>
                    <a:pt x="41292" y="210342"/>
                  </a:moveTo>
                  <a:lnTo>
                    <a:pt x="37494" y="214005"/>
                  </a:lnTo>
                  <a:lnTo>
                    <a:pt x="42490" y="219189"/>
                  </a:lnTo>
                  <a:lnTo>
                    <a:pt x="46289" y="215525"/>
                  </a:lnTo>
                  <a:lnTo>
                    <a:pt x="41292" y="210342"/>
                  </a:lnTo>
                  <a:close/>
                </a:path>
                <a:path w="264795" h="255270">
                  <a:moveTo>
                    <a:pt x="46289" y="215525"/>
                  </a:moveTo>
                  <a:lnTo>
                    <a:pt x="42490" y="219189"/>
                  </a:lnTo>
                  <a:lnTo>
                    <a:pt x="49821" y="219189"/>
                  </a:lnTo>
                  <a:lnTo>
                    <a:pt x="46289" y="215525"/>
                  </a:lnTo>
                  <a:close/>
                </a:path>
                <a:path w="264795" h="255270">
                  <a:moveTo>
                    <a:pt x="218321" y="39634"/>
                  </a:moveTo>
                  <a:lnTo>
                    <a:pt x="41292" y="210342"/>
                  </a:lnTo>
                  <a:lnTo>
                    <a:pt x="46289" y="215525"/>
                  </a:lnTo>
                  <a:lnTo>
                    <a:pt x="223319" y="44817"/>
                  </a:lnTo>
                  <a:lnTo>
                    <a:pt x="218321" y="39634"/>
                  </a:lnTo>
                  <a:close/>
                </a:path>
                <a:path w="264795" h="255270">
                  <a:moveTo>
                    <a:pt x="253457" y="35971"/>
                  </a:moveTo>
                  <a:lnTo>
                    <a:pt x="222120" y="35971"/>
                  </a:lnTo>
                  <a:lnTo>
                    <a:pt x="227116" y="41155"/>
                  </a:lnTo>
                  <a:lnTo>
                    <a:pt x="223319" y="44817"/>
                  </a:lnTo>
                  <a:lnTo>
                    <a:pt x="244048" y="66315"/>
                  </a:lnTo>
                  <a:lnTo>
                    <a:pt x="253457" y="35971"/>
                  </a:lnTo>
                  <a:close/>
                </a:path>
                <a:path w="264795" h="255270">
                  <a:moveTo>
                    <a:pt x="222120" y="35971"/>
                  </a:moveTo>
                  <a:lnTo>
                    <a:pt x="218321" y="39634"/>
                  </a:lnTo>
                  <a:lnTo>
                    <a:pt x="223319" y="44817"/>
                  </a:lnTo>
                  <a:lnTo>
                    <a:pt x="227116" y="41155"/>
                  </a:lnTo>
                  <a:lnTo>
                    <a:pt x="222120" y="35971"/>
                  </a:lnTo>
                  <a:close/>
                </a:path>
                <a:path w="264795" h="255270">
                  <a:moveTo>
                    <a:pt x="264610" y="0"/>
                  </a:moveTo>
                  <a:lnTo>
                    <a:pt x="197592" y="18136"/>
                  </a:lnTo>
                  <a:lnTo>
                    <a:pt x="218321" y="39634"/>
                  </a:lnTo>
                  <a:lnTo>
                    <a:pt x="222120" y="35971"/>
                  </a:lnTo>
                  <a:lnTo>
                    <a:pt x="253457" y="35971"/>
                  </a:lnTo>
                  <a:lnTo>
                    <a:pt x="26461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78576" y="6913061"/>
              <a:ext cx="436880" cy="421005"/>
            </a:xfrm>
            <a:custGeom>
              <a:avLst/>
              <a:gdLst/>
              <a:ahLst/>
              <a:cxnLst/>
              <a:rect l="l" t="t" r="r" b="b"/>
              <a:pathLst>
                <a:path w="436879" h="421004">
                  <a:moveTo>
                    <a:pt x="436455" y="0"/>
                  </a:moveTo>
                  <a:lnTo>
                    <a:pt x="0" y="420869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9020000">
            <a:off x="3090283" y="6974248"/>
            <a:ext cx="435546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spc="-10" dirty="0">
                <a:solidFill>
                  <a:srgbClr val="151616"/>
                </a:solidFill>
                <a:latin typeface="Arial"/>
                <a:cs typeface="Arial"/>
              </a:rPr>
              <a:t>100mm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55373" y="7154395"/>
            <a:ext cx="75565" cy="130810"/>
          </a:xfrm>
          <a:custGeom>
            <a:avLst/>
            <a:gdLst/>
            <a:ahLst/>
            <a:cxnLst/>
            <a:rect l="l" t="t" r="r" b="b"/>
            <a:pathLst>
              <a:path w="75564" h="130809">
                <a:moveTo>
                  <a:pt x="12391" y="24657"/>
                </a:moveTo>
                <a:lnTo>
                  <a:pt x="25284" y="20781"/>
                </a:lnTo>
                <a:lnTo>
                  <a:pt x="39614" y="23553"/>
                </a:lnTo>
                <a:lnTo>
                  <a:pt x="53667" y="32277"/>
                </a:lnTo>
                <a:lnTo>
                  <a:pt x="65725" y="46259"/>
                </a:lnTo>
                <a:lnTo>
                  <a:pt x="73381" y="63062"/>
                </a:lnTo>
                <a:lnTo>
                  <a:pt x="75428" y="79477"/>
                </a:lnTo>
                <a:lnTo>
                  <a:pt x="71952" y="93654"/>
                </a:lnTo>
                <a:lnTo>
                  <a:pt x="63040" y="103745"/>
                </a:lnTo>
                <a:lnTo>
                  <a:pt x="50146" y="107619"/>
                </a:lnTo>
                <a:lnTo>
                  <a:pt x="35814" y="104846"/>
                </a:lnTo>
                <a:lnTo>
                  <a:pt x="21761" y="96121"/>
                </a:lnTo>
                <a:lnTo>
                  <a:pt x="9702" y="82137"/>
                </a:lnTo>
                <a:lnTo>
                  <a:pt x="2046" y="65334"/>
                </a:lnTo>
                <a:lnTo>
                  <a:pt x="0" y="48920"/>
                </a:lnTo>
                <a:lnTo>
                  <a:pt x="3477" y="34745"/>
                </a:lnTo>
                <a:lnTo>
                  <a:pt x="12391" y="24657"/>
                </a:lnTo>
                <a:close/>
              </a:path>
              <a:path w="75564" h="130809">
                <a:moveTo>
                  <a:pt x="29127" y="0"/>
                </a:moveTo>
                <a:lnTo>
                  <a:pt x="37303" y="130684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345" y="1180079"/>
            <a:ext cx="3854450" cy="719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9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storage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unit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seen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opposite.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ts val="1340"/>
              </a:lnSpc>
              <a:spcBef>
                <a:spcPts val="7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views,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orthographic projection.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15"/>
              </a:lnSpc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ﬁve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more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dimensions,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estimate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measurements.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6" name="object 26"/>
          <p:cNvGrpSpPr>
            <a:grpSpLocks noGrp="1" noUngrp="1" noRot="1" noMove="1" noResize="1"/>
          </p:cNvGrpSpPr>
          <p:nvPr/>
        </p:nvGrpSpPr>
        <p:grpSpPr>
          <a:xfrm>
            <a:off x="231514" y="831379"/>
            <a:ext cx="10245090" cy="6132830"/>
            <a:chOff x="231514" y="831379"/>
            <a:chExt cx="10245090" cy="6132830"/>
          </a:xfrm>
        </p:grpSpPr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5324" y="1869853"/>
              <a:ext cx="3089275" cy="3089275"/>
            </a:xfrm>
            <a:custGeom>
              <a:avLst/>
              <a:gdLst/>
              <a:ahLst/>
              <a:cxnLst/>
              <a:rect l="l" t="t" r="r" b="b"/>
              <a:pathLst>
                <a:path w="3089275" h="3089275">
                  <a:moveTo>
                    <a:pt x="3089074" y="3089078"/>
                  </a:moveTo>
                  <a:lnTo>
                    <a:pt x="0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7060" y="2128644"/>
              <a:ext cx="5661025" cy="4704080"/>
            </a:xfrm>
            <a:custGeom>
              <a:avLst/>
              <a:gdLst/>
              <a:ahLst/>
              <a:cxnLst/>
              <a:rect l="l" t="t" r="r" b="b"/>
              <a:pathLst>
                <a:path w="5661025" h="4704080">
                  <a:moveTo>
                    <a:pt x="2763842" y="3287713"/>
                  </a:moveTo>
                  <a:lnTo>
                    <a:pt x="0" y="3287713"/>
                  </a:lnTo>
                </a:path>
                <a:path w="5661025" h="4704080">
                  <a:moveTo>
                    <a:pt x="2763842" y="4703763"/>
                  </a:moveTo>
                  <a:lnTo>
                    <a:pt x="0" y="4703763"/>
                  </a:lnTo>
                </a:path>
                <a:path w="5661025" h="4704080">
                  <a:moveTo>
                    <a:pt x="2765426" y="2895602"/>
                  </a:moveTo>
                  <a:lnTo>
                    <a:pt x="2765426" y="0"/>
                  </a:lnTo>
                </a:path>
                <a:path w="5661025" h="4704080">
                  <a:moveTo>
                    <a:pt x="5661028" y="2895602"/>
                  </a:moveTo>
                  <a:lnTo>
                    <a:pt x="5661028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06579" y="4091450"/>
              <a:ext cx="1005205" cy="393065"/>
            </a:xfrm>
            <a:custGeom>
              <a:avLst/>
              <a:gdLst/>
              <a:ahLst/>
              <a:cxnLst/>
              <a:rect l="l" t="t" r="r" b="b"/>
              <a:pathLst>
                <a:path w="1005204" h="393064">
                  <a:moveTo>
                    <a:pt x="196476" y="0"/>
                  </a:moveTo>
                  <a:lnTo>
                    <a:pt x="241527" y="5189"/>
                  </a:lnTo>
                  <a:lnTo>
                    <a:pt x="282882" y="19970"/>
                  </a:lnTo>
                  <a:lnTo>
                    <a:pt x="319363" y="43163"/>
                  </a:lnTo>
                  <a:lnTo>
                    <a:pt x="349790" y="73590"/>
                  </a:lnTo>
                  <a:lnTo>
                    <a:pt x="372984" y="110071"/>
                  </a:lnTo>
                  <a:lnTo>
                    <a:pt x="387765" y="151426"/>
                  </a:lnTo>
                  <a:lnTo>
                    <a:pt x="392954" y="196476"/>
                  </a:lnTo>
                  <a:lnTo>
                    <a:pt x="387765" y="241527"/>
                  </a:lnTo>
                  <a:lnTo>
                    <a:pt x="372984" y="282882"/>
                  </a:lnTo>
                  <a:lnTo>
                    <a:pt x="349790" y="319362"/>
                  </a:lnTo>
                  <a:lnTo>
                    <a:pt x="319363" y="349789"/>
                  </a:lnTo>
                  <a:lnTo>
                    <a:pt x="282882" y="372983"/>
                  </a:lnTo>
                  <a:lnTo>
                    <a:pt x="241527" y="387764"/>
                  </a:lnTo>
                  <a:lnTo>
                    <a:pt x="196476" y="392953"/>
                  </a:lnTo>
                  <a:lnTo>
                    <a:pt x="151426" y="387764"/>
                  </a:lnTo>
                  <a:lnTo>
                    <a:pt x="110071" y="372983"/>
                  </a:lnTo>
                  <a:lnTo>
                    <a:pt x="73590" y="349789"/>
                  </a:lnTo>
                  <a:lnTo>
                    <a:pt x="43164" y="319362"/>
                  </a:lnTo>
                  <a:lnTo>
                    <a:pt x="19970" y="282882"/>
                  </a:lnTo>
                  <a:lnTo>
                    <a:pt x="5189" y="241527"/>
                  </a:lnTo>
                  <a:lnTo>
                    <a:pt x="0" y="196476"/>
                  </a:lnTo>
                  <a:lnTo>
                    <a:pt x="5189" y="151426"/>
                  </a:lnTo>
                  <a:lnTo>
                    <a:pt x="19970" y="110071"/>
                  </a:lnTo>
                  <a:lnTo>
                    <a:pt x="43164" y="73590"/>
                  </a:lnTo>
                  <a:lnTo>
                    <a:pt x="73590" y="43163"/>
                  </a:lnTo>
                  <a:lnTo>
                    <a:pt x="110071" y="19970"/>
                  </a:lnTo>
                  <a:lnTo>
                    <a:pt x="151426" y="5189"/>
                  </a:lnTo>
                  <a:lnTo>
                    <a:pt x="196476" y="0"/>
                  </a:lnTo>
                  <a:close/>
                </a:path>
                <a:path w="1005204" h="393064">
                  <a:moveTo>
                    <a:pt x="196476" y="56137"/>
                  </a:moveTo>
                  <a:lnTo>
                    <a:pt x="240834" y="63292"/>
                  </a:lnTo>
                  <a:lnTo>
                    <a:pt x="279359" y="83214"/>
                  </a:lnTo>
                  <a:lnTo>
                    <a:pt x="309738" y="113593"/>
                  </a:lnTo>
                  <a:lnTo>
                    <a:pt x="329660" y="152118"/>
                  </a:lnTo>
                  <a:lnTo>
                    <a:pt x="336815" y="196476"/>
                  </a:lnTo>
                  <a:lnTo>
                    <a:pt x="329660" y="240834"/>
                  </a:lnTo>
                  <a:lnTo>
                    <a:pt x="309738" y="279359"/>
                  </a:lnTo>
                  <a:lnTo>
                    <a:pt x="279359" y="309738"/>
                  </a:lnTo>
                  <a:lnTo>
                    <a:pt x="240834" y="329660"/>
                  </a:lnTo>
                  <a:lnTo>
                    <a:pt x="196476" y="336815"/>
                  </a:lnTo>
                  <a:lnTo>
                    <a:pt x="152120" y="329660"/>
                  </a:lnTo>
                  <a:lnTo>
                    <a:pt x="113596" y="309738"/>
                  </a:lnTo>
                  <a:lnTo>
                    <a:pt x="83218" y="279359"/>
                  </a:lnTo>
                  <a:lnTo>
                    <a:pt x="63296" y="240834"/>
                  </a:lnTo>
                  <a:lnTo>
                    <a:pt x="56141" y="196476"/>
                  </a:lnTo>
                  <a:lnTo>
                    <a:pt x="63296" y="152118"/>
                  </a:lnTo>
                  <a:lnTo>
                    <a:pt x="83218" y="113593"/>
                  </a:lnTo>
                  <a:lnTo>
                    <a:pt x="113596" y="83214"/>
                  </a:lnTo>
                  <a:lnTo>
                    <a:pt x="152120" y="63292"/>
                  </a:lnTo>
                  <a:lnTo>
                    <a:pt x="196476" y="56137"/>
                  </a:lnTo>
                  <a:close/>
                </a:path>
                <a:path w="1005204" h="393064">
                  <a:moveTo>
                    <a:pt x="561365" y="70167"/>
                  </a:moveTo>
                  <a:lnTo>
                    <a:pt x="1004849" y="11224"/>
                  </a:lnTo>
                  <a:lnTo>
                    <a:pt x="1004849" y="387337"/>
                  </a:lnTo>
                  <a:lnTo>
                    <a:pt x="561365" y="325587"/>
                  </a:lnTo>
                  <a:lnTo>
                    <a:pt x="561365" y="70167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93032" y="2490811"/>
              <a:ext cx="1779905" cy="1153160"/>
            </a:xfrm>
            <a:custGeom>
              <a:avLst/>
              <a:gdLst/>
              <a:ahLst/>
              <a:cxnLst/>
              <a:rect l="l" t="t" r="r" b="b"/>
              <a:pathLst>
                <a:path w="1779904" h="1153160">
                  <a:moveTo>
                    <a:pt x="0" y="916131"/>
                  </a:moveTo>
                  <a:lnTo>
                    <a:pt x="338532" y="1152550"/>
                  </a:lnTo>
                </a:path>
                <a:path w="1779904" h="1153160">
                  <a:moveTo>
                    <a:pt x="1400745" y="0"/>
                  </a:moveTo>
                  <a:lnTo>
                    <a:pt x="1779756" y="163785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40393" y="2623014"/>
              <a:ext cx="1438275" cy="950594"/>
            </a:xfrm>
            <a:custGeom>
              <a:avLst/>
              <a:gdLst/>
              <a:ahLst/>
              <a:cxnLst/>
              <a:rect l="l" t="t" r="r" b="b"/>
              <a:pathLst>
                <a:path w="1438275" h="950595">
                  <a:moveTo>
                    <a:pt x="646861" y="432727"/>
                  </a:moveTo>
                  <a:lnTo>
                    <a:pt x="644702" y="426377"/>
                  </a:lnTo>
                  <a:lnTo>
                    <a:pt x="641223" y="422567"/>
                  </a:lnTo>
                  <a:lnTo>
                    <a:pt x="634276" y="414947"/>
                  </a:lnTo>
                  <a:lnTo>
                    <a:pt x="627405" y="412407"/>
                  </a:lnTo>
                  <a:lnTo>
                    <a:pt x="610590" y="412407"/>
                  </a:lnTo>
                  <a:lnTo>
                    <a:pt x="602716" y="414947"/>
                  </a:lnTo>
                  <a:lnTo>
                    <a:pt x="589775" y="423837"/>
                  </a:lnTo>
                  <a:lnTo>
                    <a:pt x="585470" y="428917"/>
                  </a:lnTo>
                  <a:lnTo>
                    <a:pt x="582599" y="435267"/>
                  </a:lnTo>
                  <a:lnTo>
                    <a:pt x="580974" y="431457"/>
                  </a:lnTo>
                  <a:lnTo>
                    <a:pt x="579424" y="428917"/>
                  </a:lnTo>
                  <a:lnTo>
                    <a:pt x="576287" y="421297"/>
                  </a:lnTo>
                  <a:lnTo>
                    <a:pt x="573303" y="414947"/>
                  </a:lnTo>
                  <a:lnTo>
                    <a:pt x="606691" y="392087"/>
                  </a:lnTo>
                  <a:lnTo>
                    <a:pt x="600595" y="384467"/>
                  </a:lnTo>
                  <a:lnTo>
                    <a:pt x="559231" y="413677"/>
                  </a:lnTo>
                  <a:lnTo>
                    <a:pt x="564984" y="426377"/>
                  </a:lnTo>
                  <a:lnTo>
                    <a:pt x="573963" y="445427"/>
                  </a:lnTo>
                  <a:lnTo>
                    <a:pt x="577049" y="451777"/>
                  </a:lnTo>
                  <a:lnTo>
                    <a:pt x="587921" y="445427"/>
                  </a:lnTo>
                  <a:lnTo>
                    <a:pt x="587946" y="442887"/>
                  </a:lnTo>
                  <a:lnTo>
                    <a:pt x="588873" y="439077"/>
                  </a:lnTo>
                  <a:lnTo>
                    <a:pt x="591502" y="435267"/>
                  </a:lnTo>
                  <a:lnTo>
                    <a:pt x="592378" y="433997"/>
                  </a:lnTo>
                  <a:lnTo>
                    <a:pt x="594956" y="430187"/>
                  </a:lnTo>
                  <a:lnTo>
                    <a:pt x="603846" y="423837"/>
                  </a:lnTo>
                  <a:lnTo>
                    <a:pt x="609346" y="422567"/>
                  </a:lnTo>
                  <a:lnTo>
                    <a:pt x="620382" y="422567"/>
                  </a:lnTo>
                  <a:lnTo>
                    <a:pt x="625081" y="425107"/>
                  </a:lnTo>
                  <a:lnTo>
                    <a:pt x="633082" y="433997"/>
                  </a:lnTo>
                  <a:lnTo>
                    <a:pt x="634682" y="439077"/>
                  </a:lnTo>
                  <a:lnTo>
                    <a:pt x="632650" y="450507"/>
                  </a:lnTo>
                  <a:lnTo>
                    <a:pt x="629462" y="454317"/>
                  </a:lnTo>
                  <a:lnTo>
                    <a:pt x="619861" y="461937"/>
                  </a:lnTo>
                  <a:lnTo>
                    <a:pt x="615213" y="463207"/>
                  </a:lnTo>
                  <a:lnTo>
                    <a:pt x="605701" y="463207"/>
                  </a:lnTo>
                  <a:lnTo>
                    <a:pt x="601205" y="461937"/>
                  </a:lnTo>
                  <a:lnTo>
                    <a:pt x="596925" y="458127"/>
                  </a:lnTo>
                  <a:lnTo>
                    <a:pt x="586257" y="467017"/>
                  </a:lnTo>
                  <a:lnTo>
                    <a:pt x="591477" y="472097"/>
                  </a:lnTo>
                  <a:lnTo>
                    <a:pt x="598017" y="473367"/>
                  </a:lnTo>
                  <a:lnTo>
                    <a:pt x="611886" y="473367"/>
                  </a:lnTo>
                  <a:lnTo>
                    <a:pt x="623887" y="468287"/>
                  </a:lnTo>
                  <a:lnTo>
                    <a:pt x="629945" y="464477"/>
                  </a:lnTo>
                  <a:lnTo>
                    <a:pt x="631571" y="463207"/>
                  </a:lnTo>
                  <a:lnTo>
                    <a:pt x="636447" y="459397"/>
                  </a:lnTo>
                  <a:lnTo>
                    <a:pt x="641299" y="453047"/>
                  </a:lnTo>
                  <a:lnTo>
                    <a:pt x="644499" y="446697"/>
                  </a:lnTo>
                  <a:lnTo>
                    <a:pt x="646061" y="440347"/>
                  </a:lnTo>
                  <a:lnTo>
                    <a:pt x="646861" y="432727"/>
                  </a:lnTo>
                  <a:close/>
                </a:path>
                <a:path w="1438275" h="950595">
                  <a:moveTo>
                    <a:pt x="714311" y="384467"/>
                  </a:moveTo>
                  <a:lnTo>
                    <a:pt x="711822" y="379387"/>
                  </a:lnTo>
                  <a:lnTo>
                    <a:pt x="708088" y="375577"/>
                  </a:lnTo>
                  <a:lnTo>
                    <a:pt x="700620" y="367957"/>
                  </a:lnTo>
                  <a:lnTo>
                    <a:pt x="693470" y="365417"/>
                  </a:lnTo>
                  <a:lnTo>
                    <a:pt x="676376" y="365417"/>
                  </a:lnTo>
                  <a:lnTo>
                    <a:pt x="668426" y="367957"/>
                  </a:lnTo>
                  <a:lnTo>
                    <a:pt x="655586" y="376847"/>
                  </a:lnTo>
                  <a:lnTo>
                    <a:pt x="651484" y="381927"/>
                  </a:lnTo>
                  <a:lnTo>
                    <a:pt x="648728" y="388277"/>
                  </a:lnTo>
                  <a:lnTo>
                    <a:pt x="645248" y="381927"/>
                  </a:lnTo>
                  <a:lnTo>
                    <a:pt x="641718" y="375577"/>
                  </a:lnTo>
                  <a:lnTo>
                    <a:pt x="638378" y="369227"/>
                  </a:lnTo>
                  <a:lnTo>
                    <a:pt x="671436" y="346367"/>
                  </a:lnTo>
                  <a:lnTo>
                    <a:pt x="669201" y="343827"/>
                  </a:lnTo>
                  <a:lnTo>
                    <a:pt x="664870" y="340017"/>
                  </a:lnTo>
                  <a:lnTo>
                    <a:pt x="623912" y="369227"/>
                  </a:lnTo>
                  <a:lnTo>
                    <a:pt x="627138" y="374307"/>
                  </a:lnTo>
                  <a:lnTo>
                    <a:pt x="630351" y="380657"/>
                  </a:lnTo>
                  <a:lnTo>
                    <a:pt x="637032" y="392087"/>
                  </a:lnTo>
                  <a:lnTo>
                    <a:pt x="640384" y="398437"/>
                  </a:lnTo>
                  <a:lnTo>
                    <a:pt x="643839" y="404787"/>
                  </a:lnTo>
                  <a:lnTo>
                    <a:pt x="654697" y="398437"/>
                  </a:lnTo>
                  <a:lnTo>
                    <a:pt x="654570" y="395897"/>
                  </a:lnTo>
                  <a:lnTo>
                    <a:pt x="655345" y="392087"/>
                  </a:lnTo>
                  <a:lnTo>
                    <a:pt x="675513" y="375577"/>
                  </a:lnTo>
                  <a:lnTo>
                    <a:pt x="686854" y="375577"/>
                  </a:lnTo>
                  <a:lnTo>
                    <a:pt x="691718" y="378117"/>
                  </a:lnTo>
                  <a:lnTo>
                    <a:pt x="700328" y="387007"/>
                  </a:lnTo>
                  <a:lnTo>
                    <a:pt x="702221" y="390817"/>
                  </a:lnTo>
                  <a:lnTo>
                    <a:pt x="700582" y="402247"/>
                  </a:lnTo>
                  <a:lnTo>
                    <a:pt x="697547" y="406057"/>
                  </a:lnTo>
                  <a:lnTo>
                    <a:pt x="688022" y="412407"/>
                  </a:lnTo>
                  <a:lnTo>
                    <a:pt x="683374" y="414947"/>
                  </a:lnTo>
                  <a:lnTo>
                    <a:pt x="673646" y="414947"/>
                  </a:lnTo>
                  <a:lnTo>
                    <a:pt x="668959" y="413677"/>
                  </a:lnTo>
                  <a:lnTo>
                    <a:pt x="664476" y="409867"/>
                  </a:lnTo>
                  <a:lnTo>
                    <a:pt x="653884" y="418757"/>
                  </a:lnTo>
                  <a:lnTo>
                    <a:pt x="659485" y="423837"/>
                  </a:lnTo>
                  <a:lnTo>
                    <a:pt x="666292" y="425107"/>
                  </a:lnTo>
                  <a:lnTo>
                    <a:pt x="674331" y="425107"/>
                  </a:lnTo>
                  <a:lnTo>
                    <a:pt x="686460" y="422567"/>
                  </a:lnTo>
                  <a:lnTo>
                    <a:pt x="692492" y="420027"/>
                  </a:lnTo>
                  <a:lnTo>
                    <a:pt x="698474" y="416217"/>
                  </a:lnTo>
                  <a:lnTo>
                    <a:pt x="700074" y="414947"/>
                  </a:lnTo>
                  <a:lnTo>
                    <a:pt x="704888" y="411137"/>
                  </a:lnTo>
                  <a:lnTo>
                    <a:pt x="709599" y="404787"/>
                  </a:lnTo>
                  <a:lnTo>
                    <a:pt x="712597" y="398437"/>
                  </a:lnTo>
                  <a:lnTo>
                    <a:pt x="713867" y="392087"/>
                  </a:lnTo>
                  <a:lnTo>
                    <a:pt x="714311" y="384467"/>
                  </a:lnTo>
                  <a:close/>
                </a:path>
                <a:path w="1438275" h="950595">
                  <a:moveTo>
                    <a:pt x="780059" y="347637"/>
                  </a:moveTo>
                  <a:lnTo>
                    <a:pt x="767334" y="323875"/>
                  </a:lnTo>
                  <a:lnTo>
                    <a:pt x="767334" y="353987"/>
                  </a:lnTo>
                  <a:lnTo>
                    <a:pt x="764997" y="357797"/>
                  </a:lnTo>
                  <a:lnTo>
                    <a:pt x="755243" y="365417"/>
                  </a:lnTo>
                  <a:lnTo>
                    <a:pt x="749414" y="366687"/>
                  </a:lnTo>
                  <a:lnTo>
                    <a:pt x="739305" y="365417"/>
                  </a:lnTo>
                  <a:lnTo>
                    <a:pt x="708888" y="341287"/>
                  </a:lnTo>
                  <a:lnTo>
                    <a:pt x="702741" y="331127"/>
                  </a:lnTo>
                  <a:lnTo>
                    <a:pt x="702741" y="323507"/>
                  </a:lnTo>
                  <a:lnTo>
                    <a:pt x="705065" y="319697"/>
                  </a:lnTo>
                  <a:lnTo>
                    <a:pt x="714476" y="313347"/>
                  </a:lnTo>
                  <a:lnTo>
                    <a:pt x="719975" y="312077"/>
                  </a:lnTo>
                  <a:lnTo>
                    <a:pt x="729538" y="312077"/>
                  </a:lnTo>
                  <a:lnTo>
                    <a:pt x="760158" y="334937"/>
                  </a:lnTo>
                  <a:lnTo>
                    <a:pt x="767334" y="353987"/>
                  </a:lnTo>
                  <a:lnTo>
                    <a:pt x="767334" y="323875"/>
                  </a:lnTo>
                  <a:lnTo>
                    <a:pt x="765365" y="322237"/>
                  </a:lnTo>
                  <a:lnTo>
                    <a:pt x="755446" y="313347"/>
                  </a:lnTo>
                  <a:lnTo>
                    <a:pt x="753605" y="312077"/>
                  </a:lnTo>
                  <a:lnTo>
                    <a:pt x="749935" y="309537"/>
                  </a:lnTo>
                  <a:lnTo>
                    <a:pt x="740321" y="305727"/>
                  </a:lnTo>
                  <a:lnTo>
                    <a:pt x="735622" y="304457"/>
                  </a:lnTo>
                  <a:lnTo>
                    <a:pt x="726503" y="303187"/>
                  </a:lnTo>
                  <a:lnTo>
                    <a:pt x="721906" y="303187"/>
                  </a:lnTo>
                  <a:lnTo>
                    <a:pt x="690740" y="328587"/>
                  </a:lnTo>
                  <a:lnTo>
                    <a:pt x="690968" y="333667"/>
                  </a:lnTo>
                  <a:lnTo>
                    <a:pt x="694169" y="342557"/>
                  </a:lnTo>
                  <a:lnTo>
                    <a:pt x="695871" y="345097"/>
                  </a:lnTo>
                  <a:lnTo>
                    <a:pt x="700455" y="351447"/>
                  </a:lnTo>
                  <a:lnTo>
                    <a:pt x="703351" y="353987"/>
                  </a:lnTo>
                  <a:lnTo>
                    <a:pt x="706856" y="357797"/>
                  </a:lnTo>
                  <a:lnTo>
                    <a:pt x="712482" y="362877"/>
                  </a:lnTo>
                  <a:lnTo>
                    <a:pt x="718121" y="366687"/>
                  </a:lnTo>
                  <a:lnTo>
                    <a:pt x="729272" y="373037"/>
                  </a:lnTo>
                  <a:lnTo>
                    <a:pt x="734910" y="375577"/>
                  </a:lnTo>
                  <a:lnTo>
                    <a:pt x="747166" y="375577"/>
                  </a:lnTo>
                  <a:lnTo>
                    <a:pt x="753821" y="374307"/>
                  </a:lnTo>
                  <a:lnTo>
                    <a:pt x="760310" y="371767"/>
                  </a:lnTo>
                  <a:lnTo>
                    <a:pt x="766660" y="367957"/>
                  </a:lnTo>
                  <a:lnTo>
                    <a:pt x="768248" y="366687"/>
                  </a:lnTo>
                  <a:lnTo>
                    <a:pt x="773010" y="362877"/>
                  </a:lnTo>
                  <a:lnTo>
                    <a:pt x="776986" y="357797"/>
                  </a:lnTo>
                  <a:lnTo>
                    <a:pt x="780059" y="347637"/>
                  </a:lnTo>
                  <a:close/>
                </a:path>
                <a:path w="1438275" h="950595">
                  <a:moveTo>
                    <a:pt x="891628" y="276517"/>
                  </a:moveTo>
                  <a:lnTo>
                    <a:pt x="885583" y="272707"/>
                  </a:lnTo>
                  <a:lnTo>
                    <a:pt x="879652" y="267627"/>
                  </a:lnTo>
                  <a:lnTo>
                    <a:pt x="861631" y="254927"/>
                  </a:lnTo>
                  <a:lnTo>
                    <a:pt x="850811" y="247307"/>
                  </a:lnTo>
                  <a:lnTo>
                    <a:pt x="845096" y="246037"/>
                  </a:lnTo>
                  <a:lnTo>
                    <a:pt x="833450" y="246037"/>
                  </a:lnTo>
                  <a:lnTo>
                    <a:pt x="827595" y="248577"/>
                  </a:lnTo>
                  <a:lnTo>
                    <a:pt x="814158" y="257467"/>
                  </a:lnTo>
                  <a:lnTo>
                    <a:pt x="810806" y="263817"/>
                  </a:lnTo>
                  <a:lnTo>
                    <a:pt x="811580" y="271437"/>
                  </a:lnTo>
                  <a:lnTo>
                    <a:pt x="807808" y="270167"/>
                  </a:lnTo>
                  <a:lnTo>
                    <a:pt x="803783" y="270167"/>
                  </a:lnTo>
                  <a:lnTo>
                    <a:pt x="791019" y="273977"/>
                  </a:lnTo>
                  <a:lnTo>
                    <a:pt x="782637" y="280327"/>
                  </a:lnTo>
                  <a:lnTo>
                    <a:pt x="779818" y="282867"/>
                  </a:lnTo>
                  <a:lnTo>
                    <a:pt x="776325" y="289217"/>
                  </a:lnTo>
                  <a:lnTo>
                    <a:pt x="775614" y="293027"/>
                  </a:lnTo>
                  <a:lnTo>
                    <a:pt x="775970" y="295567"/>
                  </a:lnTo>
                  <a:lnTo>
                    <a:pt x="769543" y="290487"/>
                  </a:lnTo>
                  <a:lnTo>
                    <a:pt x="760412" y="296837"/>
                  </a:lnTo>
                  <a:lnTo>
                    <a:pt x="807478" y="336207"/>
                  </a:lnTo>
                  <a:lnTo>
                    <a:pt x="818070" y="328587"/>
                  </a:lnTo>
                  <a:lnTo>
                    <a:pt x="813803" y="326047"/>
                  </a:lnTo>
                  <a:lnTo>
                    <a:pt x="809523" y="322237"/>
                  </a:lnTo>
                  <a:lnTo>
                    <a:pt x="801166" y="315887"/>
                  </a:lnTo>
                  <a:lnTo>
                    <a:pt x="788606" y="304457"/>
                  </a:lnTo>
                  <a:lnTo>
                    <a:pt x="785888" y="301917"/>
                  </a:lnTo>
                  <a:lnTo>
                    <a:pt x="783590" y="296837"/>
                  </a:lnTo>
                  <a:lnTo>
                    <a:pt x="783615" y="295567"/>
                  </a:lnTo>
                  <a:lnTo>
                    <a:pt x="783628" y="294297"/>
                  </a:lnTo>
                  <a:lnTo>
                    <a:pt x="786193" y="289217"/>
                  </a:lnTo>
                  <a:lnTo>
                    <a:pt x="788250" y="286677"/>
                  </a:lnTo>
                  <a:lnTo>
                    <a:pt x="794842" y="281597"/>
                  </a:lnTo>
                  <a:lnTo>
                    <a:pt x="798449" y="280327"/>
                  </a:lnTo>
                  <a:lnTo>
                    <a:pt x="805281" y="280327"/>
                  </a:lnTo>
                  <a:lnTo>
                    <a:pt x="808786" y="282867"/>
                  </a:lnTo>
                  <a:lnTo>
                    <a:pt x="833551" y="301917"/>
                  </a:lnTo>
                  <a:lnTo>
                    <a:pt x="838949" y="305727"/>
                  </a:lnTo>
                  <a:lnTo>
                    <a:pt x="844461" y="310807"/>
                  </a:lnTo>
                  <a:lnTo>
                    <a:pt x="854925" y="303187"/>
                  </a:lnTo>
                  <a:lnTo>
                    <a:pt x="845070" y="295567"/>
                  </a:lnTo>
                  <a:lnTo>
                    <a:pt x="825779" y="280327"/>
                  </a:lnTo>
                  <a:lnTo>
                    <a:pt x="820953" y="276517"/>
                  </a:lnTo>
                  <a:lnTo>
                    <a:pt x="818730" y="272707"/>
                  </a:lnTo>
                  <a:lnTo>
                    <a:pt x="818908" y="271437"/>
                  </a:lnTo>
                  <a:lnTo>
                    <a:pt x="836434" y="254927"/>
                  </a:lnTo>
                  <a:lnTo>
                    <a:pt x="838796" y="254927"/>
                  </a:lnTo>
                  <a:lnTo>
                    <a:pt x="842975" y="256197"/>
                  </a:lnTo>
                  <a:lnTo>
                    <a:pt x="845756" y="258737"/>
                  </a:lnTo>
                  <a:lnTo>
                    <a:pt x="854316" y="265087"/>
                  </a:lnTo>
                  <a:lnTo>
                    <a:pt x="859574" y="268897"/>
                  </a:lnTo>
                  <a:lnTo>
                    <a:pt x="881164" y="284137"/>
                  </a:lnTo>
                  <a:lnTo>
                    <a:pt x="891628" y="276517"/>
                  </a:lnTo>
                  <a:close/>
                </a:path>
                <a:path w="1438275" h="950595">
                  <a:moveTo>
                    <a:pt x="989749" y="206667"/>
                  </a:moveTo>
                  <a:lnTo>
                    <a:pt x="960386" y="188887"/>
                  </a:lnTo>
                  <a:lnTo>
                    <a:pt x="945718" y="179997"/>
                  </a:lnTo>
                  <a:lnTo>
                    <a:pt x="939634" y="178727"/>
                  </a:lnTo>
                  <a:lnTo>
                    <a:pt x="927620" y="179997"/>
                  </a:lnTo>
                  <a:lnTo>
                    <a:pt x="921766" y="181267"/>
                  </a:lnTo>
                  <a:lnTo>
                    <a:pt x="908583" y="191427"/>
                  </a:lnTo>
                  <a:lnTo>
                    <a:pt x="905510" y="197777"/>
                  </a:lnTo>
                  <a:lnTo>
                    <a:pt x="906780" y="204127"/>
                  </a:lnTo>
                  <a:lnTo>
                    <a:pt x="902804" y="204127"/>
                  </a:lnTo>
                  <a:lnTo>
                    <a:pt x="871105" y="225717"/>
                  </a:lnTo>
                  <a:lnTo>
                    <a:pt x="871689" y="228257"/>
                  </a:lnTo>
                  <a:lnTo>
                    <a:pt x="869353" y="226987"/>
                  </a:lnTo>
                  <a:lnTo>
                    <a:pt x="864654" y="223177"/>
                  </a:lnTo>
                  <a:lnTo>
                    <a:pt x="855751" y="229527"/>
                  </a:lnTo>
                  <a:lnTo>
                    <a:pt x="906932" y="266357"/>
                  </a:lnTo>
                  <a:lnTo>
                    <a:pt x="917321" y="258737"/>
                  </a:lnTo>
                  <a:lnTo>
                    <a:pt x="898931" y="246037"/>
                  </a:lnTo>
                  <a:lnTo>
                    <a:pt x="894435" y="242227"/>
                  </a:lnTo>
                  <a:lnTo>
                    <a:pt x="885329" y="235877"/>
                  </a:lnTo>
                  <a:lnTo>
                    <a:pt x="882294" y="233337"/>
                  </a:lnTo>
                  <a:lnTo>
                    <a:pt x="879563" y="228257"/>
                  </a:lnTo>
                  <a:lnTo>
                    <a:pt x="879475" y="225717"/>
                  </a:lnTo>
                  <a:lnTo>
                    <a:pt x="881735" y="220637"/>
                  </a:lnTo>
                  <a:lnTo>
                    <a:pt x="883716" y="219367"/>
                  </a:lnTo>
                  <a:lnTo>
                    <a:pt x="890193" y="214287"/>
                  </a:lnTo>
                  <a:lnTo>
                    <a:pt x="893787" y="213017"/>
                  </a:lnTo>
                  <a:lnTo>
                    <a:pt x="900887" y="213017"/>
                  </a:lnTo>
                  <a:lnTo>
                    <a:pt x="904608" y="214287"/>
                  </a:lnTo>
                  <a:lnTo>
                    <a:pt x="919822" y="224447"/>
                  </a:lnTo>
                  <a:lnTo>
                    <a:pt x="943241" y="239687"/>
                  </a:lnTo>
                  <a:lnTo>
                    <a:pt x="953592" y="233337"/>
                  </a:lnTo>
                  <a:lnTo>
                    <a:pt x="922629" y="213017"/>
                  </a:lnTo>
                  <a:lnTo>
                    <a:pt x="916825" y="209207"/>
                  </a:lnTo>
                  <a:lnTo>
                    <a:pt x="914285" y="205397"/>
                  </a:lnTo>
                  <a:lnTo>
                    <a:pt x="914425" y="204127"/>
                  </a:lnTo>
                  <a:lnTo>
                    <a:pt x="914933" y="199047"/>
                  </a:lnTo>
                  <a:lnTo>
                    <a:pt x="917194" y="195237"/>
                  </a:lnTo>
                  <a:lnTo>
                    <a:pt x="923594" y="190157"/>
                  </a:lnTo>
                  <a:lnTo>
                    <a:pt x="926045" y="190157"/>
                  </a:lnTo>
                  <a:lnTo>
                    <a:pt x="931367" y="188887"/>
                  </a:lnTo>
                  <a:lnTo>
                    <a:pt x="938212" y="188887"/>
                  </a:lnTo>
                  <a:lnTo>
                    <a:pt x="941146" y="190157"/>
                  </a:lnTo>
                  <a:lnTo>
                    <a:pt x="979398" y="214287"/>
                  </a:lnTo>
                  <a:lnTo>
                    <a:pt x="989749" y="206667"/>
                  </a:lnTo>
                  <a:close/>
                </a:path>
                <a:path w="1438275" h="950595">
                  <a:moveTo>
                    <a:pt x="1438198" y="0"/>
                  </a:moveTo>
                  <a:lnTo>
                    <a:pt x="1368996" y="5626"/>
                  </a:lnTo>
                  <a:lnTo>
                    <a:pt x="1385468" y="30543"/>
                  </a:lnTo>
                  <a:lnTo>
                    <a:pt x="48768" y="914019"/>
                  </a:lnTo>
                  <a:lnTo>
                    <a:pt x="32308" y="889101"/>
                  </a:lnTo>
                  <a:lnTo>
                    <a:pt x="0" y="950556"/>
                  </a:lnTo>
                  <a:lnTo>
                    <a:pt x="69215" y="944930"/>
                  </a:lnTo>
                  <a:lnTo>
                    <a:pt x="54660" y="922934"/>
                  </a:lnTo>
                  <a:lnTo>
                    <a:pt x="52743" y="920013"/>
                  </a:lnTo>
                  <a:lnTo>
                    <a:pt x="1389430" y="36537"/>
                  </a:lnTo>
                  <a:lnTo>
                    <a:pt x="1405902" y="61455"/>
                  </a:lnTo>
                  <a:lnTo>
                    <a:pt x="1423682" y="27622"/>
                  </a:lnTo>
                  <a:lnTo>
                    <a:pt x="143819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57174" y="2671148"/>
              <a:ext cx="1334135" cy="921385"/>
            </a:xfrm>
            <a:custGeom>
              <a:avLst/>
              <a:gdLst/>
              <a:ahLst/>
              <a:cxnLst/>
              <a:rect l="l" t="t" r="r" b="b"/>
              <a:pathLst>
                <a:path w="1334134" h="921385">
                  <a:moveTo>
                    <a:pt x="1333720" y="702515"/>
                  </a:moveTo>
                  <a:lnTo>
                    <a:pt x="939946" y="920765"/>
                  </a:lnTo>
                </a:path>
                <a:path w="1334134" h="921385">
                  <a:moveTo>
                    <a:pt x="383562" y="0"/>
                  </a:moveTo>
                  <a:lnTo>
                    <a:pt x="0" y="169163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79348" y="2783389"/>
              <a:ext cx="911860" cy="755015"/>
            </a:xfrm>
            <a:custGeom>
              <a:avLst/>
              <a:gdLst/>
              <a:ahLst/>
              <a:cxnLst/>
              <a:rect l="l" t="t" r="r" b="b"/>
              <a:pathLst>
                <a:path w="911859" h="755014">
                  <a:moveTo>
                    <a:pt x="497014" y="217055"/>
                  </a:moveTo>
                  <a:lnTo>
                    <a:pt x="492074" y="213245"/>
                  </a:lnTo>
                  <a:lnTo>
                    <a:pt x="481685" y="214515"/>
                  </a:lnTo>
                  <a:lnTo>
                    <a:pt x="472427" y="215950"/>
                  </a:lnTo>
                  <a:lnTo>
                    <a:pt x="472427" y="222135"/>
                  </a:lnTo>
                  <a:lnTo>
                    <a:pt x="465289" y="225945"/>
                  </a:lnTo>
                  <a:lnTo>
                    <a:pt x="436181" y="241185"/>
                  </a:lnTo>
                  <a:lnTo>
                    <a:pt x="428701" y="243725"/>
                  </a:lnTo>
                  <a:lnTo>
                    <a:pt x="413308" y="231025"/>
                  </a:lnTo>
                  <a:lnTo>
                    <a:pt x="450494" y="225945"/>
                  </a:lnTo>
                  <a:lnTo>
                    <a:pt x="472427" y="222135"/>
                  </a:lnTo>
                  <a:lnTo>
                    <a:pt x="472427" y="215950"/>
                  </a:lnTo>
                  <a:lnTo>
                    <a:pt x="407479" y="225945"/>
                  </a:lnTo>
                  <a:lnTo>
                    <a:pt x="396087" y="232295"/>
                  </a:lnTo>
                  <a:lnTo>
                    <a:pt x="417372" y="250075"/>
                  </a:lnTo>
                  <a:lnTo>
                    <a:pt x="392912" y="262775"/>
                  </a:lnTo>
                  <a:lnTo>
                    <a:pt x="394944" y="264045"/>
                  </a:lnTo>
                  <a:lnTo>
                    <a:pt x="399046" y="267855"/>
                  </a:lnTo>
                  <a:lnTo>
                    <a:pt x="423468" y="255155"/>
                  </a:lnTo>
                  <a:lnTo>
                    <a:pt x="430250" y="261505"/>
                  </a:lnTo>
                  <a:lnTo>
                    <a:pt x="441566" y="255155"/>
                  </a:lnTo>
                  <a:lnTo>
                    <a:pt x="439318" y="253885"/>
                  </a:lnTo>
                  <a:lnTo>
                    <a:pt x="434809" y="250075"/>
                  </a:lnTo>
                  <a:lnTo>
                    <a:pt x="446773" y="243725"/>
                  </a:lnTo>
                  <a:lnTo>
                    <a:pt x="487438" y="222135"/>
                  </a:lnTo>
                  <a:lnTo>
                    <a:pt x="497014" y="217055"/>
                  </a:lnTo>
                  <a:close/>
                </a:path>
                <a:path w="911859" h="755014">
                  <a:moveTo>
                    <a:pt x="539750" y="253885"/>
                  </a:moveTo>
                  <a:lnTo>
                    <a:pt x="527202" y="243725"/>
                  </a:lnTo>
                  <a:lnTo>
                    <a:pt x="514692" y="233565"/>
                  </a:lnTo>
                  <a:lnTo>
                    <a:pt x="494855" y="241185"/>
                  </a:lnTo>
                  <a:lnTo>
                    <a:pt x="460997" y="255155"/>
                  </a:lnTo>
                  <a:lnTo>
                    <a:pt x="462381" y="257695"/>
                  </a:lnTo>
                  <a:lnTo>
                    <a:pt x="465226" y="261505"/>
                  </a:lnTo>
                  <a:lnTo>
                    <a:pt x="468922" y="260235"/>
                  </a:lnTo>
                  <a:lnTo>
                    <a:pt x="479196" y="260235"/>
                  </a:lnTo>
                  <a:lnTo>
                    <a:pt x="481863" y="261505"/>
                  </a:lnTo>
                  <a:lnTo>
                    <a:pt x="487159" y="266585"/>
                  </a:lnTo>
                  <a:lnTo>
                    <a:pt x="487845" y="269125"/>
                  </a:lnTo>
                  <a:lnTo>
                    <a:pt x="483920" y="276745"/>
                  </a:lnTo>
                  <a:lnTo>
                    <a:pt x="479501" y="280555"/>
                  </a:lnTo>
                  <a:lnTo>
                    <a:pt x="465264" y="288175"/>
                  </a:lnTo>
                  <a:lnTo>
                    <a:pt x="458266" y="290715"/>
                  </a:lnTo>
                  <a:lnTo>
                    <a:pt x="445033" y="291985"/>
                  </a:lnTo>
                  <a:lnTo>
                    <a:pt x="440169" y="291985"/>
                  </a:lnTo>
                  <a:lnTo>
                    <a:pt x="434606" y="286905"/>
                  </a:lnTo>
                  <a:lnTo>
                    <a:pt x="434022" y="284365"/>
                  </a:lnTo>
                  <a:lnTo>
                    <a:pt x="436930" y="278015"/>
                  </a:lnTo>
                  <a:lnTo>
                    <a:pt x="440601" y="274205"/>
                  </a:lnTo>
                  <a:lnTo>
                    <a:pt x="446417" y="270395"/>
                  </a:lnTo>
                  <a:lnTo>
                    <a:pt x="443928" y="269125"/>
                  </a:lnTo>
                  <a:lnTo>
                    <a:pt x="438962" y="265315"/>
                  </a:lnTo>
                  <a:lnTo>
                    <a:pt x="430872" y="270395"/>
                  </a:lnTo>
                  <a:lnTo>
                    <a:pt x="425627" y="275475"/>
                  </a:lnTo>
                  <a:lnTo>
                    <a:pt x="420979" y="285635"/>
                  </a:lnTo>
                  <a:lnTo>
                    <a:pt x="422122" y="290715"/>
                  </a:lnTo>
                  <a:lnTo>
                    <a:pt x="426745" y="294525"/>
                  </a:lnTo>
                  <a:lnTo>
                    <a:pt x="431584" y="297065"/>
                  </a:lnTo>
                  <a:lnTo>
                    <a:pt x="437527" y="299605"/>
                  </a:lnTo>
                  <a:lnTo>
                    <a:pt x="452755" y="299605"/>
                  </a:lnTo>
                  <a:lnTo>
                    <a:pt x="459778" y="298335"/>
                  </a:lnTo>
                  <a:lnTo>
                    <a:pt x="473621" y="293255"/>
                  </a:lnTo>
                  <a:lnTo>
                    <a:pt x="475894" y="291985"/>
                  </a:lnTo>
                  <a:lnTo>
                    <a:pt x="480428" y="289445"/>
                  </a:lnTo>
                  <a:lnTo>
                    <a:pt x="489762" y="284365"/>
                  </a:lnTo>
                  <a:lnTo>
                    <a:pt x="495782" y="279285"/>
                  </a:lnTo>
                  <a:lnTo>
                    <a:pt x="501307" y="267855"/>
                  </a:lnTo>
                  <a:lnTo>
                    <a:pt x="500443" y="262775"/>
                  </a:lnTo>
                  <a:lnTo>
                    <a:pt x="497344" y="260235"/>
                  </a:lnTo>
                  <a:lnTo>
                    <a:pt x="492683" y="256425"/>
                  </a:lnTo>
                  <a:lnTo>
                    <a:pt x="487489" y="255155"/>
                  </a:lnTo>
                  <a:lnTo>
                    <a:pt x="480453" y="255155"/>
                  </a:lnTo>
                  <a:lnTo>
                    <a:pt x="489966" y="251345"/>
                  </a:lnTo>
                  <a:lnTo>
                    <a:pt x="499351" y="246265"/>
                  </a:lnTo>
                  <a:lnTo>
                    <a:pt x="508723" y="243725"/>
                  </a:lnTo>
                  <a:lnTo>
                    <a:pt x="528929" y="260235"/>
                  </a:lnTo>
                  <a:lnTo>
                    <a:pt x="539750" y="253885"/>
                  </a:lnTo>
                  <a:close/>
                </a:path>
                <a:path w="911859" h="755014">
                  <a:moveTo>
                    <a:pt x="571080" y="283095"/>
                  </a:moveTo>
                  <a:lnTo>
                    <a:pt x="570750" y="278015"/>
                  </a:lnTo>
                  <a:lnTo>
                    <a:pt x="569290" y="275475"/>
                  </a:lnTo>
                  <a:lnTo>
                    <a:pt x="562660" y="270395"/>
                  </a:lnTo>
                  <a:lnTo>
                    <a:pt x="560108" y="269735"/>
                  </a:lnTo>
                  <a:lnTo>
                    <a:pt x="560108" y="284365"/>
                  </a:lnTo>
                  <a:lnTo>
                    <a:pt x="555536" y="290715"/>
                  </a:lnTo>
                  <a:lnTo>
                    <a:pt x="521068" y="313575"/>
                  </a:lnTo>
                  <a:lnTo>
                    <a:pt x="486130" y="327545"/>
                  </a:lnTo>
                  <a:lnTo>
                    <a:pt x="480847" y="326275"/>
                  </a:lnTo>
                  <a:lnTo>
                    <a:pt x="474865" y="321195"/>
                  </a:lnTo>
                  <a:lnTo>
                    <a:pt x="475157" y="317385"/>
                  </a:lnTo>
                  <a:lnTo>
                    <a:pt x="480288" y="309765"/>
                  </a:lnTo>
                  <a:lnTo>
                    <a:pt x="483603" y="307225"/>
                  </a:lnTo>
                  <a:lnTo>
                    <a:pt x="493458" y="300875"/>
                  </a:lnTo>
                  <a:lnTo>
                    <a:pt x="499948" y="295795"/>
                  </a:lnTo>
                  <a:lnTo>
                    <a:pt x="507961" y="291985"/>
                  </a:lnTo>
                  <a:lnTo>
                    <a:pt x="515899" y="286905"/>
                  </a:lnTo>
                  <a:lnTo>
                    <a:pt x="522795" y="284365"/>
                  </a:lnTo>
                  <a:lnTo>
                    <a:pt x="534517" y="279285"/>
                  </a:lnTo>
                  <a:lnTo>
                    <a:pt x="539419" y="276745"/>
                  </a:lnTo>
                  <a:lnTo>
                    <a:pt x="549541" y="275475"/>
                  </a:lnTo>
                  <a:lnTo>
                    <a:pt x="554101" y="275475"/>
                  </a:lnTo>
                  <a:lnTo>
                    <a:pt x="560044" y="280555"/>
                  </a:lnTo>
                  <a:lnTo>
                    <a:pt x="560108" y="284365"/>
                  </a:lnTo>
                  <a:lnTo>
                    <a:pt x="560108" y="269735"/>
                  </a:lnTo>
                  <a:lnTo>
                    <a:pt x="557758" y="269125"/>
                  </a:lnTo>
                  <a:lnTo>
                    <a:pt x="545680" y="269125"/>
                  </a:lnTo>
                  <a:lnTo>
                    <a:pt x="538670" y="270395"/>
                  </a:lnTo>
                  <a:lnTo>
                    <a:pt x="526605" y="274205"/>
                  </a:lnTo>
                  <a:lnTo>
                    <a:pt x="522147" y="275475"/>
                  </a:lnTo>
                  <a:lnTo>
                    <a:pt x="512521" y="280555"/>
                  </a:lnTo>
                  <a:lnTo>
                    <a:pt x="507187" y="283095"/>
                  </a:lnTo>
                  <a:lnTo>
                    <a:pt x="501459" y="286905"/>
                  </a:lnTo>
                  <a:lnTo>
                    <a:pt x="494893" y="290715"/>
                  </a:lnTo>
                  <a:lnTo>
                    <a:pt x="488937" y="293255"/>
                  </a:lnTo>
                  <a:lnTo>
                    <a:pt x="483577" y="297065"/>
                  </a:lnTo>
                  <a:lnTo>
                    <a:pt x="478828" y="300875"/>
                  </a:lnTo>
                  <a:lnTo>
                    <a:pt x="472897" y="304685"/>
                  </a:lnTo>
                  <a:lnTo>
                    <a:pt x="468617" y="309765"/>
                  </a:lnTo>
                  <a:lnTo>
                    <a:pt x="461987" y="319925"/>
                  </a:lnTo>
                  <a:lnTo>
                    <a:pt x="462483" y="325005"/>
                  </a:lnTo>
                  <a:lnTo>
                    <a:pt x="471487" y="332625"/>
                  </a:lnTo>
                  <a:lnTo>
                    <a:pt x="476694" y="335165"/>
                  </a:lnTo>
                  <a:lnTo>
                    <a:pt x="489788" y="333895"/>
                  </a:lnTo>
                  <a:lnTo>
                    <a:pt x="497382" y="332625"/>
                  </a:lnTo>
                  <a:lnTo>
                    <a:pt x="510159" y="328815"/>
                  </a:lnTo>
                  <a:lnTo>
                    <a:pt x="512495" y="327545"/>
                  </a:lnTo>
                  <a:lnTo>
                    <a:pt x="514832" y="326275"/>
                  </a:lnTo>
                  <a:lnTo>
                    <a:pt x="524738" y="321195"/>
                  </a:lnTo>
                  <a:lnTo>
                    <a:pt x="530085" y="318655"/>
                  </a:lnTo>
                  <a:lnTo>
                    <a:pt x="535787" y="314845"/>
                  </a:lnTo>
                  <a:lnTo>
                    <a:pt x="542455" y="311035"/>
                  </a:lnTo>
                  <a:lnTo>
                    <a:pt x="548220" y="307225"/>
                  </a:lnTo>
                  <a:lnTo>
                    <a:pt x="553085" y="303415"/>
                  </a:lnTo>
                  <a:lnTo>
                    <a:pt x="557047" y="300875"/>
                  </a:lnTo>
                  <a:lnTo>
                    <a:pt x="561708" y="297065"/>
                  </a:lnTo>
                  <a:lnTo>
                    <a:pt x="565226" y="293255"/>
                  </a:lnTo>
                  <a:lnTo>
                    <a:pt x="569976" y="286905"/>
                  </a:lnTo>
                  <a:lnTo>
                    <a:pt x="571080" y="283095"/>
                  </a:lnTo>
                  <a:close/>
                </a:path>
                <a:path w="911859" h="755014">
                  <a:moveTo>
                    <a:pt x="614362" y="349135"/>
                  </a:moveTo>
                  <a:lnTo>
                    <a:pt x="613041" y="345325"/>
                  </a:lnTo>
                  <a:lnTo>
                    <a:pt x="611543" y="344055"/>
                  </a:lnTo>
                  <a:lnTo>
                    <a:pt x="605510" y="338975"/>
                  </a:lnTo>
                  <a:lnTo>
                    <a:pt x="604012" y="337705"/>
                  </a:lnTo>
                  <a:lnTo>
                    <a:pt x="595934" y="336435"/>
                  </a:lnTo>
                  <a:lnTo>
                    <a:pt x="584860" y="338975"/>
                  </a:lnTo>
                  <a:lnTo>
                    <a:pt x="587844" y="336435"/>
                  </a:lnTo>
                  <a:lnTo>
                    <a:pt x="589457" y="333895"/>
                  </a:lnTo>
                  <a:lnTo>
                    <a:pt x="589826" y="327545"/>
                  </a:lnTo>
                  <a:lnTo>
                    <a:pt x="588467" y="325005"/>
                  </a:lnTo>
                  <a:lnTo>
                    <a:pt x="582904" y="321195"/>
                  </a:lnTo>
                  <a:lnTo>
                    <a:pt x="579564" y="319925"/>
                  </a:lnTo>
                  <a:lnTo>
                    <a:pt x="571500" y="318655"/>
                  </a:lnTo>
                  <a:lnTo>
                    <a:pt x="567156" y="318655"/>
                  </a:lnTo>
                  <a:lnTo>
                    <a:pt x="562597" y="319925"/>
                  </a:lnTo>
                  <a:lnTo>
                    <a:pt x="565785" y="317385"/>
                  </a:lnTo>
                  <a:lnTo>
                    <a:pt x="569023" y="316115"/>
                  </a:lnTo>
                  <a:lnTo>
                    <a:pt x="572223" y="313575"/>
                  </a:lnTo>
                  <a:lnTo>
                    <a:pt x="568261" y="311035"/>
                  </a:lnTo>
                  <a:lnTo>
                    <a:pt x="566305" y="308495"/>
                  </a:lnTo>
                  <a:lnTo>
                    <a:pt x="495338" y="351675"/>
                  </a:lnTo>
                  <a:lnTo>
                    <a:pt x="497598" y="352945"/>
                  </a:lnTo>
                  <a:lnTo>
                    <a:pt x="502069" y="356755"/>
                  </a:lnTo>
                  <a:lnTo>
                    <a:pt x="545947" y="330085"/>
                  </a:lnTo>
                  <a:lnTo>
                    <a:pt x="551192" y="327545"/>
                  </a:lnTo>
                  <a:lnTo>
                    <a:pt x="559320" y="325005"/>
                  </a:lnTo>
                  <a:lnTo>
                    <a:pt x="569607" y="325005"/>
                  </a:lnTo>
                  <a:lnTo>
                    <a:pt x="572223" y="326275"/>
                  </a:lnTo>
                  <a:lnTo>
                    <a:pt x="576567" y="330085"/>
                  </a:lnTo>
                  <a:lnTo>
                    <a:pt x="577049" y="332625"/>
                  </a:lnTo>
                  <a:lnTo>
                    <a:pt x="574078" y="336435"/>
                  </a:lnTo>
                  <a:lnTo>
                    <a:pt x="570763" y="340245"/>
                  </a:lnTo>
                  <a:lnTo>
                    <a:pt x="518972" y="371995"/>
                  </a:lnTo>
                  <a:lnTo>
                    <a:pt x="523544" y="375805"/>
                  </a:lnTo>
                  <a:lnTo>
                    <a:pt x="525830" y="378345"/>
                  </a:lnTo>
                  <a:lnTo>
                    <a:pt x="532904" y="373265"/>
                  </a:lnTo>
                  <a:lnTo>
                    <a:pt x="553847" y="360565"/>
                  </a:lnTo>
                  <a:lnTo>
                    <a:pt x="560705" y="355485"/>
                  </a:lnTo>
                  <a:lnTo>
                    <a:pt x="574662" y="347865"/>
                  </a:lnTo>
                  <a:lnTo>
                    <a:pt x="580745" y="345325"/>
                  </a:lnTo>
                  <a:lnTo>
                    <a:pt x="590854" y="344055"/>
                  </a:lnTo>
                  <a:lnTo>
                    <a:pt x="594804" y="345325"/>
                  </a:lnTo>
                  <a:lnTo>
                    <a:pt x="599224" y="347865"/>
                  </a:lnTo>
                  <a:lnTo>
                    <a:pt x="599998" y="350405"/>
                  </a:lnTo>
                  <a:lnTo>
                    <a:pt x="599846" y="352945"/>
                  </a:lnTo>
                  <a:lnTo>
                    <a:pt x="599020" y="355485"/>
                  </a:lnTo>
                  <a:lnTo>
                    <a:pt x="595833" y="358025"/>
                  </a:lnTo>
                  <a:lnTo>
                    <a:pt x="592709" y="360565"/>
                  </a:lnTo>
                  <a:lnTo>
                    <a:pt x="543090" y="392315"/>
                  </a:lnTo>
                  <a:lnTo>
                    <a:pt x="547751" y="396125"/>
                  </a:lnTo>
                  <a:lnTo>
                    <a:pt x="550075" y="398665"/>
                  </a:lnTo>
                  <a:lnTo>
                    <a:pt x="568693" y="387235"/>
                  </a:lnTo>
                  <a:lnTo>
                    <a:pt x="606653" y="361835"/>
                  </a:lnTo>
                  <a:lnTo>
                    <a:pt x="611314" y="358025"/>
                  </a:lnTo>
                  <a:lnTo>
                    <a:pt x="614362" y="349135"/>
                  </a:lnTo>
                  <a:close/>
                </a:path>
                <a:path w="911859" h="755014">
                  <a:moveTo>
                    <a:pt x="681024" y="403745"/>
                  </a:moveTo>
                  <a:lnTo>
                    <a:pt x="665149" y="392315"/>
                  </a:lnTo>
                  <a:lnTo>
                    <a:pt x="658431" y="392315"/>
                  </a:lnTo>
                  <a:lnTo>
                    <a:pt x="650621" y="393585"/>
                  </a:lnTo>
                  <a:lnTo>
                    <a:pt x="653503" y="391045"/>
                  </a:lnTo>
                  <a:lnTo>
                    <a:pt x="654977" y="387235"/>
                  </a:lnTo>
                  <a:lnTo>
                    <a:pt x="655104" y="382155"/>
                  </a:lnTo>
                  <a:lnTo>
                    <a:pt x="653580" y="378345"/>
                  </a:lnTo>
                  <a:lnTo>
                    <a:pt x="647763" y="374535"/>
                  </a:lnTo>
                  <a:lnTo>
                    <a:pt x="644321" y="373265"/>
                  </a:lnTo>
                  <a:lnTo>
                    <a:pt x="636041" y="371995"/>
                  </a:lnTo>
                  <a:lnTo>
                    <a:pt x="631672" y="371995"/>
                  </a:lnTo>
                  <a:lnTo>
                    <a:pt x="627087" y="373265"/>
                  </a:lnTo>
                  <a:lnTo>
                    <a:pt x="630275" y="370725"/>
                  </a:lnTo>
                  <a:lnTo>
                    <a:pt x="636612" y="366915"/>
                  </a:lnTo>
                  <a:lnTo>
                    <a:pt x="630339" y="361835"/>
                  </a:lnTo>
                  <a:lnTo>
                    <a:pt x="621893" y="366915"/>
                  </a:lnTo>
                  <a:lnTo>
                    <a:pt x="560400" y="407555"/>
                  </a:lnTo>
                  <a:lnTo>
                    <a:pt x="567486" y="413905"/>
                  </a:lnTo>
                  <a:lnTo>
                    <a:pt x="573773" y="410095"/>
                  </a:lnTo>
                  <a:lnTo>
                    <a:pt x="610781" y="384695"/>
                  </a:lnTo>
                  <a:lnTo>
                    <a:pt x="615937" y="382155"/>
                  </a:lnTo>
                  <a:lnTo>
                    <a:pt x="624065" y="379615"/>
                  </a:lnTo>
                  <a:lnTo>
                    <a:pt x="627748" y="378345"/>
                  </a:lnTo>
                  <a:lnTo>
                    <a:pt x="634492" y="378345"/>
                  </a:lnTo>
                  <a:lnTo>
                    <a:pt x="637159" y="379615"/>
                  </a:lnTo>
                  <a:lnTo>
                    <a:pt x="641756" y="383425"/>
                  </a:lnTo>
                  <a:lnTo>
                    <a:pt x="642366" y="385965"/>
                  </a:lnTo>
                  <a:lnTo>
                    <a:pt x="639622" y="391045"/>
                  </a:lnTo>
                  <a:lnTo>
                    <a:pt x="636346" y="394855"/>
                  </a:lnTo>
                  <a:lnTo>
                    <a:pt x="585343" y="429145"/>
                  </a:lnTo>
                  <a:lnTo>
                    <a:pt x="592582" y="435495"/>
                  </a:lnTo>
                  <a:lnTo>
                    <a:pt x="599605" y="430415"/>
                  </a:lnTo>
                  <a:lnTo>
                    <a:pt x="606539" y="426605"/>
                  </a:lnTo>
                  <a:lnTo>
                    <a:pt x="620191" y="416445"/>
                  </a:lnTo>
                  <a:lnTo>
                    <a:pt x="640676" y="402475"/>
                  </a:lnTo>
                  <a:lnTo>
                    <a:pt x="646734" y="399935"/>
                  </a:lnTo>
                  <a:lnTo>
                    <a:pt x="656996" y="398665"/>
                  </a:lnTo>
                  <a:lnTo>
                    <a:pt x="661035" y="399935"/>
                  </a:lnTo>
                  <a:lnTo>
                    <a:pt x="665657" y="403745"/>
                  </a:lnTo>
                  <a:lnTo>
                    <a:pt x="666483" y="405015"/>
                  </a:lnTo>
                  <a:lnTo>
                    <a:pt x="666508" y="408825"/>
                  </a:lnTo>
                  <a:lnTo>
                    <a:pt x="665822" y="410095"/>
                  </a:lnTo>
                  <a:lnTo>
                    <a:pt x="662711" y="413905"/>
                  </a:lnTo>
                  <a:lnTo>
                    <a:pt x="659663" y="416445"/>
                  </a:lnTo>
                  <a:lnTo>
                    <a:pt x="610870" y="450735"/>
                  </a:lnTo>
                  <a:lnTo>
                    <a:pt x="615784" y="455815"/>
                  </a:lnTo>
                  <a:lnTo>
                    <a:pt x="618261" y="457085"/>
                  </a:lnTo>
                  <a:lnTo>
                    <a:pt x="630516" y="449465"/>
                  </a:lnTo>
                  <a:lnTo>
                    <a:pt x="673912" y="417715"/>
                  </a:lnTo>
                  <a:lnTo>
                    <a:pt x="678345" y="412635"/>
                  </a:lnTo>
                  <a:lnTo>
                    <a:pt x="681024" y="403745"/>
                  </a:lnTo>
                  <a:close/>
                </a:path>
                <a:path w="911859" h="755014">
                  <a:moveTo>
                    <a:pt x="911771" y="754532"/>
                  </a:moveTo>
                  <a:lnTo>
                    <a:pt x="898855" y="721893"/>
                  </a:lnTo>
                  <a:lnTo>
                    <a:pt x="886231" y="689965"/>
                  </a:lnTo>
                  <a:lnTo>
                    <a:pt x="867194" y="712978"/>
                  </a:lnTo>
                  <a:lnTo>
                    <a:pt x="49161" y="36017"/>
                  </a:lnTo>
                  <a:lnTo>
                    <a:pt x="51943" y="32651"/>
                  </a:lnTo>
                  <a:lnTo>
                    <a:pt x="68199" y="13004"/>
                  </a:lnTo>
                  <a:lnTo>
                    <a:pt x="0" y="0"/>
                  </a:lnTo>
                  <a:lnTo>
                    <a:pt x="25539" y="64566"/>
                  </a:lnTo>
                  <a:lnTo>
                    <a:pt x="44577" y="41567"/>
                  </a:lnTo>
                  <a:lnTo>
                    <a:pt x="862609" y="718527"/>
                  </a:lnTo>
                  <a:lnTo>
                    <a:pt x="843559" y="741527"/>
                  </a:lnTo>
                  <a:lnTo>
                    <a:pt x="911771" y="75453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06622" y="1601078"/>
              <a:ext cx="442595" cy="158115"/>
            </a:xfrm>
            <a:custGeom>
              <a:avLst/>
              <a:gdLst/>
              <a:ahLst/>
              <a:cxnLst/>
              <a:rect l="l" t="t" r="r" b="b"/>
              <a:pathLst>
                <a:path w="442595" h="158114">
                  <a:moveTo>
                    <a:pt x="442192" y="0"/>
                  </a:moveTo>
                  <a:lnTo>
                    <a:pt x="0" y="157867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74395" y="1693983"/>
              <a:ext cx="210185" cy="1087120"/>
            </a:xfrm>
            <a:custGeom>
              <a:avLst/>
              <a:gdLst/>
              <a:ahLst/>
              <a:cxnLst/>
              <a:rect l="l" t="t" r="r" b="b"/>
              <a:pathLst>
                <a:path w="210184" h="1087120">
                  <a:moveTo>
                    <a:pt x="137655" y="1023759"/>
                  </a:moveTo>
                  <a:lnTo>
                    <a:pt x="107873" y="1025956"/>
                  </a:lnTo>
                  <a:lnTo>
                    <a:pt x="36969" y="60413"/>
                  </a:lnTo>
                  <a:lnTo>
                    <a:pt x="66751" y="58229"/>
                  </a:lnTo>
                  <a:lnTo>
                    <a:pt x="64757" y="55156"/>
                  </a:lnTo>
                  <a:lnTo>
                    <a:pt x="28917" y="0"/>
                  </a:lnTo>
                  <a:lnTo>
                    <a:pt x="0" y="63119"/>
                  </a:lnTo>
                  <a:lnTo>
                    <a:pt x="29794" y="60934"/>
                  </a:lnTo>
                  <a:lnTo>
                    <a:pt x="100685" y="1026477"/>
                  </a:lnTo>
                  <a:lnTo>
                    <a:pt x="70904" y="1028661"/>
                  </a:lnTo>
                  <a:lnTo>
                    <a:pt x="108737" y="1086878"/>
                  </a:lnTo>
                  <a:lnTo>
                    <a:pt x="133997" y="1031735"/>
                  </a:lnTo>
                  <a:lnTo>
                    <a:pt x="137655" y="1023759"/>
                  </a:lnTo>
                  <a:close/>
                </a:path>
                <a:path w="210184" h="1087120">
                  <a:moveTo>
                    <a:pt x="188087" y="692315"/>
                  </a:moveTo>
                  <a:lnTo>
                    <a:pt x="187058" y="680885"/>
                  </a:lnTo>
                  <a:lnTo>
                    <a:pt x="186944" y="679615"/>
                  </a:lnTo>
                  <a:lnTo>
                    <a:pt x="181521" y="675805"/>
                  </a:lnTo>
                  <a:lnTo>
                    <a:pt x="171284" y="674535"/>
                  </a:lnTo>
                  <a:lnTo>
                    <a:pt x="175856" y="671995"/>
                  </a:lnTo>
                  <a:lnTo>
                    <a:pt x="179298" y="668185"/>
                  </a:lnTo>
                  <a:lnTo>
                    <a:pt x="183997" y="660565"/>
                  </a:lnTo>
                  <a:lnTo>
                    <a:pt x="184975" y="656755"/>
                  </a:lnTo>
                  <a:lnTo>
                    <a:pt x="184277" y="647865"/>
                  </a:lnTo>
                  <a:lnTo>
                    <a:pt x="183489" y="646595"/>
                  </a:lnTo>
                  <a:lnTo>
                    <a:pt x="182702" y="645325"/>
                  </a:lnTo>
                  <a:lnTo>
                    <a:pt x="177190" y="641515"/>
                  </a:lnTo>
                  <a:lnTo>
                    <a:pt x="173659" y="640245"/>
                  </a:lnTo>
                  <a:lnTo>
                    <a:pt x="169379" y="640245"/>
                  </a:lnTo>
                  <a:lnTo>
                    <a:pt x="181305" y="635165"/>
                  </a:lnTo>
                  <a:lnTo>
                    <a:pt x="180543" y="626275"/>
                  </a:lnTo>
                  <a:lnTo>
                    <a:pt x="95669" y="661835"/>
                  </a:lnTo>
                  <a:lnTo>
                    <a:pt x="96520" y="671995"/>
                  </a:lnTo>
                  <a:lnTo>
                    <a:pt x="148361" y="650405"/>
                  </a:lnTo>
                  <a:lnTo>
                    <a:pt x="154305" y="647865"/>
                  </a:lnTo>
                  <a:lnTo>
                    <a:pt x="162674" y="646595"/>
                  </a:lnTo>
                  <a:lnTo>
                    <a:pt x="165925" y="646595"/>
                  </a:lnTo>
                  <a:lnTo>
                    <a:pt x="170548" y="650405"/>
                  </a:lnTo>
                  <a:lnTo>
                    <a:pt x="171818" y="651675"/>
                  </a:lnTo>
                  <a:lnTo>
                    <a:pt x="172377" y="658025"/>
                  </a:lnTo>
                  <a:lnTo>
                    <a:pt x="170992" y="661835"/>
                  </a:lnTo>
                  <a:lnTo>
                    <a:pt x="164922" y="668185"/>
                  </a:lnTo>
                  <a:lnTo>
                    <a:pt x="160223" y="670725"/>
                  </a:lnTo>
                  <a:lnTo>
                    <a:pt x="98640" y="697395"/>
                  </a:lnTo>
                  <a:lnTo>
                    <a:pt x="99491" y="707555"/>
                  </a:lnTo>
                  <a:lnTo>
                    <a:pt x="157581" y="682155"/>
                  </a:lnTo>
                  <a:lnTo>
                    <a:pt x="164045" y="680885"/>
                  </a:lnTo>
                  <a:lnTo>
                    <a:pt x="172415" y="683425"/>
                  </a:lnTo>
                  <a:lnTo>
                    <a:pt x="174675" y="685965"/>
                  </a:lnTo>
                  <a:lnTo>
                    <a:pt x="175221" y="692315"/>
                  </a:lnTo>
                  <a:lnTo>
                    <a:pt x="174637" y="694855"/>
                  </a:lnTo>
                  <a:lnTo>
                    <a:pt x="169938" y="701205"/>
                  </a:lnTo>
                  <a:lnTo>
                    <a:pt x="165011" y="705015"/>
                  </a:lnTo>
                  <a:lnTo>
                    <a:pt x="160883" y="706285"/>
                  </a:lnTo>
                  <a:lnTo>
                    <a:pt x="101625" y="732955"/>
                  </a:lnTo>
                  <a:lnTo>
                    <a:pt x="102463" y="743115"/>
                  </a:lnTo>
                  <a:lnTo>
                    <a:pt x="170434" y="712635"/>
                  </a:lnTo>
                  <a:lnTo>
                    <a:pt x="177444" y="708825"/>
                  </a:lnTo>
                  <a:lnTo>
                    <a:pt x="186156" y="697395"/>
                  </a:lnTo>
                  <a:lnTo>
                    <a:pt x="188087" y="692315"/>
                  </a:lnTo>
                  <a:close/>
                </a:path>
                <a:path w="210184" h="1087120">
                  <a:moveTo>
                    <a:pt x="196164" y="786295"/>
                  </a:moveTo>
                  <a:lnTo>
                    <a:pt x="195249" y="776135"/>
                  </a:lnTo>
                  <a:lnTo>
                    <a:pt x="195021" y="773595"/>
                  </a:lnTo>
                  <a:lnTo>
                    <a:pt x="189598" y="769785"/>
                  </a:lnTo>
                  <a:lnTo>
                    <a:pt x="179362" y="769785"/>
                  </a:lnTo>
                  <a:lnTo>
                    <a:pt x="183934" y="765975"/>
                  </a:lnTo>
                  <a:lnTo>
                    <a:pt x="187363" y="762165"/>
                  </a:lnTo>
                  <a:lnTo>
                    <a:pt x="192062" y="754545"/>
                  </a:lnTo>
                  <a:lnTo>
                    <a:pt x="193052" y="750735"/>
                  </a:lnTo>
                  <a:lnTo>
                    <a:pt x="192354" y="741845"/>
                  </a:lnTo>
                  <a:lnTo>
                    <a:pt x="191566" y="740575"/>
                  </a:lnTo>
                  <a:lnTo>
                    <a:pt x="190792" y="739305"/>
                  </a:lnTo>
                  <a:lnTo>
                    <a:pt x="185267" y="735495"/>
                  </a:lnTo>
                  <a:lnTo>
                    <a:pt x="181724" y="734225"/>
                  </a:lnTo>
                  <a:lnTo>
                    <a:pt x="177444" y="734225"/>
                  </a:lnTo>
                  <a:lnTo>
                    <a:pt x="189382" y="729145"/>
                  </a:lnTo>
                  <a:lnTo>
                    <a:pt x="188607" y="720255"/>
                  </a:lnTo>
                  <a:lnTo>
                    <a:pt x="103720" y="757085"/>
                  </a:lnTo>
                  <a:lnTo>
                    <a:pt x="104571" y="767245"/>
                  </a:lnTo>
                  <a:lnTo>
                    <a:pt x="156425" y="744385"/>
                  </a:lnTo>
                  <a:lnTo>
                    <a:pt x="162382" y="743115"/>
                  </a:lnTo>
                  <a:lnTo>
                    <a:pt x="170738" y="740575"/>
                  </a:lnTo>
                  <a:lnTo>
                    <a:pt x="173990" y="741845"/>
                  </a:lnTo>
                  <a:lnTo>
                    <a:pt x="178612" y="744385"/>
                  </a:lnTo>
                  <a:lnTo>
                    <a:pt x="179895" y="746925"/>
                  </a:lnTo>
                  <a:lnTo>
                    <a:pt x="180441" y="753275"/>
                  </a:lnTo>
                  <a:lnTo>
                    <a:pt x="179082" y="755815"/>
                  </a:lnTo>
                  <a:lnTo>
                    <a:pt x="173012" y="762165"/>
                  </a:lnTo>
                  <a:lnTo>
                    <a:pt x="168287" y="765975"/>
                  </a:lnTo>
                  <a:lnTo>
                    <a:pt x="106692" y="792645"/>
                  </a:lnTo>
                  <a:lnTo>
                    <a:pt x="107543" y="802805"/>
                  </a:lnTo>
                  <a:lnTo>
                    <a:pt x="165658" y="777405"/>
                  </a:lnTo>
                  <a:lnTo>
                    <a:pt x="172110" y="776135"/>
                  </a:lnTo>
                  <a:lnTo>
                    <a:pt x="180492" y="777405"/>
                  </a:lnTo>
                  <a:lnTo>
                    <a:pt x="182765" y="779945"/>
                  </a:lnTo>
                  <a:lnTo>
                    <a:pt x="183311" y="786295"/>
                  </a:lnTo>
                  <a:lnTo>
                    <a:pt x="182727" y="788835"/>
                  </a:lnTo>
                  <a:lnTo>
                    <a:pt x="179933" y="793915"/>
                  </a:lnTo>
                  <a:lnTo>
                    <a:pt x="178015" y="795185"/>
                  </a:lnTo>
                  <a:lnTo>
                    <a:pt x="173075" y="798995"/>
                  </a:lnTo>
                  <a:lnTo>
                    <a:pt x="168960" y="801535"/>
                  </a:lnTo>
                  <a:lnTo>
                    <a:pt x="109677" y="828205"/>
                  </a:lnTo>
                  <a:lnTo>
                    <a:pt x="110540" y="837095"/>
                  </a:lnTo>
                  <a:lnTo>
                    <a:pt x="178536" y="807885"/>
                  </a:lnTo>
                  <a:lnTo>
                    <a:pt x="185534" y="802805"/>
                  </a:lnTo>
                  <a:lnTo>
                    <a:pt x="194246" y="792645"/>
                  </a:lnTo>
                  <a:lnTo>
                    <a:pt x="196164" y="786295"/>
                  </a:lnTo>
                  <a:close/>
                </a:path>
                <a:path w="210184" h="1087120">
                  <a:moveTo>
                    <a:pt x="198856" y="471335"/>
                  </a:moveTo>
                  <a:lnTo>
                    <a:pt x="196646" y="445935"/>
                  </a:lnTo>
                  <a:lnTo>
                    <a:pt x="195427" y="431965"/>
                  </a:lnTo>
                  <a:lnTo>
                    <a:pt x="172847" y="438315"/>
                  </a:lnTo>
                  <a:lnTo>
                    <a:pt x="135051" y="448475"/>
                  </a:lnTo>
                  <a:lnTo>
                    <a:pt x="133896" y="458635"/>
                  </a:lnTo>
                  <a:lnTo>
                    <a:pt x="137388" y="458635"/>
                  </a:lnTo>
                  <a:lnTo>
                    <a:pt x="140309" y="459905"/>
                  </a:lnTo>
                  <a:lnTo>
                    <a:pt x="144970" y="463715"/>
                  </a:lnTo>
                  <a:lnTo>
                    <a:pt x="146278" y="464985"/>
                  </a:lnTo>
                  <a:lnTo>
                    <a:pt x="146989" y="473875"/>
                  </a:lnTo>
                  <a:lnTo>
                    <a:pt x="144995" y="478955"/>
                  </a:lnTo>
                  <a:lnTo>
                    <a:pt x="136067" y="489115"/>
                  </a:lnTo>
                  <a:lnTo>
                    <a:pt x="129768" y="494195"/>
                  </a:lnTo>
                  <a:lnTo>
                    <a:pt x="112941" y="500545"/>
                  </a:lnTo>
                  <a:lnTo>
                    <a:pt x="105841" y="501815"/>
                  </a:lnTo>
                  <a:lnTo>
                    <a:pt x="94805" y="499275"/>
                  </a:lnTo>
                  <a:lnTo>
                    <a:pt x="91846" y="496735"/>
                  </a:lnTo>
                  <a:lnTo>
                    <a:pt x="91097" y="487845"/>
                  </a:lnTo>
                  <a:lnTo>
                    <a:pt x="92671" y="484035"/>
                  </a:lnTo>
                  <a:lnTo>
                    <a:pt x="99606" y="475145"/>
                  </a:lnTo>
                  <a:lnTo>
                    <a:pt x="104978" y="471335"/>
                  </a:lnTo>
                  <a:lnTo>
                    <a:pt x="112255" y="467525"/>
                  </a:lnTo>
                  <a:lnTo>
                    <a:pt x="110236" y="457365"/>
                  </a:lnTo>
                  <a:lnTo>
                    <a:pt x="78981" y="489115"/>
                  </a:lnTo>
                  <a:lnTo>
                    <a:pt x="80365" y="505625"/>
                  </a:lnTo>
                  <a:lnTo>
                    <a:pt x="85750" y="510705"/>
                  </a:lnTo>
                  <a:lnTo>
                    <a:pt x="95719" y="511975"/>
                  </a:lnTo>
                  <a:lnTo>
                    <a:pt x="108813" y="511975"/>
                  </a:lnTo>
                  <a:lnTo>
                    <a:pt x="116065" y="509435"/>
                  </a:lnTo>
                  <a:lnTo>
                    <a:pt x="123786" y="506895"/>
                  </a:lnTo>
                  <a:lnTo>
                    <a:pt x="150418" y="487845"/>
                  </a:lnTo>
                  <a:lnTo>
                    <a:pt x="157048" y="480225"/>
                  </a:lnTo>
                  <a:lnTo>
                    <a:pt x="160070" y="472605"/>
                  </a:lnTo>
                  <a:lnTo>
                    <a:pt x="159016" y="461175"/>
                  </a:lnTo>
                  <a:lnTo>
                    <a:pt x="156133" y="457365"/>
                  </a:lnTo>
                  <a:lnTo>
                    <a:pt x="150825" y="453555"/>
                  </a:lnTo>
                  <a:lnTo>
                    <a:pt x="182524" y="445935"/>
                  </a:lnTo>
                  <a:lnTo>
                    <a:pt x="185280" y="477685"/>
                  </a:lnTo>
                  <a:lnTo>
                    <a:pt x="198856" y="471335"/>
                  </a:lnTo>
                  <a:close/>
                </a:path>
                <a:path w="210184" h="1087120">
                  <a:moveTo>
                    <a:pt x="204241" y="534835"/>
                  </a:moveTo>
                  <a:lnTo>
                    <a:pt x="201993" y="508165"/>
                  </a:lnTo>
                  <a:lnTo>
                    <a:pt x="200812" y="494195"/>
                  </a:lnTo>
                  <a:lnTo>
                    <a:pt x="178219" y="500545"/>
                  </a:lnTo>
                  <a:lnTo>
                    <a:pt x="140411" y="511975"/>
                  </a:lnTo>
                  <a:lnTo>
                    <a:pt x="139255" y="522135"/>
                  </a:lnTo>
                  <a:lnTo>
                    <a:pt x="145669" y="522135"/>
                  </a:lnTo>
                  <a:lnTo>
                    <a:pt x="150342" y="525945"/>
                  </a:lnTo>
                  <a:lnTo>
                    <a:pt x="151650" y="528485"/>
                  </a:lnTo>
                  <a:lnTo>
                    <a:pt x="152361" y="537375"/>
                  </a:lnTo>
                  <a:lnTo>
                    <a:pt x="150342" y="542455"/>
                  </a:lnTo>
                  <a:lnTo>
                    <a:pt x="141439" y="552615"/>
                  </a:lnTo>
                  <a:lnTo>
                    <a:pt x="135128" y="556425"/>
                  </a:lnTo>
                  <a:lnTo>
                    <a:pt x="118300" y="564045"/>
                  </a:lnTo>
                  <a:lnTo>
                    <a:pt x="111213" y="565315"/>
                  </a:lnTo>
                  <a:lnTo>
                    <a:pt x="100164" y="562775"/>
                  </a:lnTo>
                  <a:lnTo>
                    <a:pt x="97193" y="560235"/>
                  </a:lnTo>
                  <a:lnTo>
                    <a:pt x="96456" y="551345"/>
                  </a:lnTo>
                  <a:lnTo>
                    <a:pt x="98018" y="546265"/>
                  </a:lnTo>
                  <a:lnTo>
                    <a:pt x="104940" y="537375"/>
                  </a:lnTo>
                  <a:lnTo>
                    <a:pt x="110337" y="533565"/>
                  </a:lnTo>
                  <a:lnTo>
                    <a:pt x="117614" y="529755"/>
                  </a:lnTo>
                  <a:lnTo>
                    <a:pt x="115595" y="519595"/>
                  </a:lnTo>
                  <a:lnTo>
                    <a:pt x="108610" y="523405"/>
                  </a:lnTo>
                  <a:lnTo>
                    <a:pt x="102425" y="528485"/>
                  </a:lnTo>
                  <a:lnTo>
                    <a:pt x="97040" y="532295"/>
                  </a:lnTo>
                  <a:lnTo>
                    <a:pt x="92443" y="537375"/>
                  </a:lnTo>
                  <a:lnTo>
                    <a:pt x="86829" y="544995"/>
                  </a:lnTo>
                  <a:lnTo>
                    <a:pt x="84328" y="552615"/>
                  </a:lnTo>
                  <a:lnTo>
                    <a:pt x="85725" y="569125"/>
                  </a:lnTo>
                  <a:lnTo>
                    <a:pt x="91109" y="574205"/>
                  </a:lnTo>
                  <a:lnTo>
                    <a:pt x="101079" y="575475"/>
                  </a:lnTo>
                  <a:lnTo>
                    <a:pt x="107391" y="575475"/>
                  </a:lnTo>
                  <a:lnTo>
                    <a:pt x="114185" y="574205"/>
                  </a:lnTo>
                  <a:lnTo>
                    <a:pt x="121437" y="572935"/>
                  </a:lnTo>
                  <a:lnTo>
                    <a:pt x="129159" y="570395"/>
                  </a:lnTo>
                  <a:lnTo>
                    <a:pt x="137071" y="566585"/>
                  </a:lnTo>
                  <a:lnTo>
                    <a:pt x="138836" y="565315"/>
                  </a:lnTo>
                  <a:lnTo>
                    <a:pt x="144145" y="561505"/>
                  </a:lnTo>
                  <a:lnTo>
                    <a:pt x="150380" y="556425"/>
                  </a:lnTo>
                  <a:lnTo>
                    <a:pt x="155790" y="551345"/>
                  </a:lnTo>
                  <a:lnTo>
                    <a:pt x="162420" y="543725"/>
                  </a:lnTo>
                  <a:lnTo>
                    <a:pt x="165442" y="536105"/>
                  </a:lnTo>
                  <a:lnTo>
                    <a:pt x="164388" y="523405"/>
                  </a:lnTo>
                  <a:lnTo>
                    <a:pt x="161505" y="519595"/>
                  </a:lnTo>
                  <a:lnTo>
                    <a:pt x="156184" y="517055"/>
                  </a:lnTo>
                  <a:lnTo>
                    <a:pt x="161480" y="515785"/>
                  </a:lnTo>
                  <a:lnTo>
                    <a:pt x="166776" y="513245"/>
                  </a:lnTo>
                  <a:lnTo>
                    <a:pt x="187909" y="508165"/>
                  </a:lnTo>
                  <a:lnTo>
                    <a:pt x="190652" y="539915"/>
                  </a:lnTo>
                  <a:lnTo>
                    <a:pt x="204241" y="534835"/>
                  </a:lnTo>
                  <a:close/>
                </a:path>
                <a:path w="210184" h="1087120">
                  <a:moveTo>
                    <a:pt x="209943" y="576745"/>
                  </a:moveTo>
                  <a:lnTo>
                    <a:pt x="209397" y="570395"/>
                  </a:lnTo>
                  <a:lnTo>
                    <a:pt x="209067" y="566585"/>
                  </a:lnTo>
                  <a:lnTo>
                    <a:pt x="206400" y="562775"/>
                  </a:lnTo>
                  <a:lnTo>
                    <a:pt x="198158" y="559523"/>
                  </a:lnTo>
                  <a:lnTo>
                    <a:pt x="198158" y="581825"/>
                  </a:lnTo>
                  <a:lnTo>
                    <a:pt x="195364" y="588175"/>
                  </a:lnTo>
                  <a:lnTo>
                    <a:pt x="158445" y="611035"/>
                  </a:lnTo>
                  <a:lnTo>
                    <a:pt x="151549" y="614845"/>
                  </a:lnTo>
                  <a:lnTo>
                    <a:pt x="144640" y="617385"/>
                  </a:lnTo>
                  <a:lnTo>
                    <a:pt x="138328" y="619925"/>
                  </a:lnTo>
                  <a:lnTo>
                    <a:pt x="132588" y="621195"/>
                  </a:lnTo>
                  <a:lnTo>
                    <a:pt x="127444" y="623735"/>
                  </a:lnTo>
                  <a:lnTo>
                    <a:pt x="120980" y="625005"/>
                  </a:lnTo>
                  <a:lnTo>
                    <a:pt x="116065" y="626275"/>
                  </a:lnTo>
                  <a:lnTo>
                    <a:pt x="106095" y="625005"/>
                  </a:lnTo>
                  <a:lnTo>
                    <a:pt x="102565" y="622465"/>
                  </a:lnTo>
                  <a:lnTo>
                    <a:pt x="101790" y="613575"/>
                  </a:lnTo>
                  <a:lnTo>
                    <a:pt x="104660" y="608495"/>
                  </a:lnTo>
                  <a:lnTo>
                    <a:pt x="113804" y="599605"/>
                  </a:lnTo>
                  <a:lnTo>
                    <a:pt x="118503" y="597065"/>
                  </a:lnTo>
                  <a:lnTo>
                    <a:pt x="124841" y="593255"/>
                  </a:lnTo>
                  <a:lnTo>
                    <a:pt x="129895" y="590715"/>
                  </a:lnTo>
                  <a:lnTo>
                    <a:pt x="135585" y="588175"/>
                  </a:lnTo>
                  <a:lnTo>
                    <a:pt x="141884" y="584365"/>
                  </a:lnTo>
                  <a:lnTo>
                    <a:pt x="155689" y="579285"/>
                  </a:lnTo>
                  <a:lnTo>
                    <a:pt x="162039" y="576745"/>
                  </a:lnTo>
                  <a:lnTo>
                    <a:pt x="167830" y="574205"/>
                  </a:lnTo>
                  <a:lnTo>
                    <a:pt x="173062" y="572935"/>
                  </a:lnTo>
                  <a:lnTo>
                    <a:pt x="179679" y="570395"/>
                  </a:lnTo>
                  <a:lnTo>
                    <a:pt x="194271" y="570395"/>
                  </a:lnTo>
                  <a:lnTo>
                    <a:pt x="197358" y="572935"/>
                  </a:lnTo>
                  <a:lnTo>
                    <a:pt x="198158" y="581825"/>
                  </a:lnTo>
                  <a:lnTo>
                    <a:pt x="198158" y="559523"/>
                  </a:lnTo>
                  <a:lnTo>
                    <a:pt x="196748" y="558965"/>
                  </a:lnTo>
                  <a:lnTo>
                    <a:pt x="190042" y="558965"/>
                  </a:lnTo>
                  <a:lnTo>
                    <a:pt x="177190" y="561505"/>
                  </a:lnTo>
                  <a:lnTo>
                    <a:pt x="172250" y="562775"/>
                  </a:lnTo>
                  <a:lnTo>
                    <a:pt x="161099" y="566585"/>
                  </a:lnTo>
                  <a:lnTo>
                    <a:pt x="154851" y="569125"/>
                  </a:lnTo>
                  <a:lnTo>
                    <a:pt x="147955" y="571665"/>
                  </a:lnTo>
                  <a:lnTo>
                    <a:pt x="140017" y="575475"/>
                  </a:lnTo>
                  <a:lnTo>
                    <a:pt x="132664" y="579285"/>
                  </a:lnTo>
                  <a:lnTo>
                    <a:pt x="125895" y="581825"/>
                  </a:lnTo>
                  <a:lnTo>
                    <a:pt x="119722" y="585635"/>
                  </a:lnTo>
                  <a:lnTo>
                    <a:pt x="111874" y="590715"/>
                  </a:lnTo>
                  <a:lnTo>
                    <a:pt x="105575" y="594525"/>
                  </a:lnTo>
                  <a:lnTo>
                    <a:pt x="90449" y="625005"/>
                  </a:lnTo>
                  <a:lnTo>
                    <a:pt x="90843" y="630085"/>
                  </a:lnTo>
                  <a:lnTo>
                    <a:pt x="93573" y="633895"/>
                  </a:lnTo>
                  <a:lnTo>
                    <a:pt x="103454" y="637705"/>
                  </a:lnTo>
                  <a:lnTo>
                    <a:pt x="110236" y="637705"/>
                  </a:lnTo>
                  <a:lnTo>
                    <a:pt x="123215" y="635165"/>
                  </a:lnTo>
                  <a:lnTo>
                    <a:pt x="128193" y="633895"/>
                  </a:lnTo>
                  <a:lnTo>
                    <a:pt x="139369" y="630085"/>
                  </a:lnTo>
                  <a:lnTo>
                    <a:pt x="145605" y="627545"/>
                  </a:lnTo>
                  <a:lnTo>
                    <a:pt x="149034" y="626275"/>
                  </a:lnTo>
                  <a:lnTo>
                    <a:pt x="152463" y="625005"/>
                  </a:lnTo>
                  <a:lnTo>
                    <a:pt x="160667" y="621195"/>
                  </a:lnTo>
                  <a:lnTo>
                    <a:pt x="167970" y="617385"/>
                  </a:lnTo>
                  <a:lnTo>
                    <a:pt x="174371" y="613575"/>
                  </a:lnTo>
                  <a:lnTo>
                    <a:pt x="179857" y="611035"/>
                  </a:lnTo>
                  <a:lnTo>
                    <a:pt x="186537" y="607225"/>
                  </a:lnTo>
                  <a:lnTo>
                    <a:pt x="192138" y="602145"/>
                  </a:lnTo>
                  <a:lnTo>
                    <a:pt x="201180" y="594525"/>
                  </a:lnTo>
                  <a:lnTo>
                    <a:pt x="204597" y="590715"/>
                  </a:lnTo>
                  <a:lnTo>
                    <a:pt x="209042" y="581825"/>
                  </a:lnTo>
                  <a:lnTo>
                    <a:pt x="209943" y="57674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6652" y="831379"/>
              <a:ext cx="2595693" cy="2525713"/>
            </a:xfrm>
            <a:prstGeom prst="rect">
              <a:avLst/>
            </a:prstGeom>
          </p:spPr>
        </p:pic>
        <p:pic>
          <p:nvPicPr>
            <p:cNvPr id="37" name="object 3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48632" y="4737005"/>
              <a:ext cx="1429919" cy="2227106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0672" y="688442"/>
            <a:ext cx="3619500" cy="6337300"/>
          </a:xfrm>
          <a:prstGeom prst="rect">
            <a:avLst/>
          </a:prstGeom>
          <a:ln w="7199">
            <a:solidFill>
              <a:srgbClr val="AFB0B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690"/>
              </a:spcBef>
            </a:pPr>
            <a:r>
              <a:rPr sz="1550" b="1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55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Arial"/>
              <a:cs typeface="Arial"/>
            </a:endParaRPr>
          </a:p>
          <a:p>
            <a:pPr marL="403860" algn="ctr">
              <a:lnSpc>
                <a:spcPct val="100000"/>
              </a:lnSpc>
            </a:pP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SCALE</a:t>
            </a:r>
            <a:r>
              <a:rPr sz="600" spc="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151616"/>
                </a:solidFill>
                <a:latin typeface="Arial"/>
                <a:cs typeface="Arial"/>
              </a:rPr>
              <a:t>1:4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461645" algn="ctr">
              <a:lnSpc>
                <a:spcPct val="100000"/>
              </a:lnSpc>
              <a:spcBef>
                <a:spcPts val="5"/>
              </a:spcBef>
            </a:pP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600" spc="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600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902" y="100699"/>
            <a:ext cx="10465435" cy="457200"/>
          </a:xfrm>
          <a:custGeom>
            <a:avLst/>
            <a:gdLst/>
            <a:ahLst/>
            <a:cxnLst/>
            <a:rect l="l" t="t" r="r" b="b"/>
            <a:pathLst>
              <a:path w="10465435" h="457200">
                <a:moveTo>
                  <a:pt x="10464807" y="0"/>
                </a:moveTo>
                <a:lnTo>
                  <a:pt x="0" y="0"/>
                </a:lnTo>
                <a:lnTo>
                  <a:pt x="0" y="457200"/>
                </a:lnTo>
                <a:lnTo>
                  <a:pt x="10464807" y="457200"/>
                </a:lnTo>
                <a:lnTo>
                  <a:pt x="1046480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4598" y="95220"/>
            <a:ext cx="5356860" cy="414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17420" algn="l"/>
                <a:tab pos="4241165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900" spc="-15" baseline="9259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900" spc="104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aseline="925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spc="11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30" baseline="925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9259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379118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902" y="100699"/>
            <a:ext cx="10465435" cy="7315200"/>
          </a:xfrm>
          <a:custGeom>
            <a:avLst/>
            <a:gdLst/>
            <a:ahLst/>
            <a:cxnLst/>
            <a:rect l="l" t="t" r="r" b="b"/>
            <a:pathLst>
              <a:path w="10465435" h="7315200">
                <a:moveTo>
                  <a:pt x="0" y="0"/>
                </a:moveTo>
                <a:lnTo>
                  <a:pt x="10464807" y="0"/>
                </a:lnTo>
                <a:lnTo>
                  <a:pt x="10464807" y="7315203"/>
                </a:lnTo>
                <a:lnTo>
                  <a:pt x="0" y="731520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53113" y="7069776"/>
            <a:ext cx="118237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45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5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7288" y="7057076"/>
            <a:ext cx="98107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dirty="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sz="145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5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26853" y="4273257"/>
            <a:ext cx="288861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0">
              <a:lnSpc>
                <a:spcPct val="100000"/>
              </a:lnSpc>
              <a:spcBef>
                <a:spcPts val="105"/>
              </a:spcBef>
            </a:pPr>
            <a:r>
              <a:rPr sz="1450" dirty="0">
                <a:solidFill>
                  <a:srgbClr val="151616"/>
                </a:solidFill>
                <a:latin typeface="Arial"/>
                <a:cs typeface="Arial"/>
              </a:rPr>
              <a:t>PLAN </a:t>
            </a:r>
            <a:r>
              <a:rPr sz="145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5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00464" y="7009848"/>
            <a:ext cx="1846580" cy="41973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22555">
              <a:lnSpc>
                <a:spcPts val="1500"/>
              </a:lnSpc>
              <a:spcBef>
                <a:spcPts val="240"/>
              </a:spcBef>
            </a:pPr>
            <a:r>
              <a:rPr sz="1300" b="1" dirty="0">
                <a:solidFill>
                  <a:srgbClr val="151616"/>
                </a:solidFill>
                <a:latin typeface="Arial"/>
                <a:cs typeface="Arial"/>
              </a:rPr>
              <a:t>PLEASE</a:t>
            </a:r>
            <a:r>
              <a:rPr sz="1300" b="1" spc="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51616"/>
                </a:solidFill>
                <a:latin typeface="Arial"/>
                <a:cs typeface="Arial"/>
              </a:rPr>
              <a:t>ESTIMATE </a:t>
            </a:r>
            <a:r>
              <a:rPr sz="13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300" b="1" spc="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4739" y="611348"/>
            <a:ext cx="5309235" cy="3530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500"/>
              </a:spcBef>
              <a:tabLst>
                <a:tab pos="149669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7"/>
              </a:rPr>
              <a:t>https://technologystudent.com/despro_flsh/third10.html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59740" y="837539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56526" y="1793879"/>
            <a:ext cx="23495" cy="69215"/>
          </a:xfrm>
          <a:custGeom>
            <a:avLst/>
            <a:gdLst/>
            <a:ahLst/>
            <a:cxnLst/>
            <a:rect l="l" t="t" r="r" b="b"/>
            <a:pathLst>
              <a:path w="23495" h="69214">
                <a:moveTo>
                  <a:pt x="22952" y="0"/>
                </a:moveTo>
                <a:lnTo>
                  <a:pt x="0" y="0"/>
                </a:lnTo>
                <a:lnTo>
                  <a:pt x="0" y="68856"/>
                </a:lnTo>
                <a:lnTo>
                  <a:pt x="22952" y="68856"/>
                </a:lnTo>
                <a:lnTo>
                  <a:pt x="2295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>
            <a:grpSpLocks noGrp="1" noUngrp="1" noRot="1" noMove="1" noResize="1"/>
          </p:cNvGrpSpPr>
          <p:nvPr/>
        </p:nvGrpSpPr>
        <p:grpSpPr>
          <a:xfrm>
            <a:off x="5733576" y="1105293"/>
            <a:ext cx="941069" cy="941705"/>
            <a:chOff x="5733576" y="1105293"/>
            <a:chExt cx="941069" cy="941705"/>
          </a:xfrm>
        </p:grpSpPr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33567" y="1105300"/>
              <a:ext cx="918210" cy="344805"/>
            </a:xfrm>
            <a:custGeom>
              <a:avLst/>
              <a:gdLst/>
              <a:ahLst/>
              <a:cxnLst/>
              <a:rect l="l" t="t" r="r" b="b"/>
              <a:pathLst>
                <a:path w="918209" h="344805">
                  <a:moveTo>
                    <a:pt x="91808" y="275424"/>
                  </a:moveTo>
                  <a:lnTo>
                    <a:pt x="68859" y="275424"/>
                  </a:lnTo>
                  <a:lnTo>
                    <a:pt x="68859" y="206578"/>
                  </a:lnTo>
                  <a:lnTo>
                    <a:pt x="45910" y="206578"/>
                  </a:lnTo>
                  <a:lnTo>
                    <a:pt x="45910" y="229527"/>
                  </a:lnTo>
                  <a:lnTo>
                    <a:pt x="22948" y="229527"/>
                  </a:lnTo>
                  <a:lnTo>
                    <a:pt x="0" y="229527"/>
                  </a:lnTo>
                  <a:lnTo>
                    <a:pt x="0" y="275424"/>
                  </a:lnTo>
                  <a:lnTo>
                    <a:pt x="22948" y="275424"/>
                  </a:lnTo>
                  <a:lnTo>
                    <a:pt x="22948" y="298386"/>
                  </a:lnTo>
                  <a:lnTo>
                    <a:pt x="45910" y="298386"/>
                  </a:lnTo>
                  <a:lnTo>
                    <a:pt x="68859" y="298386"/>
                  </a:lnTo>
                  <a:lnTo>
                    <a:pt x="91808" y="298386"/>
                  </a:lnTo>
                  <a:lnTo>
                    <a:pt x="91808" y="275424"/>
                  </a:lnTo>
                  <a:close/>
                </a:path>
                <a:path w="918209" h="344805">
                  <a:moveTo>
                    <a:pt x="114769" y="183616"/>
                  </a:moveTo>
                  <a:lnTo>
                    <a:pt x="91808" y="183616"/>
                  </a:lnTo>
                  <a:lnTo>
                    <a:pt x="68859" y="183616"/>
                  </a:lnTo>
                  <a:lnTo>
                    <a:pt x="68859" y="206578"/>
                  </a:lnTo>
                  <a:lnTo>
                    <a:pt x="91808" y="206578"/>
                  </a:lnTo>
                  <a:lnTo>
                    <a:pt x="114769" y="206578"/>
                  </a:lnTo>
                  <a:lnTo>
                    <a:pt x="114769" y="183616"/>
                  </a:lnTo>
                  <a:close/>
                </a:path>
                <a:path w="918209" h="344805">
                  <a:moveTo>
                    <a:pt x="183629" y="183616"/>
                  </a:moveTo>
                  <a:lnTo>
                    <a:pt x="160667" y="183616"/>
                  </a:lnTo>
                  <a:lnTo>
                    <a:pt x="137718" y="183616"/>
                  </a:lnTo>
                  <a:lnTo>
                    <a:pt x="137718" y="206578"/>
                  </a:lnTo>
                  <a:lnTo>
                    <a:pt x="160667" y="206578"/>
                  </a:lnTo>
                  <a:lnTo>
                    <a:pt x="183629" y="206578"/>
                  </a:lnTo>
                  <a:lnTo>
                    <a:pt x="183629" y="183616"/>
                  </a:lnTo>
                  <a:close/>
                </a:path>
                <a:path w="918209" h="344805">
                  <a:moveTo>
                    <a:pt x="206578" y="137718"/>
                  </a:moveTo>
                  <a:lnTo>
                    <a:pt x="183629" y="137718"/>
                  </a:lnTo>
                  <a:lnTo>
                    <a:pt x="183629" y="160667"/>
                  </a:lnTo>
                  <a:lnTo>
                    <a:pt x="206578" y="160667"/>
                  </a:lnTo>
                  <a:lnTo>
                    <a:pt x="206578" y="137718"/>
                  </a:lnTo>
                  <a:close/>
                </a:path>
                <a:path w="918209" h="344805">
                  <a:moveTo>
                    <a:pt x="229527" y="321335"/>
                  </a:moveTo>
                  <a:lnTo>
                    <a:pt x="206578" y="321335"/>
                  </a:lnTo>
                  <a:lnTo>
                    <a:pt x="206578" y="229527"/>
                  </a:lnTo>
                  <a:lnTo>
                    <a:pt x="183629" y="229527"/>
                  </a:lnTo>
                  <a:lnTo>
                    <a:pt x="183629" y="344297"/>
                  </a:lnTo>
                  <a:lnTo>
                    <a:pt x="206578" y="344297"/>
                  </a:lnTo>
                  <a:lnTo>
                    <a:pt x="229527" y="344297"/>
                  </a:lnTo>
                  <a:lnTo>
                    <a:pt x="229527" y="321335"/>
                  </a:lnTo>
                  <a:close/>
                </a:path>
                <a:path w="918209" h="344805">
                  <a:moveTo>
                    <a:pt x="275437" y="160667"/>
                  </a:moveTo>
                  <a:lnTo>
                    <a:pt x="252476" y="160667"/>
                  </a:lnTo>
                  <a:lnTo>
                    <a:pt x="252476" y="137718"/>
                  </a:lnTo>
                  <a:lnTo>
                    <a:pt x="229527" y="137718"/>
                  </a:lnTo>
                  <a:lnTo>
                    <a:pt x="229527" y="183616"/>
                  </a:lnTo>
                  <a:lnTo>
                    <a:pt x="252476" y="183616"/>
                  </a:lnTo>
                  <a:lnTo>
                    <a:pt x="275437" y="183616"/>
                  </a:lnTo>
                  <a:lnTo>
                    <a:pt x="275437" y="160667"/>
                  </a:lnTo>
                  <a:close/>
                </a:path>
                <a:path w="918209" h="344805">
                  <a:moveTo>
                    <a:pt x="298386" y="206578"/>
                  </a:moveTo>
                  <a:lnTo>
                    <a:pt x="275437" y="206578"/>
                  </a:lnTo>
                  <a:lnTo>
                    <a:pt x="275437" y="229527"/>
                  </a:lnTo>
                  <a:lnTo>
                    <a:pt x="298386" y="229527"/>
                  </a:lnTo>
                  <a:lnTo>
                    <a:pt x="298386" y="206578"/>
                  </a:lnTo>
                  <a:close/>
                </a:path>
                <a:path w="918209" h="344805">
                  <a:moveTo>
                    <a:pt x="298386" y="0"/>
                  </a:moveTo>
                  <a:lnTo>
                    <a:pt x="275437" y="0"/>
                  </a:lnTo>
                  <a:lnTo>
                    <a:pt x="252476" y="0"/>
                  </a:lnTo>
                  <a:lnTo>
                    <a:pt x="252476" y="22948"/>
                  </a:lnTo>
                  <a:lnTo>
                    <a:pt x="275437" y="22948"/>
                  </a:lnTo>
                  <a:lnTo>
                    <a:pt x="298386" y="22948"/>
                  </a:lnTo>
                  <a:lnTo>
                    <a:pt x="298386" y="0"/>
                  </a:lnTo>
                  <a:close/>
                </a:path>
                <a:path w="918209" h="344805">
                  <a:moveTo>
                    <a:pt x="321348" y="45897"/>
                  </a:moveTo>
                  <a:lnTo>
                    <a:pt x="298386" y="45897"/>
                  </a:lnTo>
                  <a:lnTo>
                    <a:pt x="298386" y="68859"/>
                  </a:lnTo>
                  <a:lnTo>
                    <a:pt x="321348" y="68859"/>
                  </a:lnTo>
                  <a:lnTo>
                    <a:pt x="321348" y="45897"/>
                  </a:lnTo>
                  <a:close/>
                </a:path>
                <a:path w="918209" h="344805">
                  <a:moveTo>
                    <a:pt x="344297" y="22948"/>
                  </a:moveTo>
                  <a:lnTo>
                    <a:pt x="321348" y="22948"/>
                  </a:lnTo>
                  <a:lnTo>
                    <a:pt x="321348" y="45897"/>
                  </a:lnTo>
                  <a:lnTo>
                    <a:pt x="344297" y="45897"/>
                  </a:lnTo>
                  <a:lnTo>
                    <a:pt x="344297" y="22948"/>
                  </a:lnTo>
                  <a:close/>
                </a:path>
                <a:path w="918209" h="344805">
                  <a:moveTo>
                    <a:pt x="367245" y="183616"/>
                  </a:moveTo>
                  <a:lnTo>
                    <a:pt x="344297" y="183616"/>
                  </a:lnTo>
                  <a:lnTo>
                    <a:pt x="344297" y="206578"/>
                  </a:lnTo>
                  <a:lnTo>
                    <a:pt x="367245" y="206578"/>
                  </a:lnTo>
                  <a:lnTo>
                    <a:pt x="367245" y="183616"/>
                  </a:lnTo>
                  <a:close/>
                </a:path>
                <a:path w="918209" h="344805">
                  <a:moveTo>
                    <a:pt x="390194" y="114757"/>
                  </a:moveTo>
                  <a:lnTo>
                    <a:pt x="367245" y="114757"/>
                  </a:lnTo>
                  <a:lnTo>
                    <a:pt x="367245" y="91808"/>
                  </a:lnTo>
                  <a:lnTo>
                    <a:pt x="344297" y="91808"/>
                  </a:lnTo>
                  <a:lnTo>
                    <a:pt x="344297" y="68859"/>
                  </a:lnTo>
                  <a:lnTo>
                    <a:pt x="321348" y="68859"/>
                  </a:lnTo>
                  <a:lnTo>
                    <a:pt x="321348" y="114757"/>
                  </a:lnTo>
                  <a:lnTo>
                    <a:pt x="298386" y="114757"/>
                  </a:lnTo>
                  <a:lnTo>
                    <a:pt x="298386" y="91808"/>
                  </a:lnTo>
                  <a:lnTo>
                    <a:pt x="275437" y="91808"/>
                  </a:lnTo>
                  <a:lnTo>
                    <a:pt x="252476" y="91808"/>
                  </a:lnTo>
                  <a:lnTo>
                    <a:pt x="252476" y="22948"/>
                  </a:lnTo>
                  <a:lnTo>
                    <a:pt x="229527" y="22948"/>
                  </a:lnTo>
                  <a:lnTo>
                    <a:pt x="229527" y="45897"/>
                  </a:lnTo>
                  <a:lnTo>
                    <a:pt x="206578" y="45897"/>
                  </a:lnTo>
                  <a:lnTo>
                    <a:pt x="183629" y="45897"/>
                  </a:lnTo>
                  <a:lnTo>
                    <a:pt x="183629" y="91808"/>
                  </a:lnTo>
                  <a:lnTo>
                    <a:pt x="206578" y="91808"/>
                  </a:lnTo>
                  <a:lnTo>
                    <a:pt x="206578" y="68859"/>
                  </a:lnTo>
                  <a:lnTo>
                    <a:pt x="229527" y="68859"/>
                  </a:lnTo>
                  <a:lnTo>
                    <a:pt x="229527" y="91808"/>
                  </a:lnTo>
                  <a:lnTo>
                    <a:pt x="206578" y="91808"/>
                  </a:lnTo>
                  <a:lnTo>
                    <a:pt x="206578" y="114757"/>
                  </a:lnTo>
                  <a:lnTo>
                    <a:pt x="229527" y="114757"/>
                  </a:lnTo>
                  <a:lnTo>
                    <a:pt x="252476" y="114757"/>
                  </a:lnTo>
                  <a:lnTo>
                    <a:pt x="275437" y="114757"/>
                  </a:lnTo>
                  <a:lnTo>
                    <a:pt x="275437" y="160667"/>
                  </a:lnTo>
                  <a:lnTo>
                    <a:pt x="298386" y="160667"/>
                  </a:lnTo>
                  <a:lnTo>
                    <a:pt x="298386" y="137718"/>
                  </a:lnTo>
                  <a:lnTo>
                    <a:pt x="321348" y="137718"/>
                  </a:lnTo>
                  <a:lnTo>
                    <a:pt x="321348" y="160667"/>
                  </a:lnTo>
                  <a:lnTo>
                    <a:pt x="298386" y="160667"/>
                  </a:lnTo>
                  <a:lnTo>
                    <a:pt x="298386" y="183616"/>
                  </a:lnTo>
                  <a:lnTo>
                    <a:pt x="321348" y="183616"/>
                  </a:lnTo>
                  <a:lnTo>
                    <a:pt x="344297" y="183616"/>
                  </a:lnTo>
                  <a:lnTo>
                    <a:pt x="344297" y="137718"/>
                  </a:lnTo>
                  <a:lnTo>
                    <a:pt x="367245" y="137718"/>
                  </a:lnTo>
                  <a:lnTo>
                    <a:pt x="367245" y="183616"/>
                  </a:lnTo>
                  <a:lnTo>
                    <a:pt x="390194" y="183616"/>
                  </a:lnTo>
                  <a:lnTo>
                    <a:pt x="390194" y="114757"/>
                  </a:lnTo>
                  <a:close/>
                </a:path>
                <a:path w="918209" h="344805">
                  <a:moveTo>
                    <a:pt x="390194" y="0"/>
                  </a:moveTo>
                  <a:lnTo>
                    <a:pt x="367245" y="0"/>
                  </a:lnTo>
                  <a:lnTo>
                    <a:pt x="367245" y="22948"/>
                  </a:lnTo>
                  <a:lnTo>
                    <a:pt x="390194" y="22948"/>
                  </a:lnTo>
                  <a:lnTo>
                    <a:pt x="390194" y="0"/>
                  </a:lnTo>
                  <a:close/>
                </a:path>
                <a:path w="918209" h="344805">
                  <a:moveTo>
                    <a:pt x="504964" y="91808"/>
                  </a:moveTo>
                  <a:lnTo>
                    <a:pt x="482015" y="91808"/>
                  </a:lnTo>
                  <a:lnTo>
                    <a:pt x="482015" y="0"/>
                  </a:lnTo>
                  <a:lnTo>
                    <a:pt x="459054" y="0"/>
                  </a:lnTo>
                  <a:lnTo>
                    <a:pt x="459054" y="45897"/>
                  </a:lnTo>
                  <a:lnTo>
                    <a:pt x="436105" y="45897"/>
                  </a:lnTo>
                  <a:lnTo>
                    <a:pt x="436105" y="22948"/>
                  </a:lnTo>
                  <a:lnTo>
                    <a:pt x="413156" y="22948"/>
                  </a:lnTo>
                  <a:lnTo>
                    <a:pt x="390194" y="22948"/>
                  </a:lnTo>
                  <a:lnTo>
                    <a:pt x="390194" y="45897"/>
                  </a:lnTo>
                  <a:lnTo>
                    <a:pt x="413156" y="45897"/>
                  </a:lnTo>
                  <a:lnTo>
                    <a:pt x="413156" y="68859"/>
                  </a:lnTo>
                  <a:lnTo>
                    <a:pt x="390194" y="68859"/>
                  </a:lnTo>
                  <a:lnTo>
                    <a:pt x="390194" y="45897"/>
                  </a:lnTo>
                  <a:lnTo>
                    <a:pt x="367245" y="45897"/>
                  </a:lnTo>
                  <a:lnTo>
                    <a:pt x="344297" y="45897"/>
                  </a:lnTo>
                  <a:lnTo>
                    <a:pt x="344297" y="68859"/>
                  </a:lnTo>
                  <a:lnTo>
                    <a:pt x="367245" y="68859"/>
                  </a:lnTo>
                  <a:lnTo>
                    <a:pt x="367245" y="91808"/>
                  </a:lnTo>
                  <a:lnTo>
                    <a:pt x="390194" y="91808"/>
                  </a:lnTo>
                  <a:lnTo>
                    <a:pt x="413156" y="91808"/>
                  </a:lnTo>
                  <a:lnTo>
                    <a:pt x="436105" y="91808"/>
                  </a:lnTo>
                  <a:lnTo>
                    <a:pt x="436105" y="68859"/>
                  </a:lnTo>
                  <a:lnTo>
                    <a:pt x="459054" y="68859"/>
                  </a:lnTo>
                  <a:lnTo>
                    <a:pt x="459054" y="91808"/>
                  </a:lnTo>
                  <a:lnTo>
                    <a:pt x="436105" y="91808"/>
                  </a:lnTo>
                  <a:lnTo>
                    <a:pt x="436105" y="114757"/>
                  </a:lnTo>
                  <a:lnTo>
                    <a:pt x="413156" y="114757"/>
                  </a:lnTo>
                  <a:lnTo>
                    <a:pt x="413156" y="183616"/>
                  </a:lnTo>
                  <a:lnTo>
                    <a:pt x="436105" y="183616"/>
                  </a:lnTo>
                  <a:lnTo>
                    <a:pt x="436105" y="206578"/>
                  </a:lnTo>
                  <a:lnTo>
                    <a:pt x="459054" y="206578"/>
                  </a:lnTo>
                  <a:lnTo>
                    <a:pt x="482015" y="206578"/>
                  </a:lnTo>
                  <a:lnTo>
                    <a:pt x="504964" y="206578"/>
                  </a:lnTo>
                  <a:lnTo>
                    <a:pt x="504964" y="160667"/>
                  </a:lnTo>
                  <a:lnTo>
                    <a:pt x="482015" y="160667"/>
                  </a:lnTo>
                  <a:lnTo>
                    <a:pt x="482015" y="183616"/>
                  </a:lnTo>
                  <a:lnTo>
                    <a:pt x="459054" y="183616"/>
                  </a:lnTo>
                  <a:lnTo>
                    <a:pt x="459054" y="160667"/>
                  </a:lnTo>
                  <a:lnTo>
                    <a:pt x="436105" y="160667"/>
                  </a:lnTo>
                  <a:lnTo>
                    <a:pt x="436105" y="137718"/>
                  </a:lnTo>
                  <a:lnTo>
                    <a:pt x="459054" y="137718"/>
                  </a:lnTo>
                  <a:lnTo>
                    <a:pt x="459054" y="160667"/>
                  </a:lnTo>
                  <a:lnTo>
                    <a:pt x="482015" y="160667"/>
                  </a:lnTo>
                  <a:lnTo>
                    <a:pt x="482015" y="137718"/>
                  </a:lnTo>
                  <a:lnTo>
                    <a:pt x="504964" y="137718"/>
                  </a:lnTo>
                  <a:lnTo>
                    <a:pt x="504964" y="91808"/>
                  </a:lnTo>
                  <a:close/>
                </a:path>
                <a:path w="918209" h="344805">
                  <a:moveTo>
                    <a:pt x="527913" y="137718"/>
                  </a:moveTo>
                  <a:lnTo>
                    <a:pt x="504964" y="137718"/>
                  </a:lnTo>
                  <a:lnTo>
                    <a:pt x="504964" y="160667"/>
                  </a:lnTo>
                  <a:lnTo>
                    <a:pt x="527913" y="160667"/>
                  </a:lnTo>
                  <a:lnTo>
                    <a:pt x="527913" y="137718"/>
                  </a:lnTo>
                  <a:close/>
                </a:path>
                <a:path w="918209" h="344805">
                  <a:moveTo>
                    <a:pt x="573824" y="137718"/>
                  </a:moveTo>
                  <a:lnTo>
                    <a:pt x="550875" y="137718"/>
                  </a:lnTo>
                  <a:lnTo>
                    <a:pt x="550875" y="160667"/>
                  </a:lnTo>
                  <a:lnTo>
                    <a:pt x="573824" y="160667"/>
                  </a:lnTo>
                  <a:lnTo>
                    <a:pt x="573824" y="137718"/>
                  </a:lnTo>
                  <a:close/>
                </a:path>
                <a:path w="918209" h="344805">
                  <a:moveTo>
                    <a:pt x="573824" y="91808"/>
                  </a:moveTo>
                  <a:lnTo>
                    <a:pt x="550875" y="91808"/>
                  </a:lnTo>
                  <a:lnTo>
                    <a:pt x="527913" y="91808"/>
                  </a:lnTo>
                  <a:lnTo>
                    <a:pt x="527913" y="137718"/>
                  </a:lnTo>
                  <a:lnTo>
                    <a:pt x="550875" y="137718"/>
                  </a:lnTo>
                  <a:lnTo>
                    <a:pt x="550875" y="114757"/>
                  </a:lnTo>
                  <a:lnTo>
                    <a:pt x="573824" y="114757"/>
                  </a:lnTo>
                  <a:lnTo>
                    <a:pt x="573824" y="91808"/>
                  </a:lnTo>
                  <a:close/>
                </a:path>
                <a:path w="918209" h="344805">
                  <a:moveTo>
                    <a:pt x="642683" y="45897"/>
                  </a:moveTo>
                  <a:lnTo>
                    <a:pt x="619734" y="45897"/>
                  </a:lnTo>
                  <a:lnTo>
                    <a:pt x="619734" y="0"/>
                  </a:lnTo>
                  <a:lnTo>
                    <a:pt x="596773" y="0"/>
                  </a:lnTo>
                  <a:lnTo>
                    <a:pt x="573824" y="0"/>
                  </a:lnTo>
                  <a:lnTo>
                    <a:pt x="573824" y="22948"/>
                  </a:lnTo>
                  <a:lnTo>
                    <a:pt x="573824" y="45897"/>
                  </a:lnTo>
                  <a:lnTo>
                    <a:pt x="550875" y="45897"/>
                  </a:lnTo>
                  <a:lnTo>
                    <a:pt x="550875" y="22948"/>
                  </a:lnTo>
                  <a:lnTo>
                    <a:pt x="573824" y="22948"/>
                  </a:lnTo>
                  <a:lnTo>
                    <a:pt x="573824" y="0"/>
                  </a:lnTo>
                  <a:lnTo>
                    <a:pt x="550875" y="0"/>
                  </a:lnTo>
                  <a:lnTo>
                    <a:pt x="527913" y="0"/>
                  </a:lnTo>
                  <a:lnTo>
                    <a:pt x="504964" y="0"/>
                  </a:lnTo>
                  <a:lnTo>
                    <a:pt x="504964" y="22948"/>
                  </a:lnTo>
                  <a:lnTo>
                    <a:pt x="527913" y="22948"/>
                  </a:lnTo>
                  <a:lnTo>
                    <a:pt x="527913" y="45897"/>
                  </a:lnTo>
                  <a:lnTo>
                    <a:pt x="504964" y="45897"/>
                  </a:lnTo>
                  <a:lnTo>
                    <a:pt x="504964" y="91808"/>
                  </a:lnTo>
                  <a:lnTo>
                    <a:pt x="527913" y="91808"/>
                  </a:lnTo>
                  <a:lnTo>
                    <a:pt x="527913" y="68859"/>
                  </a:lnTo>
                  <a:lnTo>
                    <a:pt x="550875" y="68859"/>
                  </a:lnTo>
                  <a:lnTo>
                    <a:pt x="573824" y="68859"/>
                  </a:lnTo>
                  <a:lnTo>
                    <a:pt x="596773" y="68859"/>
                  </a:lnTo>
                  <a:lnTo>
                    <a:pt x="596773" y="91808"/>
                  </a:lnTo>
                  <a:lnTo>
                    <a:pt x="619734" y="91808"/>
                  </a:lnTo>
                  <a:lnTo>
                    <a:pt x="619734" y="68859"/>
                  </a:lnTo>
                  <a:lnTo>
                    <a:pt x="642683" y="68859"/>
                  </a:lnTo>
                  <a:lnTo>
                    <a:pt x="642683" y="45897"/>
                  </a:lnTo>
                  <a:close/>
                </a:path>
                <a:path w="918209" h="344805">
                  <a:moveTo>
                    <a:pt x="711542" y="0"/>
                  </a:moveTo>
                  <a:lnTo>
                    <a:pt x="688594" y="0"/>
                  </a:lnTo>
                  <a:lnTo>
                    <a:pt x="688594" y="22948"/>
                  </a:lnTo>
                  <a:lnTo>
                    <a:pt x="711542" y="22948"/>
                  </a:lnTo>
                  <a:lnTo>
                    <a:pt x="711542" y="0"/>
                  </a:lnTo>
                  <a:close/>
                </a:path>
                <a:path w="918209" h="344805">
                  <a:moveTo>
                    <a:pt x="734491" y="91808"/>
                  </a:moveTo>
                  <a:lnTo>
                    <a:pt x="711542" y="91808"/>
                  </a:lnTo>
                  <a:lnTo>
                    <a:pt x="688594" y="91808"/>
                  </a:lnTo>
                  <a:lnTo>
                    <a:pt x="688594" y="68859"/>
                  </a:lnTo>
                  <a:lnTo>
                    <a:pt x="665632" y="68859"/>
                  </a:lnTo>
                  <a:lnTo>
                    <a:pt x="642683" y="68859"/>
                  </a:lnTo>
                  <a:lnTo>
                    <a:pt x="642683" y="114757"/>
                  </a:lnTo>
                  <a:lnTo>
                    <a:pt x="665632" y="114757"/>
                  </a:lnTo>
                  <a:lnTo>
                    <a:pt x="665632" y="137718"/>
                  </a:lnTo>
                  <a:lnTo>
                    <a:pt x="688594" y="137718"/>
                  </a:lnTo>
                  <a:lnTo>
                    <a:pt x="688594" y="114757"/>
                  </a:lnTo>
                  <a:lnTo>
                    <a:pt x="711542" y="114757"/>
                  </a:lnTo>
                  <a:lnTo>
                    <a:pt x="734491" y="114757"/>
                  </a:lnTo>
                  <a:lnTo>
                    <a:pt x="734491" y="91808"/>
                  </a:lnTo>
                  <a:close/>
                </a:path>
                <a:path w="918209" h="344805">
                  <a:moveTo>
                    <a:pt x="757440" y="183616"/>
                  </a:moveTo>
                  <a:lnTo>
                    <a:pt x="734491" y="183616"/>
                  </a:lnTo>
                  <a:lnTo>
                    <a:pt x="734491" y="160667"/>
                  </a:lnTo>
                  <a:lnTo>
                    <a:pt x="711542" y="160667"/>
                  </a:lnTo>
                  <a:lnTo>
                    <a:pt x="711542" y="137718"/>
                  </a:lnTo>
                  <a:lnTo>
                    <a:pt x="688594" y="137718"/>
                  </a:lnTo>
                  <a:lnTo>
                    <a:pt x="688594" y="183616"/>
                  </a:lnTo>
                  <a:lnTo>
                    <a:pt x="711542" y="183616"/>
                  </a:lnTo>
                  <a:lnTo>
                    <a:pt x="711542" y="206578"/>
                  </a:lnTo>
                  <a:lnTo>
                    <a:pt x="688594" y="206578"/>
                  </a:lnTo>
                  <a:lnTo>
                    <a:pt x="688594" y="183616"/>
                  </a:lnTo>
                  <a:lnTo>
                    <a:pt x="665632" y="183616"/>
                  </a:lnTo>
                  <a:lnTo>
                    <a:pt x="665632" y="137718"/>
                  </a:lnTo>
                  <a:lnTo>
                    <a:pt x="642683" y="137718"/>
                  </a:lnTo>
                  <a:lnTo>
                    <a:pt x="642683" y="160667"/>
                  </a:lnTo>
                  <a:lnTo>
                    <a:pt x="619734" y="160667"/>
                  </a:lnTo>
                  <a:lnTo>
                    <a:pt x="619734" y="114757"/>
                  </a:lnTo>
                  <a:lnTo>
                    <a:pt x="596773" y="114757"/>
                  </a:lnTo>
                  <a:lnTo>
                    <a:pt x="596773" y="183616"/>
                  </a:lnTo>
                  <a:lnTo>
                    <a:pt x="573824" y="183616"/>
                  </a:lnTo>
                  <a:lnTo>
                    <a:pt x="573824" y="206578"/>
                  </a:lnTo>
                  <a:lnTo>
                    <a:pt x="596773" y="206578"/>
                  </a:lnTo>
                  <a:lnTo>
                    <a:pt x="596773" y="229527"/>
                  </a:lnTo>
                  <a:lnTo>
                    <a:pt x="619734" y="229527"/>
                  </a:lnTo>
                  <a:lnTo>
                    <a:pt x="619734" y="275424"/>
                  </a:lnTo>
                  <a:lnTo>
                    <a:pt x="642683" y="275424"/>
                  </a:lnTo>
                  <a:lnTo>
                    <a:pt x="642683" y="206578"/>
                  </a:lnTo>
                  <a:lnTo>
                    <a:pt x="619734" y="206578"/>
                  </a:lnTo>
                  <a:lnTo>
                    <a:pt x="619734" y="183616"/>
                  </a:lnTo>
                  <a:lnTo>
                    <a:pt x="642683" y="183616"/>
                  </a:lnTo>
                  <a:lnTo>
                    <a:pt x="642683" y="206578"/>
                  </a:lnTo>
                  <a:lnTo>
                    <a:pt x="665632" y="206578"/>
                  </a:lnTo>
                  <a:lnTo>
                    <a:pt x="665632" y="229527"/>
                  </a:lnTo>
                  <a:lnTo>
                    <a:pt x="688594" y="229527"/>
                  </a:lnTo>
                  <a:lnTo>
                    <a:pt x="711542" y="229527"/>
                  </a:lnTo>
                  <a:lnTo>
                    <a:pt x="734491" y="229527"/>
                  </a:lnTo>
                  <a:lnTo>
                    <a:pt x="734491" y="206578"/>
                  </a:lnTo>
                  <a:lnTo>
                    <a:pt x="757440" y="206578"/>
                  </a:lnTo>
                  <a:lnTo>
                    <a:pt x="757440" y="183616"/>
                  </a:lnTo>
                  <a:close/>
                </a:path>
                <a:path w="918209" h="344805">
                  <a:moveTo>
                    <a:pt x="757440" y="114757"/>
                  </a:moveTo>
                  <a:lnTo>
                    <a:pt x="734491" y="114757"/>
                  </a:lnTo>
                  <a:lnTo>
                    <a:pt x="734491" y="160667"/>
                  </a:lnTo>
                  <a:lnTo>
                    <a:pt x="757440" y="160667"/>
                  </a:lnTo>
                  <a:lnTo>
                    <a:pt x="757440" y="114757"/>
                  </a:lnTo>
                  <a:close/>
                </a:path>
                <a:path w="918209" h="344805">
                  <a:moveTo>
                    <a:pt x="757440" y="22948"/>
                  </a:moveTo>
                  <a:lnTo>
                    <a:pt x="734491" y="22948"/>
                  </a:lnTo>
                  <a:lnTo>
                    <a:pt x="711542" y="22948"/>
                  </a:lnTo>
                  <a:lnTo>
                    <a:pt x="711542" y="45897"/>
                  </a:lnTo>
                  <a:lnTo>
                    <a:pt x="734491" y="45897"/>
                  </a:lnTo>
                  <a:lnTo>
                    <a:pt x="734491" y="91808"/>
                  </a:lnTo>
                  <a:lnTo>
                    <a:pt x="757440" y="91808"/>
                  </a:lnTo>
                  <a:lnTo>
                    <a:pt x="757440" y="22948"/>
                  </a:lnTo>
                  <a:close/>
                </a:path>
                <a:path w="918209" h="344805">
                  <a:moveTo>
                    <a:pt x="780402" y="206578"/>
                  </a:moveTo>
                  <a:lnTo>
                    <a:pt x="757440" y="206578"/>
                  </a:lnTo>
                  <a:lnTo>
                    <a:pt x="757440" y="252476"/>
                  </a:lnTo>
                  <a:lnTo>
                    <a:pt x="780402" y="252476"/>
                  </a:lnTo>
                  <a:lnTo>
                    <a:pt x="780402" y="206578"/>
                  </a:lnTo>
                  <a:close/>
                </a:path>
                <a:path w="918209" h="344805">
                  <a:moveTo>
                    <a:pt x="895159" y="183616"/>
                  </a:moveTo>
                  <a:lnTo>
                    <a:pt x="872210" y="183616"/>
                  </a:lnTo>
                  <a:lnTo>
                    <a:pt x="849261" y="183616"/>
                  </a:lnTo>
                  <a:lnTo>
                    <a:pt x="849261" y="206578"/>
                  </a:lnTo>
                  <a:lnTo>
                    <a:pt x="872210" y="206578"/>
                  </a:lnTo>
                  <a:lnTo>
                    <a:pt x="895159" y="206578"/>
                  </a:lnTo>
                  <a:lnTo>
                    <a:pt x="895159" y="183616"/>
                  </a:lnTo>
                  <a:close/>
                </a:path>
                <a:path w="918209" h="344805">
                  <a:moveTo>
                    <a:pt x="918121" y="206578"/>
                  </a:moveTo>
                  <a:lnTo>
                    <a:pt x="895159" y="206578"/>
                  </a:lnTo>
                  <a:lnTo>
                    <a:pt x="895159" y="229527"/>
                  </a:lnTo>
                  <a:lnTo>
                    <a:pt x="918121" y="229527"/>
                  </a:lnTo>
                  <a:lnTo>
                    <a:pt x="918121" y="20657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33567" y="1311878"/>
              <a:ext cx="941069" cy="321945"/>
            </a:xfrm>
            <a:custGeom>
              <a:avLst/>
              <a:gdLst/>
              <a:ahLst/>
              <a:cxnLst/>
              <a:rect l="l" t="t" r="r" b="b"/>
              <a:pathLst>
                <a:path w="941070" h="321944">
                  <a:moveTo>
                    <a:pt x="22948" y="229527"/>
                  </a:moveTo>
                  <a:lnTo>
                    <a:pt x="0" y="229527"/>
                  </a:lnTo>
                  <a:lnTo>
                    <a:pt x="0" y="252476"/>
                  </a:lnTo>
                  <a:lnTo>
                    <a:pt x="22948" y="252476"/>
                  </a:lnTo>
                  <a:lnTo>
                    <a:pt x="22948" y="229527"/>
                  </a:lnTo>
                  <a:close/>
                </a:path>
                <a:path w="941070" h="321944">
                  <a:moveTo>
                    <a:pt x="22948" y="91808"/>
                  </a:moveTo>
                  <a:lnTo>
                    <a:pt x="0" y="91808"/>
                  </a:lnTo>
                  <a:lnTo>
                    <a:pt x="0" y="114757"/>
                  </a:lnTo>
                  <a:lnTo>
                    <a:pt x="22948" y="114757"/>
                  </a:lnTo>
                  <a:lnTo>
                    <a:pt x="22948" y="91808"/>
                  </a:lnTo>
                  <a:close/>
                </a:path>
                <a:path w="941070" h="321944">
                  <a:moveTo>
                    <a:pt x="22948" y="22948"/>
                  </a:moveTo>
                  <a:lnTo>
                    <a:pt x="0" y="22948"/>
                  </a:lnTo>
                  <a:lnTo>
                    <a:pt x="0" y="68846"/>
                  </a:lnTo>
                  <a:lnTo>
                    <a:pt x="22948" y="68846"/>
                  </a:lnTo>
                  <a:lnTo>
                    <a:pt x="22948" y="22948"/>
                  </a:lnTo>
                  <a:close/>
                </a:path>
                <a:path w="941070" h="321944">
                  <a:moveTo>
                    <a:pt x="114769" y="114757"/>
                  </a:moveTo>
                  <a:lnTo>
                    <a:pt x="91808" y="114757"/>
                  </a:lnTo>
                  <a:lnTo>
                    <a:pt x="91808" y="137718"/>
                  </a:lnTo>
                  <a:lnTo>
                    <a:pt x="114769" y="137718"/>
                  </a:lnTo>
                  <a:lnTo>
                    <a:pt x="114769" y="114757"/>
                  </a:lnTo>
                  <a:close/>
                </a:path>
                <a:path w="941070" h="321944">
                  <a:moveTo>
                    <a:pt x="137718" y="91808"/>
                  </a:moveTo>
                  <a:lnTo>
                    <a:pt x="114769" y="91808"/>
                  </a:lnTo>
                  <a:lnTo>
                    <a:pt x="114769" y="114757"/>
                  </a:lnTo>
                  <a:lnTo>
                    <a:pt x="137718" y="114757"/>
                  </a:lnTo>
                  <a:lnTo>
                    <a:pt x="137718" y="91808"/>
                  </a:lnTo>
                  <a:close/>
                </a:path>
                <a:path w="941070" h="321944">
                  <a:moveTo>
                    <a:pt x="160667" y="252476"/>
                  </a:moveTo>
                  <a:lnTo>
                    <a:pt x="137718" y="252476"/>
                  </a:lnTo>
                  <a:lnTo>
                    <a:pt x="137718" y="229527"/>
                  </a:lnTo>
                  <a:lnTo>
                    <a:pt x="114769" y="229527"/>
                  </a:lnTo>
                  <a:lnTo>
                    <a:pt x="114769" y="252476"/>
                  </a:lnTo>
                  <a:lnTo>
                    <a:pt x="91808" y="252476"/>
                  </a:lnTo>
                  <a:lnTo>
                    <a:pt x="91808" y="137718"/>
                  </a:lnTo>
                  <a:lnTo>
                    <a:pt x="68859" y="137718"/>
                  </a:lnTo>
                  <a:lnTo>
                    <a:pt x="45910" y="137718"/>
                  </a:lnTo>
                  <a:lnTo>
                    <a:pt x="45910" y="160667"/>
                  </a:lnTo>
                  <a:lnTo>
                    <a:pt x="68859" y="160667"/>
                  </a:lnTo>
                  <a:lnTo>
                    <a:pt x="68859" y="183616"/>
                  </a:lnTo>
                  <a:lnTo>
                    <a:pt x="45910" y="183616"/>
                  </a:lnTo>
                  <a:lnTo>
                    <a:pt x="45910" y="160667"/>
                  </a:lnTo>
                  <a:lnTo>
                    <a:pt x="22948" y="160667"/>
                  </a:lnTo>
                  <a:lnTo>
                    <a:pt x="0" y="160667"/>
                  </a:lnTo>
                  <a:lnTo>
                    <a:pt x="0" y="183616"/>
                  </a:lnTo>
                  <a:lnTo>
                    <a:pt x="22948" y="183616"/>
                  </a:lnTo>
                  <a:lnTo>
                    <a:pt x="22948" y="206565"/>
                  </a:lnTo>
                  <a:lnTo>
                    <a:pt x="45910" y="206565"/>
                  </a:lnTo>
                  <a:lnTo>
                    <a:pt x="45910" y="298386"/>
                  </a:lnTo>
                  <a:lnTo>
                    <a:pt x="68859" y="298386"/>
                  </a:lnTo>
                  <a:lnTo>
                    <a:pt x="91808" y="298386"/>
                  </a:lnTo>
                  <a:lnTo>
                    <a:pt x="91808" y="321335"/>
                  </a:lnTo>
                  <a:lnTo>
                    <a:pt x="114769" y="321335"/>
                  </a:lnTo>
                  <a:lnTo>
                    <a:pt x="114769" y="275424"/>
                  </a:lnTo>
                  <a:lnTo>
                    <a:pt x="137718" y="275424"/>
                  </a:lnTo>
                  <a:lnTo>
                    <a:pt x="160667" y="275424"/>
                  </a:lnTo>
                  <a:lnTo>
                    <a:pt x="160667" y="252476"/>
                  </a:lnTo>
                  <a:close/>
                </a:path>
                <a:path w="941070" h="321944">
                  <a:moveTo>
                    <a:pt x="160667" y="206565"/>
                  </a:moveTo>
                  <a:lnTo>
                    <a:pt x="137718" y="206565"/>
                  </a:lnTo>
                  <a:lnTo>
                    <a:pt x="137718" y="229527"/>
                  </a:lnTo>
                  <a:lnTo>
                    <a:pt x="160667" y="229527"/>
                  </a:lnTo>
                  <a:lnTo>
                    <a:pt x="160667" y="206565"/>
                  </a:lnTo>
                  <a:close/>
                </a:path>
                <a:path w="941070" h="321944">
                  <a:moveTo>
                    <a:pt x="160667" y="160667"/>
                  </a:moveTo>
                  <a:lnTo>
                    <a:pt x="137718" y="160667"/>
                  </a:lnTo>
                  <a:lnTo>
                    <a:pt x="114769" y="160667"/>
                  </a:lnTo>
                  <a:lnTo>
                    <a:pt x="114769" y="206565"/>
                  </a:lnTo>
                  <a:lnTo>
                    <a:pt x="137718" y="206565"/>
                  </a:lnTo>
                  <a:lnTo>
                    <a:pt x="137718" y="183616"/>
                  </a:lnTo>
                  <a:lnTo>
                    <a:pt x="160667" y="183616"/>
                  </a:lnTo>
                  <a:lnTo>
                    <a:pt x="160667" y="160667"/>
                  </a:lnTo>
                  <a:close/>
                </a:path>
                <a:path w="941070" h="321944">
                  <a:moveTo>
                    <a:pt x="160667" y="114757"/>
                  </a:moveTo>
                  <a:lnTo>
                    <a:pt x="137718" y="114757"/>
                  </a:lnTo>
                  <a:lnTo>
                    <a:pt x="137718" y="137718"/>
                  </a:lnTo>
                  <a:lnTo>
                    <a:pt x="160667" y="137718"/>
                  </a:lnTo>
                  <a:lnTo>
                    <a:pt x="160667" y="114757"/>
                  </a:lnTo>
                  <a:close/>
                </a:path>
                <a:path w="941070" h="321944">
                  <a:moveTo>
                    <a:pt x="160667" y="68846"/>
                  </a:moveTo>
                  <a:lnTo>
                    <a:pt x="137718" y="68846"/>
                  </a:lnTo>
                  <a:lnTo>
                    <a:pt x="137718" y="91808"/>
                  </a:lnTo>
                  <a:lnTo>
                    <a:pt x="160667" y="91808"/>
                  </a:lnTo>
                  <a:lnTo>
                    <a:pt x="160667" y="68846"/>
                  </a:lnTo>
                  <a:close/>
                </a:path>
                <a:path w="941070" h="321944">
                  <a:moveTo>
                    <a:pt x="183629" y="229527"/>
                  </a:moveTo>
                  <a:lnTo>
                    <a:pt x="160667" y="229527"/>
                  </a:lnTo>
                  <a:lnTo>
                    <a:pt x="160667" y="252476"/>
                  </a:lnTo>
                  <a:lnTo>
                    <a:pt x="183629" y="252476"/>
                  </a:lnTo>
                  <a:lnTo>
                    <a:pt x="183629" y="229527"/>
                  </a:lnTo>
                  <a:close/>
                </a:path>
                <a:path w="941070" h="321944">
                  <a:moveTo>
                    <a:pt x="183629" y="183616"/>
                  </a:moveTo>
                  <a:lnTo>
                    <a:pt x="160667" y="183616"/>
                  </a:lnTo>
                  <a:lnTo>
                    <a:pt x="160667" y="206565"/>
                  </a:lnTo>
                  <a:lnTo>
                    <a:pt x="183629" y="206565"/>
                  </a:lnTo>
                  <a:lnTo>
                    <a:pt x="183629" y="183616"/>
                  </a:lnTo>
                  <a:close/>
                </a:path>
                <a:path w="941070" h="321944">
                  <a:moveTo>
                    <a:pt x="183629" y="137718"/>
                  </a:moveTo>
                  <a:lnTo>
                    <a:pt x="160667" y="137718"/>
                  </a:lnTo>
                  <a:lnTo>
                    <a:pt x="160667" y="160667"/>
                  </a:lnTo>
                  <a:lnTo>
                    <a:pt x="183629" y="160667"/>
                  </a:lnTo>
                  <a:lnTo>
                    <a:pt x="183629" y="137718"/>
                  </a:lnTo>
                  <a:close/>
                </a:path>
                <a:path w="941070" h="321944">
                  <a:moveTo>
                    <a:pt x="183629" y="22948"/>
                  </a:moveTo>
                  <a:lnTo>
                    <a:pt x="183629" y="22948"/>
                  </a:lnTo>
                  <a:lnTo>
                    <a:pt x="68859" y="22948"/>
                  </a:lnTo>
                  <a:lnTo>
                    <a:pt x="68859" y="45897"/>
                  </a:lnTo>
                  <a:lnTo>
                    <a:pt x="91808" y="45897"/>
                  </a:lnTo>
                  <a:lnTo>
                    <a:pt x="114769" y="45897"/>
                  </a:lnTo>
                  <a:lnTo>
                    <a:pt x="114769" y="68846"/>
                  </a:lnTo>
                  <a:lnTo>
                    <a:pt x="137718" y="68846"/>
                  </a:lnTo>
                  <a:lnTo>
                    <a:pt x="137718" y="45897"/>
                  </a:lnTo>
                  <a:lnTo>
                    <a:pt x="160667" y="45897"/>
                  </a:lnTo>
                  <a:lnTo>
                    <a:pt x="183629" y="45897"/>
                  </a:lnTo>
                  <a:lnTo>
                    <a:pt x="183629" y="22948"/>
                  </a:lnTo>
                  <a:close/>
                </a:path>
                <a:path w="941070" h="321944">
                  <a:moveTo>
                    <a:pt x="229527" y="160667"/>
                  </a:moveTo>
                  <a:lnTo>
                    <a:pt x="206578" y="160667"/>
                  </a:lnTo>
                  <a:lnTo>
                    <a:pt x="206578" y="183616"/>
                  </a:lnTo>
                  <a:lnTo>
                    <a:pt x="229527" y="183616"/>
                  </a:lnTo>
                  <a:lnTo>
                    <a:pt x="229527" y="160667"/>
                  </a:lnTo>
                  <a:close/>
                </a:path>
                <a:path w="941070" h="321944">
                  <a:moveTo>
                    <a:pt x="252476" y="91808"/>
                  </a:moveTo>
                  <a:lnTo>
                    <a:pt x="229527" y="91808"/>
                  </a:lnTo>
                  <a:lnTo>
                    <a:pt x="229527" y="114757"/>
                  </a:lnTo>
                  <a:lnTo>
                    <a:pt x="252476" y="114757"/>
                  </a:lnTo>
                  <a:lnTo>
                    <a:pt x="252476" y="91808"/>
                  </a:lnTo>
                  <a:close/>
                </a:path>
                <a:path w="941070" h="321944">
                  <a:moveTo>
                    <a:pt x="275437" y="22948"/>
                  </a:moveTo>
                  <a:lnTo>
                    <a:pt x="252476" y="22948"/>
                  </a:lnTo>
                  <a:lnTo>
                    <a:pt x="229527" y="22948"/>
                  </a:lnTo>
                  <a:lnTo>
                    <a:pt x="229527" y="45897"/>
                  </a:lnTo>
                  <a:lnTo>
                    <a:pt x="252476" y="45897"/>
                  </a:lnTo>
                  <a:lnTo>
                    <a:pt x="275437" y="45897"/>
                  </a:lnTo>
                  <a:lnTo>
                    <a:pt x="275437" y="22948"/>
                  </a:lnTo>
                  <a:close/>
                </a:path>
                <a:path w="941070" h="321944">
                  <a:moveTo>
                    <a:pt x="344297" y="0"/>
                  </a:moveTo>
                  <a:lnTo>
                    <a:pt x="321348" y="0"/>
                  </a:lnTo>
                  <a:lnTo>
                    <a:pt x="321348" y="22948"/>
                  </a:lnTo>
                  <a:lnTo>
                    <a:pt x="298386" y="22948"/>
                  </a:lnTo>
                  <a:lnTo>
                    <a:pt x="298386" y="45897"/>
                  </a:lnTo>
                  <a:lnTo>
                    <a:pt x="275437" y="45897"/>
                  </a:lnTo>
                  <a:lnTo>
                    <a:pt x="275437" y="68846"/>
                  </a:lnTo>
                  <a:lnTo>
                    <a:pt x="298386" y="68846"/>
                  </a:lnTo>
                  <a:lnTo>
                    <a:pt x="298386" y="91808"/>
                  </a:lnTo>
                  <a:lnTo>
                    <a:pt x="275437" y="91808"/>
                  </a:lnTo>
                  <a:lnTo>
                    <a:pt x="275437" y="114757"/>
                  </a:lnTo>
                  <a:lnTo>
                    <a:pt x="298386" y="114757"/>
                  </a:lnTo>
                  <a:lnTo>
                    <a:pt x="321348" y="114757"/>
                  </a:lnTo>
                  <a:lnTo>
                    <a:pt x="321348" y="45897"/>
                  </a:lnTo>
                  <a:lnTo>
                    <a:pt x="344297" y="45897"/>
                  </a:lnTo>
                  <a:lnTo>
                    <a:pt x="344297" y="0"/>
                  </a:lnTo>
                  <a:close/>
                </a:path>
                <a:path w="941070" h="321944">
                  <a:moveTo>
                    <a:pt x="527913" y="137718"/>
                  </a:moveTo>
                  <a:lnTo>
                    <a:pt x="504964" y="137718"/>
                  </a:lnTo>
                  <a:lnTo>
                    <a:pt x="504964" y="160667"/>
                  </a:lnTo>
                  <a:lnTo>
                    <a:pt x="527913" y="160667"/>
                  </a:lnTo>
                  <a:lnTo>
                    <a:pt x="527913" y="137718"/>
                  </a:lnTo>
                  <a:close/>
                </a:path>
                <a:path w="941070" h="321944">
                  <a:moveTo>
                    <a:pt x="550875" y="229527"/>
                  </a:moveTo>
                  <a:lnTo>
                    <a:pt x="527913" y="229527"/>
                  </a:lnTo>
                  <a:lnTo>
                    <a:pt x="504964" y="229527"/>
                  </a:lnTo>
                  <a:lnTo>
                    <a:pt x="504964" y="252476"/>
                  </a:lnTo>
                  <a:lnTo>
                    <a:pt x="527913" y="252476"/>
                  </a:lnTo>
                  <a:lnTo>
                    <a:pt x="550875" y="252476"/>
                  </a:lnTo>
                  <a:lnTo>
                    <a:pt x="550875" y="229527"/>
                  </a:lnTo>
                  <a:close/>
                </a:path>
                <a:path w="941070" h="321944">
                  <a:moveTo>
                    <a:pt x="573824" y="183616"/>
                  </a:moveTo>
                  <a:lnTo>
                    <a:pt x="550875" y="183616"/>
                  </a:lnTo>
                  <a:lnTo>
                    <a:pt x="550875" y="160667"/>
                  </a:lnTo>
                  <a:lnTo>
                    <a:pt x="527913" y="160667"/>
                  </a:lnTo>
                  <a:lnTo>
                    <a:pt x="527913" y="206565"/>
                  </a:lnTo>
                  <a:lnTo>
                    <a:pt x="550875" y="206565"/>
                  </a:lnTo>
                  <a:lnTo>
                    <a:pt x="550875" y="229527"/>
                  </a:lnTo>
                  <a:lnTo>
                    <a:pt x="573824" y="229527"/>
                  </a:lnTo>
                  <a:lnTo>
                    <a:pt x="573824" y="183616"/>
                  </a:lnTo>
                  <a:close/>
                </a:path>
                <a:path w="941070" h="321944">
                  <a:moveTo>
                    <a:pt x="596773" y="160667"/>
                  </a:moveTo>
                  <a:lnTo>
                    <a:pt x="573824" y="160667"/>
                  </a:lnTo>
                  <a:lnTo>
                    <a:pt x="573824" y="183616"/>
                  </a:lnTo>
                  <a:lnTo>
                    <a:pt x="596773" y="183616"/>
                  </a:lnTo>
                  <a:lnTo>
                    <a:pt x="596773" y="160667"/>
                  </a:lnTo>
                  <a:close/>
                </a:path>
                <a:path w="941070" h="321944">
                  <a:moveTo>
                    <a:pt x="596773" y="22948"/>
                  </a:moveTo>
                  <a:lnTo>
                    <a:pt x="573824" y="22948"/>
                  </a:lnTo>
                  <a:lnTo>
                    <a:pt x="573824" y="45897"/>
                  </a:lnTo>
                  <a:lnTo>
                    <a:pt x="596773" y="45897"/>
                  </a:lnTo>
                  <a:lnTo>
                    <a:pt x="596773" y="22948"/>
                  </a:lnTo>
                  <a:close/>
                </a:path>
                <a:path w="941070" h="321944">
                  <a:moveTo>
                    <a:pt x="619734" y="229527"/>
                  </a:moveTo>
                  <a:lnTo>
                    <a:pt x="596773" y="229527"/>
                  </a:lnTo>
                  <a:lnTo>
                    <a:pt x="573824" y="229527"/>
                  </a:lnTo>
                  <a:lnTo>
                    <a:pt x="573824" y="252476"/>
                  </a:lnTo>
                  <a:lnTo>
                    <a:pt x="596773" y="252476"/>
                  </a:lnTo>
                  <a:lnTo>
                    <a:pt x="619734" y="252476"/>
                  </a:lnTo>
                  <a:lnTo>
                    <a:pt x="619734" y="229527"/>
                  </a:lnTo>
                  <a:close/>
                </a:path>
                <a:path w="941070" h="321944">
                  <a:moveTo>
                    <a:pt x="619734" y="114757"/>
                  </a:moveTo>
                  <a:lnTo>
                    <a:pt x="596773" y="114757"/>
                  </a:lnTo>
                  <a:lnTo>
                    <a:pt x="596773" y="137718"/>
                  </a:lnTo>
                  <a:lnTo>
                    <a:pt x="619734" y="137718"/>
                  </a:lnTo>
                  <a:lnTo>
                    <a:pt x="619734" y="114757"/>
                  </a:lnTo>
                  <a:close/>
                </a:path>
                <a:path w="941070" h="321944">
                  <a:moveTo>
                    <a:pt x="619734" y="68846"/>
                  </a:moveTo>
                  <a:lnTo>
                    <a:pt x="596773" y="68846"/>
                  </a:lnTo>
                  <a:lnTo>
                    <a:pt x="596773" y="91808"/>
                  </a:lnTo>
                  <a:lnTo>
                    <a:pt x="619734" y="91808"/>
                  </a:lnTo>
                  <a:lnTo>
                    <a:pt x="619734" y="68846"/>
                  </a:lnTo>
                  <a:close/>
                </a:path>
                <a:path w="941070" h="321944">
                  <a:moveTo>
                    <a:pt x="642683" y="137718"/>
                  </a:moveTo>
                  <a:lnTo>
                    <a:pt x="619734" y="137718"/>
                  </a:lnTo>
                  <a:lnTo>
                    <a:pt x="619734" y="160667"/>
                  </a:lnTo>
                  <a:lnTo>
                    <a:pt x="642683" y="160667"/>
                  </a:lnTo>
                  <a:lnTo>
                    <a:pt x="642683" y="137718"/>
                  </a:lnTo>
                  <a:close/>
                </a:path>
                <a:path w="941070" h="321944">
                  <a:moveTo>
                    <a:pt x="665632" y="229527"/>
                  </a:moveTo>
                  <a:lnTo>
                    <a:pt x="642683" y="229527"/>
                  </a:lnTo>
                  <a:lnTo>
                    <a:pt x="642683" y="275424"/>
                  </a:lnTo>
                  <a:lnTo>
                    <a:pt x="665632" y="275424"/>
                  </a:lnTo>
                  <a:lnTo>
                    <a:pt x="665632" y="229527"/>
                  </a:lnTo>
                  <a:close/>
                </a:path>
                <a:path w="941070" h="321944">
                  <a:moveTo>
                    <a:pt x="665632" y="160667"/>
                  </a:moveTo>
                  <a:lnTo>
                    <a:pt x="642683" y="160667"/>
                  </a:lnTo>
                  <a:lnTo>
                    <a:pt x="642683" y="183616"/>
                  </a:lnTo>
                  <a:lnTo>
                    <a:pt x="665632" y="183616"/>
                  </a:lnTo>
                  <a:lnTo>
                    <a:pt x="665632" y="160667"/>
                  </a:lnTo>
                  <a:close/>
                </a:path>
                <a:path w="941070" h="321944">
                  <a:moveTo>
                    <a:pt x="688594" y="206565"/>
                  </a:moveTo>
                  <a:lnTo>
                    <a:pt x="665632" y="206565"/>
                  </a:lnTo>
                  <a:lnTo>
                    <a:pt x="665632" y="229527"/>
                  </a:lnTo>
                  <a:lnTo>
                    <a:pt x="688594" y="229527"/>
                  </a:lnTo>
                  <a:lnTo>
                    <a:pt x="688594" y="206565"/>
                  </a:lnTo>
                  <a:close/>
                </a:path>
                <a:path w="941070" h="321944">
                  <a:moveTo>
                    <a:pt x="688594" y="91808"/>
                  </a:moveTo>
                  <a:lnTo>
                    <a:pt x="665632" y="91808"/>
                  </a:lnTo>
                  <a:lnTo>
                    <a:pt x="665632" y="68846"/>
                  </a:lnTo>
                  <a:lnTo>
                    <a:pt x="642683" y="68846"/>
                  </a:lnTo>
                  <a:lnTo>
                    <a:pt x="642683" y="137718"/>
                  </a:lnTo>
                  <a:lnTo>
                    <a:pt x="665632" y="137718"/>
                  </a:lnTo>
                  <a:lnTo>
                    <a:pt x="665632" y="114757"/>
                  </a:lnTo>
                  <a:lnTo>
                    <a:pt x="688594" y="114757"/>
                  </a:lnTo>
                  <a:lnTo>
                    <a:pt x="688594" y="91808"/>
                  </a:lnTo>
                  <a:close/>
                </a:path>
                <a:path w="941070" h="321944">
                  <a:moveTo>
                    <a:pt x="711542" y="137718"/>
                  </a:moveTo>
                  <a:lnTo>
                    <a:pt x="688594" y="137718"/>
                  </a:lnTo>
                  <a:lnTo>
                    <a:pt x="688594" y="160667"/>
                  </a:lnTo>
                  <a:lnTo>
                    <a:pt x="711542" y="160667"/>
                  </a:lnTo>
                  <a:lnTo>
                    <a:pt x="711542" y="137718"/>
                  </a:lnTo>
                  <a:close/>
                </a:path>
                <a:path w="941070" h="321944">
                  <a:moveTo>
                    <a:pt x="734491" y="114757"/>
                  </a:moveTo>
                  <a:lnTo>
                    <a:pt x="711542" y="114757"/>
                  </a:lnTo>
                  <a:lnTo>
                    <a:pt x="711542" y="137718"/>
                  </a:lnTo>
                  <a:lnTo>
                    <a:pt x="734491" y="137718"/>
                  </a:lnTo>
                  <a:lnTo>
                    <a:pt x="734491" y="114757"/>
                  </a:lnTo>
                  <a:close/>
                </a:path>
                <a:path w="941070" h="321944">
                  <a:moveTo>
                    <a:pt x="872210" y="45897"/>
                  </a:moveTo>
                  <a:lnTo>
                    <a:pt x="849261" y="45897"/>
                  </a:lnTo>
                  <a:lnTo>
                    <a:pt x="849261" y="0"/>
                  </a:lnTo>
                  <a:lnTo>
                    <a:pt x="826300" y="0"/>
                  </a:lnTo>
                  <a:lnTo>
                    <a:pt x="803351" y="0"/>
                  </a:lnTo>
                  <a:lnTo>
                    <a:pt x="803351" y="45897"/>
                  </a:lnTo>
                  <a:lnTo>
                    <a:pt x="780402" y="45897"/>
                  </a:lnTo>
                  <a:lnTo>
                    <a:pt x="780402" y="68846"/>
                  </a:lnTo>
                  <a:lnTo>
                    <a:pt x="757440" y="68846"/>
                  </a:lnTo>
                  <a:lnTo>
                    <a:pt x="757440" y="45897"/>
                  </a:lnTo>
                  <a:lnTo>
                    <a:pt x="734491" y="45897"/>
                  </a:lnTo>
                  <a:lnTo>
                    <a:pt x="711542" y="45897"/>
                  </a:lnTo>
                  <a:lnTo>
                    <a:pt x="688594" y="45897"/>
                  </a:lnTo>
                  <a:lnTo>
                    <a:pt x="665632" y="45897"/>
                  </a:lnTo>
                  <a:lnTo>
                    <a:pt x="665632" y="68846"/>
                  </a:lnTo>
                  <a:lnTo>
                    <a:pt x="688594" y="68846"/>
                  </a:lnTo>
                  <a:lnTo>
                    <a:pt x="711542" y="68846"/>
                  </a:lnTo>
                  <a:lnTo>
                    <a:pt x="734491" y="68846"/>
                  </a:lnTo>
                  <a:lnTo>
                    <a:pt x="734491" y="91808"/>
                  </a:lnTo>
                  <a:lnTo>
                    <a:pt x="757440" y="91808"/>
                  </a:lnTo>
                  <a:lnTo>
                    <a:pt x="780402" y="91808"/>
                  </a:lnTo>
                  <a:lnTo>
                    <a:pt x="780402" y="114757"/>
                  </a:lnTo>
                  <a:lnTo>
                    <a:pt x="757440" y="114757"/>
                  </a:lnTo>
                  <a:lnTo>
                    <a:pt x="757440" y="160667"/>
                  </a:lnTo>
                  <a:lnTo>
                    <a:pt x="734491" y="160667"/>
                  </a:lnTo>
                  <a:lnTo>
                    <a:pt x="734491" y="183616"/>
                  </a:lnTo>
                  <a:lnTo>
                    <a:pt x="711542" y="183616"/>
                  </a:lnTo>
                  <a:lnTo>
                    <a:pt x="711542" y="229527"/>
                  </a:lnTo>
                  <a:lnTo>
                    <a:pt x="734491" y="229527"/>
                  </a:lnTo>
                  <a:lnTo>
                    <a:pt x="734491" y="206565"/>
                  </a:lnTo>
                  <a:lnTo>
                    <a:pt x="757440" y="206565"/>
                  </a:lnTo>
                  <a:lnTo>
                    <a:pt x="780402" y="206565"/>
                  </a:lnTo>
                  <a:lnTo>
                    <a:pt x="780402" y="137718"/>
                  </a:lnTo>
                  <a:lnTo>
                    <a:pt x="803351" y="137718"/>
                  </a:lnTo>
                  <a:lnTo>
                    <a:pt x="826300" y="137718"/>
                  </a:lnTo>
                  <a:lnTo>
                    <a:pt x="826300" y="114757"/>
                  </a:lnTo>
                  <a:lnTo>
                    <a:pt x="849261" y="114757"/>
                  </a:lnTo>
                  <a:lnTo>
                    <a:pt x="849261" y="91808"/>
                  </a:lnTo>
                  <a:lnTo>
                    <a:pt x="826300" y="91808"/>
                  </a:lnTo>
                  <a:lnTo>
                    <a:pt x="803351" y="91808"/>
                  </a:lnTo>
                  <a:lnTo>
                    <a:pt x="803351" y="68846"/>
                  </a:lnTo>
                  <a:lnTo>
                    <a:pt x="826300" y="68846"/>
                  </a:lnTo>
                  <a:lnTo>
                    <a:pt x="849261" y="68846"/>
                  </a:lnTo>
                  <a:lnTo>
                    <a:pt x="872210" y="68846"/>
                  </a:lnTo>
                  <a:lnTo>
                    <a:pt x="872210" y="45897"/>
                  </a:lnTo>
                  <a:close/>
                </a:path>
                <a:path w="941070" h="321944">
                  <a:moveTo>
                    <a:pt x="895159" y="22948"/>
                  </a:moveTo>
                  <a:lnTo>
                    <a:pt x="872210" y="22948"/>
                  </a:lnTo>
                  <a:lnTo>
                    <a:pt x="872210" y="45897"/>
                  </a:lnTo>
                  <a:lnTo>
                    <a:pt x="895159" y="45897"/>
                  </a:lnTo>
                  <a:lnTo>
                    <a:pt x="895159" y="22948"/>
                  </a:lnTo>
                  <a:close/>
                </a:path>
                <a:path w="941070" h="321944">
                  <a:moveTo>
                    <a:pt x="918121" y="137718"/>
                  </a:moveTo>
                  <a:lnTo>
                    <a:pt x="895159" y="137718"/>
                  </a:lnTo>
                  <a:lnTo>
                    <a:pt x="895159" y="114757"/>
                  </a:lnTo>
                  <a:lnTo>
                    <a:pt x="872210" y="114757"/>
                  </a:lnTo>
                  <a:lnTo>
                    <a:pt x="872210" y="137718"/>
                  </a:lnTo>
                  <a:lnTo>
                    <a:pt x="849261" y="137718"/>
                  </a:lnTo>
                  <a:lnTo>
                    <a:pt x="826300" y="137718"/>
                  </a:lnTo>
                  <a:lnTo>
                    <a:pt x="826300" y="160667"/>
                  </a:lnTo>
                  <a:lnTo>
                    <a:pt x="849261" y="160667"/>
                  </a:lnTo>
                  <a:lnTo>
                    <a:pt x="872210" y="160667"/>
                  </a:lnTo>
                  <a:lnTo>
                    <a:pt x="895159" y="160667"/>
                  </a:lnTo>
                  <a:lnTo>
                    <a:pt x="918121" y="160667"/>
                  </a:lnTo>
                  <a:lnTo>
                    <a:pt x="918121" y="137718"/>
                  </a:lnTo>
                  <a:close/>
                </a:path>
                <a:path w="941070" h="321944">
                  <a:moveTo>
                    <a:pt x="941070" y="206565"/>
                  </a:moveTo>
                  <a:lnTo>
                    <a:pt x="918121" y="206565"/>
                  </a:lnTo>
                  <a:lnTo>
                    <a:pt x="918121" y="229527"/>
                  </a:lnTo>
                  <a:lnTo>
                    <a:pt x="941070" y="229527"/>
                  </a:lnTo>
                  <a:lnTo>
                    <a:pt x="941070" y="206565"/>
                  </a:lnTo>
                  <a:close/>
                </a:path>
                <a:path w="941070" h="321944">
                  <a:moveTo>
                    <a:pt x="941070" y="160667"/>
                  </a:moveTo>
                  <a:lnTo>
                    <a:pt x="918121" y="160667"/>
                  </a:lnTo>
                  <a:lnTo>
                    <a:pt x="918121" y="183616"/>
                  </a:lnTo>
                  <a:lnTo>
                    <a:pt x="941070" y="183616"/>
                  </a:lnTo>
                  <a:lnTo>
                    <a:pt x="941070" y="160667"/>
                  </a:lnTo>
                  <a:close/>
                </a:path>
                <a:path w="941070" h="321944">
                  <a:moveTo>
                    <a:pt x="941070" y="91808"/>
                  </a:moveTo>
                  <a:lnTo>
                    <a:pt x="918121" y="91808"/>
                  </a:lnTo>
                  <a:lnTo>
                    <a:pt x="918121" y="137718"/>
                  </a:lnTo>
                  <a:lnTo>
                    <a:pt x="941070" y="137718"/>
                  </a:lnTo>
                  <a:lnTo>
                    <a:pt x="941070" y="91808"/>
                  </a:lnTo>
                  <a:close/>
                </a:path>
                <a:path w="941070" h="321944">
                  <a:moveTo>
                    <a:pt x="941070" y="45897"/>
                  </a:moveTo>
                  <a:lnTo>
                    <a:pt x="918121" y="45897"/>
                  </a:lnTo>
                  <a:lnTo>
                    <a:pt x="895159" y="45897"/>
                  </a:lnTo>
                  <a:lnTo>
                    <a:pt x="895159" y="91808"/>
                  </a:lnTo>
                  <a:lnTo>
                    <a:pt x="918121" y="91808"/>
                  </a:lnTo>
                  <a:lnTo>
                    <a:pt x="918121" y="68846"/>
                  </a:lnTo>
                  <a:lnTo>
                    <a:pt x="941070" y="68846"/>
                  </a:lnTo>
                  <a:lnTo>
                    <a:pt x="941070" y="4589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33567" y="1289044"/>
              <a:ext cx="895350" cy="413384"/>
            </a:xfrm>
            <a:custGeom>
              <a:avLst/>
              <a:gdLst/>
              <a:ahLst/>
              <a:cxnLst/>
              <a:rect l="l" t="t" r="r" b="b"/>
              <a:pathLst>
                <a:path w="895350" h="413385">
                  <a:moveTo>
                    <a:pt x="22948" y="298259"/>
                  </a:moveTo>
                  <a:lnTo>
                    <a:pt x="0" y="298259"/>
                  </a:lnTo>
                  <a:lnTo>
                    <a:pt x="0" y="321221"/>
                  </a:lnTo>
                  <a:lnTo>
                    <a:pt x="22948" y="321221"/>
                  </a:lnTo>
                  <a:lnTo>
                    <a:pt x="22948" y="298259"/>
                  </a:lnTo>
                  <a:close/>
                </a:path>
                <a:path w="895350" h="413385">
                  <a:moveTo>
                    <a:pt x="45910" y="321221"/>
                  </a:moveTo>
                  <a:lnTo>
                    <a:pt x="22948" y="321221"/>
                  </a:lnTo>
                  <a:lnTo>
                    <a:pt x="22948" y="344170"/>
                  </a:lnTo>
                  <a:lnTo>
                    <a:pt x="45910" y="344170"/>
                  </a:lnTo>
                  <a:lnTo>
                    <a:pt x="45910" y="321221"/>
                  </a:lnTo>
                  <a:close/>
                </a:path>
                <a:path w="895350" h="413385">
                  <a:moveTo>
                    <a:pt x="68859" y="367118"/>
                  </a:moveTo>
                  <a:lnTo>
                    <a:pt x="45910" y="367118"/>
                  </a:lnTo>
                  <a:lnTo>
                    <a:pt x="22948" y="367118"/>
                  </a:lnTo>
                  <a:lnTo>
                    <a:pt x="22948" y="344170"/>
                  </a:lnTo>
                  <a:lnTo>
                    <a:pt x="0" y="344170"/>
                  </a:lnTo>
                  <a:lnTo>
                    <a:pt x="0" y="390080"/>
                  </a:lnTo>
                  <a:lnTo>
                    <a:pt x="22948" y="390080"/>
                  </a:lnTo>
                  <a:lnTo>
                    <a:pt x="22948" y="413029"/>
                  </a:lnTo>
                  <a:lnTo>
                    <a:pt x="45910" y="413029"/>
                  </a:lnTo>
                  <a:lnTo>
                    <a:pt x="45910" y="390080"/>
                  </a:lnTo>
                  <a:lnTo>
                    <a:pt x="68859" y="390080"/>
                  </a:lnTo>
                  <a:lnTo>
                    <a:pt x="68859" y="367118"/>
                  </a:lnTo>
                  <a:close/>
                </a:path>
                <a:path w="895350" h="413385">
                  <a:moveTo>
                    <a:pt x="91808" y="344170"/>
                  </a:moveTo>
                  <a:lnTo>
                    <a:pt x="68859" y="344170"/>
                  </a:lnTo>
                  <a:lnTo>
                    <a:pt x="68859" y="367118"/>
                  </a:lnTo>
                  <a:lnTo>
                    <a:pt x="91808" y="367118"/>
                  </a:lnTo>
                  <a:lnTo>
                    <a:pt x="91808" y="344170"/>
                  </a:lnTo>
                  <a:close/>
                </a:path>
                <a:path w="895350" h="413385">
                  <a:moveTo>
                    <a:pt x="160667" y="321221"/>
                  </a:moveTo>
                  <a:lnTo>
                    <a:pt x="137718" y="321221"/>
                  </a:lnTo>
                  <a:lnTo>
                    <a:pt x="137718" y="344170"/>
                  </a:lnTo>
                  <a:lnTo>
                    <a:pt x="160667" y="344170"/>
                  </a:lnTo>
                  <a:lnTo>
                    <a:pt x="160667" y="321221"/>
                  </a:lnTo>
                  <a:close/>
                </a:path>
                <a:path w="895350" h="413385">
                  <a:moveTo>
                    <a:pt x="436105" y="298259"/>
                  </a:moveTo>
                  <a:lnTo>
                    <a:pt x="413156" y="298259"/>
                  </a:lnTo>
                  <a:lnTo>
                    <a:pt x="413156" y="344170"/>
                  </a:lnTo>
                  <a:lnTo>
                    <a:pt x="436105" y="344170"/>
                  </a:lnTo>
                  <a:lnTo>
                    <a:pt x="436105" y="298259"/>
                  </a:lnTo>
                  <a:close/>
                </a:path>
                <a:path w="895350" h="413385">
                  <a:moveTo>
                    <a:pt x="459054" y="344170"/>
                  </a:moveTo>
                  <a:lnTo>
                    <a:pt x="436105" y="344170"/>
                  </a:lnTo>
                  <a:lnTo>
                    <a:pt x="436105" y="367118"/>
                  </a:lnTo>
                  <a:lnTo>
                    <a:pt x="459054" y="367118"/>
                  </a:lnTo>
                  <a:lnTo>
                    <a:pt x="459054" y="344170"/>
                  </a:lnTo>
                  <a:close/>
                </a:path>
                <a:path w="895350" h="413385">
                  <a:moveTo>
                    <a:pt x="482015" y="298259"/>
                  </a:moveTo>
                  <a:lnTo>
                    <a:pt x="459054" y="298259"/>
                  </a:lnTo>
                  <a:lnTo>
                    <a:pt x="459054" y="321221"/>
                  </a:lnTo>
                  <a:lnTo>
                    <a:pt x="482015" y="321221"/>
                  </a:lnTo>
                  <a:lnTo>
                    <a:pt x="482015" y="298259"/>
                  </a:lnTo>
                  <a:close/>
                </a:path>
                <a:path w="895350" h="413385">
                  <a:moveTo>
                    <a:pt x="504964" y="275310"/>
                  </a:moveTo>
                  <a:lnTo>
                    <a:pt x="482015" y="275310"/>
                  </a:lnTo>
                  <a:lnTo>
                    <a:pt x="482015" y="298259"/>
                  </a:lnTo>
                  <a:lnTo>
                    <a:pt x="504964" y="298259"/>
                  </a:lnTo>
                  <a:lnTo>
                    <a:pt x="504964" y="275310"/>
                  </a:lnTo>
                  <a:close/>
                </a:path>
                <a:path w="895350" h="413385">
                  <a:moveTo>
                    <a:pt x="550875" y="298259"/>
                  </a:moveTo>
                  <a:lnTo>
                    <a:pt x="527913" y="298259"/>
                  </a:lnTo>
                  <a:lnTo>
                    <a:pt x="504964" y="298259"/>
                  </a:lnTo>
                  <a:lnTo>
                    <a:pt x="504964" y="321221"/>
                  </a:lnTo>
                  <a:lnTo>
                    <a:pt x="482015" y="321221"/>
                  </a:lnTo>
                  <a:lnTo>
                    <a:pt x="482015" y="344170"/>
                  </a:lnTo>
                  <a:lnTo>
                    <a:pt x="504964" y="344170"/>
                  </a:lnTo>
                  <a:lnTo>
                    <a:pt x="504964" y="367118"/>
                  </a:lnTo>
                  <a:lnTo>
                    <a:pt x="527913" y="367118"/>
                  </a:lnTo>
                  <a:lnTo>
                    <a:pt x="527913" y="321221"/>
                  </a:lnTo>
                  <a:lnTo>
                    <a:pt x="550875" y="321221"/>
                  </a:lnTo>
                  <a:lnTo>
                    <a:pt x="550875" y="298259"/>
                  </a:lnTo>
                  <a:close/>
                </a:path>
                <a:path w="895350" h="413385">
                  <a:moveTo>
                    <a:pt x="573824" y="22860"/>
                  </a:moveTo>
                  <a:lnTo>
                    <a:pt x="550875" y="22860"/>
                  </a:lnTo>
                  <a:lnTo>
                    <a:pt x="527913" y="22860"/>
                  </a:lnTo>
                  <a:lnTo>
                    <a:pt x="504964" y="22860"/>
                  </a:lnTo>
                  <a:lnTo>
                    <a:pt x="504964" y="69850"/>
                  </a:lnTo>
                  <a:lnTo>
                    <a:pt x="482015" y="69850"/>
                  </a:lnTo>
                  <a:lnTo>
                    <a:pt x="482015" y="92710"/>
                  </a:lnTo>
                  <a:lnTo>
                    <a:pt x="482015" y="115570"/>
                  </a:lnTo>
                  <a:lnTo>
                    <a:pt x="459054" y="115570"/>
                  </a:lnTo>
                  <a:lnTo>
                    <a:pt x="436105" y="115570"/>
                  </a:lnTo>
                  <a:lnTo>
                    <a:pt x="436105" y="92710"/>
                  </a:lnTo>
                  <a:lnTo>
                    <a:pt x="459054" y="92710"/>
                  </a:lnTo>
                  <a:lnTo>
                    <a:pt x="482015" y="92710"/>
                  </a:lnTo>
                  <a:lnTo>
                    <a:pt x="482015" y="69850"/>
                  </a:lnTo>
                  <a:lnTo>
                    <a:pt x="459054" y="69850"/>
                  </a:lnTo>
                  <a:lnTo>
                    <a:pt x="459054" y="46990"/>
                  </a:lnTo>
                  <a:lnTo>
                    <a:pt x="436105" y="46990"/>
                  </a:lnTo>
                  <a:lnTo>
                    <a:pt x="436105" y="69850"/>
                  </a:lnTo>
                  <a:lnTo>
                    <a:pt x="413156" y="69850"/>
                  </a:lnTo>
                  <a:lnTo>
                    <a:pt x="390194" y="69850"/>
                  </a:lnTo>
                  <a:lnTo>
                    <a:pt x="390194" y="46990"/>
                  </a:lnTo>
                  <a:lnTo>
                    <a:pt x="413156" y="46990"/>
                  </a:lnTo>
                  <a:lnTo>
                    <a:pt x="436105" y="46990"/>
                  </a:lnTo>
                  <a:lnTo>
                    <a:pt x="436105" y="22860"/>
                  </a:lnTo>
                  <a:lnTo>
                    <a:pt x="413156" y="22860"/>
                  </a:lnTo>
                  <a:lnTo>
                    <a:pt x="413156" y="0"/>
                  </a:lnTo>
                  <a:lnTo>
                    <a:pt x="390194" y="0"/>
                  </a:lnTo>
                  <a:lnTo>
                    <a:pt x="390194" y="22860"/>
                  </a:lnTo>
                  <a:lnTo>
                    <a:pt x="367245" y="22860"/>
                  </a:lnTo>
                  <a:lnTo>
                    <a:pt x="367245" y="69850"/>
                  </a:lnTo>
                  <a:lnTo>
                    <a:pt x="344297" y="69850"/>
                  </a:lnTo>
                  <a:lnTo>
                    <a:pt x="344297" y="92710"/>
                  </a:lnTo>
                  <a:lnTo>
                    <a:pt x="367245" y="92710"/>
                  </a:lnTo>
                  <a:lnTo>
                    <a:pt x="390194" y="92710"/>
                  </a:lnTo>
                  <a:lnTo>
                    <a:pt x="413156" y="92710"/>
                  </a:lnTo>
                  <a:lnTo>
                    <a:pt x="413156" y="115570"/>
                  </a:lnTo>
                  <a:lnTo>
                    <a:pt x="390194" y="115570"/>
                  </a:lnTo>
                  <a:lnTo>
                    <a:pt x="367245" y="115570"/>
                  </a:lnTo>
                  <a:lnTo>
                    <a:pt x="367245" y="138430"/>
                  </a:lnTo>
                  <a:lnTo>
                    <a:pt x="344297" y="138430"/>
                  </a:lnTo>
                  <a:lnTo>
                    <a:pt x="321348" y="138430"/>
                  </a:lnTo>
                  <a:lnTo>
                    <a:pt x="321348" y="161290"/>
                  </a:lnTo>
                  <a:lnTo>
                    <a:pt x="298386" y="161290"/>
                  </a:lnTo>
                  <a:lnTo>
                    <a:pt x="275437" y="161290"/>
                  </a:lnTo>
                  <a:lnTo>
                    <a:pt x="252476" y="161290"/>
                  </a:lnTo>
                  <a:lnTo>
                    <a:pt x="229527" y="161290"/>
                  </a:lnTo>
                  <a:lnTo>
                    <a:pt x="229527" y="184150"/>
                  </a:lnTo>
                  <a:lnTo>
                    <a:pt x="252476" y="184150"/>
                  </a:lnTo>
                  <a:lnTo>
                    <a:pt x="252476" y="229400"/>
                  </a:lnTo>
                  <a:lnTo>
                    <a:pt x="229527" y="229400"/>
                  </a:lnTo>
                  <a:lnTo>
                    <a:pt x="206578" y="229400"/>
                  </a:lnTo>
                  <a:lnTo>
                    <a:pt x="183629" y="229400"/>
                  </a:lnTo>
                  <a:lnTo>
                    <a:pt x="183629" y="252361"/>
                  </a:lnTo>
                  <a:lnTo>
                    <a:pt x="206578" y="252361"/>
                  </a:lnTo>
                  <a:lnTo>
                    <a:pt x="206578" y="275310"/>
                  </a:lnTo>
                  <a:lnTo>
                    <a:pt x="183629" y="275310"/>
                  </a:lnTo>
                  <a:lnTo>
                    <a:pt x="183629" y="298259"/>
                  </a:lnTo>
                  <a:lnTo>
                    <a:pt x="206578" y="298259"/>
                  </a:lnTo>
                  <a:lnTo>
                    <a:pt x="206578" y="367118"/>
                  </a:lnTo>
                  <a:lnTo>
                    <a:pt x="229527" y="367118"/>
                  </a:lnTo>
                  <a:lnTo>
                    <a:pt x="229527" y="390080"/>
                  </a:lnTo>
                  <a:lnTo>
                    <a:pt x="252476" y="390080"/>
                  </a:lnTo>
                  <a:lnTo>
                    <a:pt x="275437" y="390080"/>
                  </a:lnTo>
                  <a:lnTo>
                    <a:pt x="275437" y="367118"/>
                  </a:lnTo>
                  <a:lnTo>
                    <a:pt x="298386" y="367118"/>
                  </a:lnTo>
                  <a:lnTo>
                    <a:pt x="298386" y="344170"/>
                  </a:lnTo>
                  <a:lnTo>
                    <a:pt x="275437" y="344170"/>
                  </a:lnTo>
                  <a:lnTo>
                    <a:pt x="275437" y="298259"/>
                  </a:lnTo>
                  <a:lnTo>
                    <a:pt x="252476" y="298259"/>
                  </a:lnTo>
                  <a:lnTo>
                    <a:pt x="252476" y="321221"/>
                  </a:lnTo>
                  <a:lnTo>
                    <a:pt x="229527" y="321221"/>
                  </a:lnTo>
                  <a:lnTo>
                    <a:pt x="229527" y="275310"/>
                  </a:lnTo>
                  <a:lnTo>
                    <a:pt x="252476" y="275310"/>
                  </a:lnTo>
                  <a:lnTo>
                    <a:pt x="252476" y="229870"/>
                  </a:lnTo>
                  <a:lnTo>
                    <a:pt x="275437" y="229870"/>
                  </a:lnTo>
                  <a:lnTo>
                    <a:pt x="298386" y="229870"/>
                  </a:lnTo>
                  <a:lnTo>
                    <a:pt x="298386" y="207010"/>
                  </a:lnTo>
                  <a:lnTo>
                    <a:pt x="275437" y="207010"/>
                  </a:lnTo>
                  <a:lnTo>
                    <a:pt x="275437" y="184150"/>
                  </a:lnTo>
                  <a:lnTo>
                    <a:pt x="298386" y="184150"/>
                  </a:lnTo>
                  <a:lnTo>
                    <a:pt x="298386" y="207010"/>
                  </a:lnTo>
                  <a:lnTo>
                    <a:pt x="321348" y="207010"/>
                  </a:lnTo>
                  <a:lnTo>
                    <a:pt x="321348" y="229870"/>
                  </a:lnTo>
                  <a:lnTo>
                    <a:pt x="298386" y="229870"/>
                  </a:lnTo>
                  <a:lnTo>
                    <a:pt x="298386" y="252730"/>
                  </a:lnTo>
                  <a:lnTo>
                    <a:pt x="275437" y="252730"/>
                  </a:lnTo>
                  <a:lnTo>
                    <a:pt x="275437" y="275590"/>
                  </a:lnTo>
                  <a:lnTo>
                    <a:pt x="298386" y="275590"/>
                  </a:lnTo>
                  <a:lnTo>
                    <a:pt x="298386" y="298450"/>
                  </a:lnTo>
                  <a:lnTo>
                    <a:pt x="321348" y="298450"/>
                  </a:lnTo>
                  <a:lnTo>
                    <a:pt x="344297" y="298450"/>
                  </a:lnTo>
                  <a:lnTo>
                    <a:pt x="344297" y="321310"/>
                  </a:lnTo>
                  <a:lnTo>
                    <a:pt x="321348" y="321310"/>
                  </a:lnTo>
                  <a:lnTo>
                    <a:pt x="321348" y="344170"/>
                  </a:lnTo>
                  <a:lnTo>
                    <a:pt x="344297" y="344170"/>
                  </a:lnTo>
                  <a:lnTo>
                    <a:pt x="367245" y="344170"/>
                  </a:lnTo>
                  <a:lnTo>
                    <a:pt x="367245" y="298450"/>
                  </a:lnTo>
                  <a:lnTo>
                    <a:pt x="390194" y="298450"/>
                  </a:lnTo>
                  <a:lnTo>
                    <a:pt x="390194" y="275590"/>
                  </a:lnTo>
                  <a:lnTo>
                    <a:pt x="367245" y="275590"/>
                  </a:lnTo>
                  <a:lnTo>
                    <a:pt x="367245" y="252730"/>
                  </a:lnTo>
                  <a:lnTo>
                    <a:pt x="344297" y="252730"/>
                  </a:lnTo>
                  <a:lnTo>
                    <a:pt x="344297" y="275590"/>
                  </a:lnTo>
                  <a:lnTo>
                    <a:pt x="321348" y="275590"/>
                  </a:lnTo>
                  <a:lnTo>
                    <a:pt x="321348" y="252730"/>
                  </a:lnTo>
                  <a:lnTo>
                    <a:pt x="344297" y="252730"/>
                  </a:lnTo>
                  <a:lnTo>
                    <a:pt x="344297" y="229870"/>
                  </a:lnTo>
                  <a:lnTo>
                    <a:pt x="367245" y="229870"/>
                  </a:lnTo>
                  <a:lnTo>
                    <a:pt x="367245" y="252730"/>
                  </a:lnTo>
                  <a:lnTo>
                    <a:pt x="390194" y="252730"/>
                  </a:lnTo>
                  <a:lnTo>
                    <a:pt x="390194" y="275590"/>
                  </a:lnTo>
                  <a:lnTo>
                    <a:pt x="413156" y="275590"/>
                  </a:lnTo>
                  <a:lnTo>
                    <a:pt x="413156" y="252730"/>
                  </a:lnTo>
                  <a:lnTo>
                    <a:pt x="436105" y="252730"/>
                  </a:lnTo>
                  <a:lnTo>
                    <a:pt x="436105" y="275590"/>
                  </a:lnTo>
                  <a:lnTo>
                    <a:pt x="459054" y="275590"/>
                  </a:lnTo>
                  <a:lnTo>
                    <a:pt x="459054" y="252730"/>
                  </a:lnTo>
                  <a:lnTo>
                    <a:pt x="482015" y="252730"/>
                  </a:lnTo>
                  <a:lnTo>
                    <a:pt x="504964" y="252730"/>
                  </a:lnTo>
                  <a:lnTo>
                    <a:pt x="504964" y="207010"/>
                  </a:lnTo>
                  <a:lnTo>
                    <a:pt x="482015" y="207010"/>
                  </a:lnTo>
                  <a:lnTo>
                    <a:pt x="482015" y="229870"/>
                  </a:lnTo>
                  <a:lnTo>
                    <a:pt x="459054" y="229870"/>
                  </a:lnTo>
                  <a:lnTo>
                    <a:pt x="459054" y="207010"/>
                  </a:lnTo>
                  <a:lnTo>
                    <a:pt x="482015" y="207010"/>
                  </a:lnTo>
                  <a:lnTo>
                    <a:pt x="482015" y="184150"/>
                  </a:lnTo>
                  <a:lnTo>
                    <a:pt x="459054" y="184150"/>
                  </a:lnTo>
                  <a:lnTo>
                    <a:pt x="436105" y="184150"/>
                  </a:lnTo>
                  <a:lnTo>
                    <a:pt x="436105" y="161290"/>
                  </a:lnTo>
                  <a:lnTo>
                    <a:pt x="413156" y="161290"/>
                  </a:lnTo>
                  <a:lnTo>
                    <a:pt x="390194" y="161290"/>
                  </a:lnTo>
                  <a:lnTo>
                    <a:pt x="390194" y="184150"/>
                  </a:lnTo>
                  <a:lnTo>
                    <a:pt x="413156" y="184150"/>
                  </a:lnTo>
                  <a:lnTo>
                    <a:pt x="413156" y="207010"/>
                  </a:lnTo>
                  <a:lnTo>
                    <a:pt x="436105" y="207010"/>
                  </a:lnTo>
                  <a:lnTo>
                    <a:pt x="436105" y="229870"/>
                  </a:lnTo>
                  <a:lnTo>
                    <a:pt x="413156" y="229870"/>
                  </a:lnTo>
                  <a:lnTo>
                    <a:pt x="390194" y="229870"/>
                  </a:lnTo>
                  <a:lnTo>
                    <a:pt x="390194" y="184150"/>
                  </a:lnTo>
                  <a:lnTo>
                    <a:pt x="367245" y="184150"/>
                  </a:lnTo>
                  <a:lnTo>
                    <a:pt x="367245" y="207010"/>
                  </a:lnTo>
                  <a:lnTo>
                    <a:pt x="344297" y="207010"/>
                  </a:lnTo>
                  <a:lnTo>
                    <a:pt x="344297" y="184150"/>
                  </a:lnTo>
                  <a:lnTo>
                    <a:pt x="367245" y="184150"/>
                  </a:lnTo>
                  <a:lnTo>
                    <a:pt x="367245" y="161290"/>
                  </a:lnTo>
                  <a:lnTo>
                    <a:pt x="390194" y="161290"/>
                  </a:lnTo>
                  <a:lnTo>
                    <a:pt x="390194" y="138430"/>
                  </a:lnTo>
                  <a:lnTo>
                    <a:pt x="413156" y="138430"/>
                  </a:lnTo>
                  <a:lnTo>
                    <a:pt x="527913" y="138430"/>
                  </a:lnTo>
                  <a:lnTo>
                    <a:pt x="527913" y="161290"/>
                  </a:lnTo>
                  <a:lnTo>
                    <a:pt x="550875" y="161290"/>
                  </a:lnTo>
                  <a:lnTo>
                    <a:pt x="550875" y="115570"/>
                  </a:lnTo>
                  <a:lnTo>
                    <a:pt x="573824" y="115570"/>
                  </a:lnTo>
                  <a:lnTo>
                    <a:pt x="573824" y="69850"/>
                  </a:lnTo>
                  <a:lnTo>
                    <a:pt x="550875" y="69850"/>
                  </a:lnTo>
                  <a:lnTo>
                    <a:pt x="550875" y="92710"/>
                  </a:lnTo>
                  <a:lnTo>
                    <a:pt x="527913" y="92710"/>
                  </a:lnTo>
                  <a:lnTo>
                    <a:pt x="527913" y="69850"/>
                  </a:lnTo>
                  <a:lnTo>
                    <a:pt x="550875" y="69850"/>
                  </a:lnTo>
                  <a:lnTo>
                    <a:pt x="550875" y="46990"/>
                  </a:lnTo>
                  <a:lnTo>
                    <a:pt x="573824" y="46990"/>
                  </a:lnTo>
                  <a:lnTo>
                    <a:pt x="573824" y="22860"/>
                  </a:lnTo>
                  <a:close/>
                </a:path>
                <a:path w="895350" h="413385">
                  <a:moveTo>
                    <a:pt x="642683" y="206451"/>
                  </a:moveTo>
                  <a:lnTo>
                    <a:pt x="619734" y="206451"/>
                  </a:lnTo>
                  <a:lnTo>
                    <a:pt x="619734" y="252361"/>
                  </a:lnTo>
                  <a:lnTo>
                    <a:pt x="596773" y="252361"/>
                  </a:lnTo>
                  <a:lnTo>
                    <a:pt x="596773" y="275310"/>
                  </a:lnTo>
                  <a:lnTo>
                    <a:pt x="619734" y="275310"/>
                  </a:lnTo>
                  <a:lnTo>
                    <a:pt x="642683" y="275310"/>
                  </a:lnTo>
                  <a:lnTo>
                    <a:pt x="642683" y="206451"/>
                  </a:lnTo>
                  <a:close/>
                </a:path>
                <a:path w="895350" h="413385">
                  <a:moveTo>
                    <a:pt x="734491" y="298259"/>
                  </a:moveTo>
                  <a:lnTo>
                    <a:pt x="711542" y="298259"/>
                  </a:lnTo>
                  <a:lnTo>
                    <a:pt x="711542" y="252361"/>
                  </a:lnTo>
                  <a:lnTo>
                    <a:pt x="688594" y="252361"/>
                  </a:lnTo>
                  <a:lnTo>
                    <a:pt x="688594" y="321221"/>
                  </a:lnTo>
                  <a:lnTo>
                    <a:pt x="711542" y="321221"/>
                  </a:lnTo>
                  <a:lnTo>
                    <a:pt x="734491" y="321221"/>
                  </a:lnTo>
                  <a:lnTo>
                    <a:pt x="734491" y="298259"/>
                  </a:lnTo>
                  <a:close/>
                </a:path>
                <a:path w="895350" h="413385">
                  <a:moveTo>
                    <a:pt x="826300" y="275310"/>
                  </a:moveTo>
                  <a:lnTo>
                    <a:pt x="803351" y="275310"/>
                  </a:lnTo>
                  <a:lnTo>
                    <a:pt x="780402" y="275310"/>
                  </a:lnTo>
                  <a:lnTo>
                    <a:pt x="780402" y="298259"/>
                  </a:lnTo>
                  <a:lnTo>
                    <a:pt x="803351" y="298259"/>
                  </a:lnTo>
                  <a:lnTo>
                    <a:pt x="826300" y="298259"/>
                  </a:lnTo>
                  <a:lnTo>
                    <a:pt x="826300" y="275310"/>
                  </a:lnTo>
                  <a:close/>
                </a:path>
                <a:path w="895350" h="413385">
                  <a:moveTo>
                    <a:pt x="872210" y="344170"/>
                  </a:moveTo>
                  <a:lnTo>
                    <a:pt x="849261" y="344170"/>
                  </a:lnTo>
                  <a:lnTo>
                    <a:pt x="849261" y="298259"/>
                  </a:lnTo>
                  <a:lnTo>
                    <a:pt x="826300" y="298259"/>
                  </a:lnTo>
                  <a:lnTo>
                    <a:pt x="826300" y="344170"/>
                  </a:lnTo>
                  <a:lnTo>
                    <a:pt x="803351" y="344170"/>
                  </a:lnTo>
                  <a:lnTo>
                    <a:pt x="803351" y="367118"/>
                  </a:lnTo>
                  <a:lnTo>
                    <a:pt x="826300" y="367118"/>
                  </a:lnTo>
                  <a:lnTo>
                    <a:pt x="849261" y="367118"/>
                  </a:lnTo>
                  <a:lnTo>
                    <a:pt x="849261" y="390080"/>
                  </a:lnTo>
                  <a:lnTo>
                    <a:pt x="872210" y="390080"/>
                  </a:lnTo>
                  <a:lnTo>
                    <a:pt x="872210" y="344170"/>
                  </a:lnTo>
                  <a:close/>
                </a:path>
                <a:path w="895350" h="413385">
                  <a:moveTo>
                    <a:pt x="895159" y="229400"/>
                  </a:moveTo>
                  <a:lnTo>
                    <a:pt x="872210" y="229400"/>
                  </a:lnTo>
                  <a:lnTo>
                    <a:pt x="872210" y="206451"/>
                  </a:lnTo>
                  <a:lnTo>
                    <a:pt x="849261" y="206451"/>
                  </a:lnTo>
                  <a:lnTo>
                    <a:pt x="826300" y="206451"/>
                  </a:lnTo>
                  <a:lnTo>
                    <a:pt x="826300" y="229400"/>
                  </a:lnTo>
                  <a:lnTo>
                    <a:pt x="803351" y="229400"/>
                  </a:lnTo>
                  <a:lnTo>
                    <a:pt x="780402" y="229400"/>
                  </a:lnTo>
                  <a:lnTo>
                    <a:pt x="780402" y="252361"/>
                  </a:lnTo>
                  <a:lnTo>
                    <a:pt x="803351" y="252361"/>
                  </a:lnTo>
                  <a:lnTo>
                    <a:pt x="826300" y="252361"/>
                  </a:lnTo>
                  <a:lnTo>
                    <a:pt x="826300" y="275310"/>
                  </a:lnTo>
                  <a:lnTo>
                    <a:pt x="849261" y="275310"/>
                  </a:lnTo>
                  <a:lnTo>
                    <a:pt x="849261" y="252361"/>
                  </a:lnTo>
                  <a:lnTo>
                    <a:pt x="872210" y="252361"/>
                  </a:lnTo>
                  <a:lnTo>
                    <a:pt x="872210" y="275310"/>
                  </a:lnTo>
                  <a:lnTo>
                    <a:pt x="849261" y="275310"/>
                  </a:lnTo>
                  <a:lnTo>
                    <a:pt x="849261" y="298259"/>
                  </a:lnTo>
                  <a:lnTo>
                    <a:pt x="872210" y="298259"/>
                  </a:lnTo>
                  <a:lnTo>
                    <a:pt x="872210" y="321221"/>
                  </a:lnTo>
                  <a:lnTo>
                    <a:pt x="895159" y="321221"/>
                  </a:lnTo>
                  <a:lnTo>
                    <a:pt x="895159" y="22940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33567" y="1587303"/>
              <a:ext cx="941069" cy="321945"/>
            </a:xfrm>
            <a:custGeom>
              <a:avLst/>
              <a:gdLst/>
              <a:ahLst/>
              <a:cxnLst/>
              <a:rect l="l" t="t" r="r" b="b"/>
              <a:pathLst>
                <a:path w="941070" h="321944">
                  <a:moveTo>
                    <a:pt x="22948" y="183629"/>
                  </a:moveTo>
                  <a:lnTo>
                    <a:pt x="0" y="183629"/>
                  </a:lnTo>
                  <a:lnTo>
                    <a:pt x="0" y="275437"/>
                  </a:lnTo>
                  <a:lnTo>
                    <a:pt x="22948" y="275437"/>
                  </a:lnTo>
                  <a:lnTo>
                    <a:pt x="22948" y="183629"/>
                  </a:lnTo>
                  <a:close/>
                </a:path>
                <a:path w="941070" h="321944">
                  <a:moveTo>
                    <a:pt x="91808" y="114769"/>
                  </a:moveTo>
                  <a:lnTo>
                    <a:pt x="68859" y="114769"/>
                  </a:lnTo>
                  <a:lnTo>
                    <a:pt x="45910" y="114769"/>
                  </a:lnTo>
                  <a:lnTo>
                    <a:pt x="45910" y="137718"/>
                  </a:lnTo>
                  <a:lnTo>
                    <a:pt x="22948" y="137718"/>
                  </a:lnTo>
                  <a:lnTo>
                    <a:pt x="22948" y="160680"/>
                  </a:lnTo>
                  <a:lnTo>
                    <a:pt x="45910" y="160680"/>
                  </a:lnTo>
                  <a:lnTo>
                    <a:pt x="68859" y="160680"/>
                  </a:lnTo>
                  <a:lnTo>
                    <a:pt x="91808" y="160680"/>
                  </a:lnTo>
                  <a:lnTo>
                    <a:pt x="91808" y="114769"/>
                  </a:lnTo>
                  <a:close/>
                </a:path>
                <a:path w="941070" h="321944">
                  <a:moveTo>
                    <a:pt x="160667" y="206578"/>
                  </a:moveTo>
                  <a:lnTo>
                    <a:pt x="137718" y="206578"/>
                  </a:lnTo>
                  <a:lnTo>
                    <a:pt x="114769" y="206578"/>
                  </a:lnTo>
                  <a:lnTo>
                    <a:pt x="114769" y="252488"/>
                  </a:lnTo>
                  <a:lnTo>
                    <a:pt x="91808" y="252488"/>
                  </a:lnTo>
                  <a:lnTo>
                    <a:pt x="91808" y="206578"/>
                  </a:lnTo>
                  <a:lnTo>
                    <a:pt x="68859" y="206578"/>
                  </a:lnTo>
                  <a:lnTo>
                    <a:pt x="68859" y="183629"/>
                  </a:lnTo>
                  <a:lnTo>
                    <a:pt x="45910" y="183629"/>
                  </a:lnTo>
                  <a:lnTo>
                    <a:pt x="45910" y="252488"/>
                  </a:lnTo>
                  <a:lnTo>
                    <a:pt x="68859" y="252488"/>
                  </a:lnTo>
                  <a:lnTo>
                    <a:pt x="68859" y="275437"/>
                  </a:lnTo>
                  <a:lnTo>
                    <a:pt x="91808" y="275437"/>
                  </a:lnTo>
                  <a:lnTo>
                    <a:pt x="114769" y="275437"/>
                  </a:lnTo>
                  <a:lnTo>
                    <a:pt x="137718" y="275437"/>
                  </a:lnTo>
                  <a:lnTo>
                    <a:pt x="160667" y="275437"/>
                  </a:lnTo>
                  <a:lnTo>
                    <a:pt x="160667" y="252488"/>
                  </a:lnTo>
                  <a:lnTo>
                    <a:pt x="137718" y="252488"/>
                  </a:lnTo>
                  <a:lnTo>
                    <a:pt x="137718" y="229527"/>
                  </a:lnTo>
                  <a:lnTo>
                    <a:pt x="160667" y="229527"/>
                  </a:lnTo>
                  <a:lnTo>
                    <a:pt x="160667" y="206578"/>
                  </a:lnTo>
                  <a:close/>
                </a:path>
                <a:path w="941070" h="321944">
                  <a:moveTo>
                    <a:pt x="160667" y="68859"/>
                  </a:moveTo>
                  <a:lnTo>
                    <a:pt x="137718" y="68859"/>
                  </a:lnTo>
                  <a:lnTo>
                    <a:pt x="137718" y="45910"/>
                  </a:lnTo>
                  <a:lnTo>
                    <a:pt x="114769" y="45910"/>
                  </a:lnTo>
                  <a:lnTo>
                    <a:pt x="114769" y="68859"/>
                  </a:lnTo>
                  <a:lnTo>
                    <a:pt x="91808" y="68859"/>
                  </a:lnTo>
                  <a:lnTo>
                    <a:pt x="91808" y="91821"/>
                  </a:lnTo>
                  <a:lnTo>
                    <a:pt x="114769" y="91821"/>
                  </a:lnTo>
                  <a:lnTo>
                    <a:pt x="137718" y="91821"/>
                  </a:lnTo>
                  <a:lnTo>
                    <a:pt x="160667" y="91821"/>
                  </a:lnTo>
                  <a:lnTo>
                    <a:pt x="160667" y="68859"/>
                  </a:lnTo>
                  <a:close/>
                </a:path>
                <a:path w="941070" h="321944">
                  <a:moveTo>
                    <a:pt x="183629" y="160680"/>
                  </a:moveTo>
                  <a:lnTo>
                    <a:pt x="160667" y="160680"/>
                  </a:lnTo>
                  <a:lnTo>
                    <a:pt x="137718" y="160680"/>
                  </a:lnTo>
                  <a:lnTo>
                    <a:pt x="114769" y="160680"/>
                  </a:lnTo>
                  <a:lnTo>
                    <a:pt x="114769" y="183629"/>
                  </a:lnTo>
                  <a:lnTo>
                    <a:pt x="137718" y="183629"/>
                  </a:lnTo>
                  <a:lnTo>
                    <a:pt x="160667" y="183629"/>
                  </a:lnTo>
                  <a:lnTo>
                    <a:pt x="160667" y="206578"/>
                  </a:lnTo>
                  <a:lnTo>
                    <a:pt x="183629" y="206578"/>
                  </a:lnTo>
                  <a:lnTo>
                    <a:pt x="183629" y="160680"/>
                  </a:lnTo>
                  <a:close/>
                </a:path>
                <a:path w="941070" h="321944">
                  <a:moveTo>
                    <a:pt x="183629" y="91821"/>
                  </a:moveTo>
                  <a:lnTo>
                    <a:pt x="160667" y="91821"/>
                  </a:lnTo>
                  <a:lnTo>
                    <a:pt x="160667" y="114769"/>
                  </a:lnTo>
                  <a:lnTo>
                    <a:pt x="137718" y="114769"/>
                  </a:lnTo>
                  <a:lnTo>
                    <a:pt x="137718" y="137718"/>
                  </a:lnTo>
                  <a:lnTo>
                    <a:pt x="160667" y="137718"/>
                  </a:lnTo>
                  <a:lnTo>
                    <a:pt x="183629" y="137718"/>
                  </a:lnTo>
                  <a:lnTo>
                    <a:pt x="183629" y="91821"/>
                  </a:lnTo>
                  <a:close/>
                </a:path>
                <a:path w="941070" h="321944">
                  <a:moveTo>
                    <a:pt x="206578" y="206578"/>
                  </a:moveTo>
                  <a:lnTo>
                    <a:pt x="183629" y="206578"/>
                  </a:lnTo>
                  <a:lnTo>
                    <a:pt x="183629" y="229527"/>
                  </a:lnTo>
                  <a:lnTo>
                    <a:pt x="206578" y="229527"/>
                  </a:lnTo>
                  <a:lnTo>
                    <a:pt x="206578" y="206578"/>
                  </a:lnTo>
                  <a:close/>
                </a:path>
                <a:path w="941070" h="321944">
                  <a:moveTo>
                    <a:pt x="229527" y="160680"/>
                  </a:moveTo>
                  <a:lnTo>
                    <a:pt x="206578" y="160680"/>
                  </a:lnTo>
                  <a:lnTo>
                    <a:pt x="206578" y="183629"/>
                  </a:lnTo>
                  <a:lnTo>
                    <a:pt x="229527" y="183629"/>
                  </a:lnTo>
                  <a:lnTo>
                    <a:pt x="229527" y="160680"/>
                  </a:lnTo>
                  <a:close/>
                </a:path>
                <a:path w="941070" h="321944">
                  <a:moveTo>
                    <a:pt x="229527" y="114769"/>
                  </a:moveTo>
                  <a:lnTo>
                    <a:pt x="206578" y="114769"/>
                  </a:lnTo>
                  <a:lnTo>
                    <a:pt x="206578" y="137718"/>
                  </a:lnTo>
                  <a:lnTo>
                    <a:pt x="229527" y="137718"/>
                  </a:lnTo>
                  <a:lnTo>
                    <a:pt x="229527" y="114769"/>
                  </a:lnTo>
                  <a:close/>
                </a:path>
                <a:path w="941070" h="321944">
                  <a:moveTo>
                    <a:pt x="252476" y="137718"/>
                  </a:moveTo>
                  <a:lnTo>
                    <a:pt x="229527" y="137718"/>
                  </a:lnTo>
                  <a:lnTo>
                    <a:pt x="229527" y="160680"/>
                  </a:lnTo>
                  <a:lnTo>
                    <a:pt x="252476" y="160680"/>
                  </a:lnTo>
                  <a:lnTo>
                    <a:pt x="252476" y="137718"/>
                  </a:lnTo>
                  <a:close/>
                </a:path>
                <a:path w="941070" h="321944">
                  <a:moveTo>
                    <a:pt x="275437" y="160680"/>
                  </a:moveTo>
                  <a:lnTo>
                    <a:pt x="252476" y="160680"/>
                  </a:lnTo>
                  <a:lnTo>
                    <a:pt x="252476" y="183629"/>
                  </a:lnTo>
                  <a:lnTo>
                    <a:pt x="275437" y="183629"/>
                  </a:lnTo>
                  <a:lnTo>
                    <a:pt x="275437" y="160680"/>
                  </a:lnTo>
                  <a:close/>
                </a:path>
                <a:path w="941070" h="321944">
                  <a:moveTo>
                    <a:pt x="298386" y="91821"/>
                  </a:moveTo>
                  <a:lnTo>
                    <a:pt x="275437" y="91821"/>
                  </a:lnTo>
                  <a:lnTo>
                    <a:pt x="275437" y="114769"/>
                  </a:lnTo>
                  <a:lnTo>
                    <a:pt x="298386" y="114769"/>
                  </a:lnTo>
                  <a:lnTo>
                    <a:pt x="298386" y="91821"/>
                  </a:lnTo>
                  <a:close/>
                </a:path>
                <a:path w="941070" h="321944">
                  <a:moveTo>
                    <a:pt x="321348" y="137718"/>
                  </a:moveTo>
                  <a:lnTo>
                    <a:pt x="298386" y="137718"/>
                  </a:lnTo>
                  <a:lnTo>
                    <a:pt x="298386" y="160680"/>
                  </a:lnTo>
                  <a:lnTo>
                    <a:pt x="321348" y="160680"/>
                  </a:lnTo>
                  <a:lnTo>
                    <a:pt x="321348" y="137718"/>
                  </a:lnTo>
                  <a:close/>
                </a:path>
                <a:path w="941070" h="321944">
                  <a:moveTo>
                    <a:pt x="344297" y="160680"/>
                  </a:moveTo>
                  <a:lnTo>
                    <a:pt x="321348" y="160680"/>
                  </a:lnTo>
                  <a:lnTo>
                    <a:pt x="321348" y="183629"/>
                  </a:lnTo>
                  <a:lnTo>
                    <a:pt x="298386" y="183629"/>
                  </a:lnTo>
                  <a:lnTo>
                    <a:pt x="298386" y="229527"/>
                  </a:lnTo>
                  <a:lnTo>
                    <a:pt x="321348" y="229527"/>
                  </a:lnTo>
                  <a:lnTo>
                    <a:pt x="344297" y="229527"/>
                  </a:lnTo>
                  <a:lnTo>
                    <a:pt x="344297" y="160680"/>
                  </a:lnTo>
                  <a:close/>
                </a:path>
                <a:path w="941070" h="321944">
                  <a:moveTo>
                    <a:pt x="504964" y="91821"/>
                  </a:moveTo>
                  <a:lnTo>
                    <a:pt x="482015" y="91821"/>
                  </a:lnTo>
                  <a:lnTo>
                    <a:pt x="482015" y="68859"/>
                  </a:lnTo>
                  <a:lnTo>
                    <a:pt x="459054" y="68859"/>
                  </a:lnTo>
                  <a:lnTo>
                    <a:pt x="459054" y="91821"/>
                  </a:lnTo>
                  <a:lnTo>
                    <a:pt x="436105" y="91821"/>
                  </a:lnTo>
                  <a:lnTo>
                    <a:pt x="436105" y="68859"/>
                  </a:lnTo>
                  <a:lnTo>
                    <a:pt x="413156" y="68859"/>
                  </a:lnTo>
                  <a:lnTo>
                    <a:pt x="413156" y="45910"/>
                  </a:lnTo>
                  <a:lnTo>
                    <a:pt x="390194" y="45910"/>
                  </a:lnTo>
                  <a:lnTo>
                    <a:pt x="367245" y="45910"/>
                  </a:lnTo>
                  <a:lnTo>
                    <a:pt x="367245" y="68859"/>
                  </a:lnTo>
                  <a:lnTo>
                    <a:pt x="344297" y="68859"/>
                  </a:lnTo>
                  <a:lnTo>
                    <a:pt x="344297" y="137718"/>
                  </a:lnTo>
                  <a:lnTo>
                    <a:pt x="367245" y="137718"/>
                  </a:lnTo>
                  <a:lnTo>
                    <a:pt x="390194" y="137718"/>
                  </a:lnTo>
                  <a:lnTo>
                    <a:pt x="390194" y="160680"/>
                  </a:lnTo>
                  <a:lnTo>
                    <a:pt x="413156" y="160680"/>
                  </a:lnTo>
                  <a:lnTo>
                    <a:pt x="413156" y="114769"/>
                  </a:lnTo>
                  <a:lnTo>
                    <a:pt x="436105" y="114769"/>
                  </a:lnTo>
                  <a:lnTo>
                    <a:pt x="436105" y="137718"/>
                  </a:lnTo>
                  <a:lnTo>
                    <a:pt x="459054" y="137718"/>
                  </a:lnTo>
                  <a:lnTo>
                    <a:pt x="459054" y="114769"/>
                  </a:lnTo>
                  <a:lnTo>
                    <a:pt x="482015" y="114769"/>
                  </a:lnTo>
                  <a:lnTo>
                    <a:pt x="504964" y="114769"/>
                  </a:lnTo>
                  <a:lnTo>
                    <a:pt x="504964" y="91821"/>
                  </a:lnTo>
                  <a:close/>
                </a:path>
                <a:path w="941070" h="321944">
                  <a:moveTo>
                    <a:pt x="780402" y="38"/>
                  </a:moveTo>
                  <a:lnTo>
                    <a:pt x="757440" y="38"/>
                  </a:lnTo>
                  <a:lnTo>
                    <a:pt x="757440" y="24168"/>
                  </a:lnTo>
                  <a:lnTo>
                    <a:pt x="734491" y="24168"/>
                  </a:lnTo>
                  <a:lnTo>
                    <a:pt x="734491" y="69888"/>
                  </a:lnTo>
                  <a:lnTo>
                    <a:pt x="711542" y="69888"/>
                  </a:lnTo>
                  <a:lnTo>
                    <a:pt x="711542" y="91821"/>
                  </a:lnTo>
                  <a:lnTo>
                    <a:pt x="688594" y="91821"/>
                  </a:lnTo>
                  <a:lnTo>
                    <a:pt x="688594" y="114769"/>
                  </a:lnTo>
                  <a:lnTo>
                    <a:pt x="711542" y="114769"/>
                  </a:lnTo>
                  <a:lnTo>
                    <a:pt x="711542" y="92748"/>
                  </a:lnTo>
                  <a:lnTo>
                    <a:pt x="734491" y="92748"/>
                  </a:lnTo>
                  <a:lnTo>
                    <a:pt x="734491" y="115608"/>
                  </a:lnTo>
                  <a:lnTo>
                    <a:pt x="711542" y="115608"/>
                  </a:lnTo>
                  <a:lnTo>
                    <a:pt x="711542" y="138468"/>
                  </a:lnTo>
                  <a:lnTo>
                    <a:pt x="688594" y="138468"/>
                  </a:lnTo>
                  <a:lnTo>
                    <a:pt x="688594" y="184188"/>
                  </a:lnTo>
                  <a:lnTo>
                    <a:pt x="665632" y="184188"/>
                  </a:lnTo>
                  <a:lnTo>
                    <a:pt x="665632" y="69888"/>
                  </a:lnTo>
                  <a:lnTo>
                    <a:pt x="688594" y="69888"/>
                  </a:lnTo>
                  <a:lnTo>
                    <a:pt x="688594" y="24168"/>
                  </a:lnTo>
                  <a:lnTo>
                    <a:pt x="665632" y="24168"/>
                  </a:lnTo>
                  <a:lnTo>
                    <a:pt x="642683" y="24168"/>
                  </a:lnTo>
                  <a:lnTo>
                    <a:pt x="642683" y="138468"/>
                  </a:lnTo>
                  <a:lnTo>
                    <a:pt x="642683" y="206578"/>
                  </a:lnTo>
                  <a:lnTo>
                    <a:pt x="619734" y="206578"/>
                  </a:lnTo>
                  <a:lnTo>
                    <a:pt x="619734" y="184188"/>
                  </a:lnTo>
                  <a:lnTo>
                    <a:pt x="596773" y="184188"/>
                  </a:lnTo>
                  <a:lnTo>
                    <a:pt x="596773" y="161328"/>
                  </a:lnTo>
                  <a:lnTo>
                    <a:pt x="619734" y="161328"/>
                  </a:lnTo>
                  <a:lnTo>
                    <a:pt x="619734" y="138468"/>
                  </a:lnTo>
                  <a:lnTo>
                    <a:pt x="642683" y="138468"/>
                  </a:lnTo>
                  <a:lnTo>
                    <a:pt x="642683" y="24168"/>
                  </a:lnTo>
                  <a:lnTo>
                    <a:pt x="642683" y="38"/>
                  </a:lnTo>
                  <a:lnTo>
                    <a:pt x="619734" y="38"/>
                  </a:lnTo>
                  <a:lnTo>
                    <a:pt x="596773" y="38"/>
                  </a:lnTo>
                  <a:lnTo>
                    <a:pt x="596773" y="92748"/>
                  </a:lnTo>
                  <a:lnTo>
                    <a:pt x="573824" y="92748"/>
                  </a:lnTo>
                  <a:lnTo>
                    <a:pt x="573824" y="47028"/>
                  </a:lnTo>
                  <a:lnTo>
                    <a:pt x="550875" y="47028"/>
                  </a:lnTo>
                  <a:lnTo>
                    <a:pt x="550875" y="69888"/>
                  </a:lnTo>
                  <a:lnTo>
                    <a:pt x="527913" y="69888"/>
                  </a:lnTo>
                  <a:lnTo>
                    <a:pt x="527913" y="92748"/>
                  </a:lnTo>
                  <a:lnTo>
                    <a:pt x="550875" y="92748"/>
                  </a:lnTo>
                  <a:lnTo>
                    <a:pt x="550875" y="114769"/>
                  </a:lnTo>
                  <a:lnTo>
                    <a:pt x="527913" y="114769"/>
                  </a:lnTo>
                  <a:lnTo>
                    <a:pt x="527913" y="137718"/>
                  </a:lnTo>
                  <a:lnTo>
                    <a:pt x="550875" y="137718"/>
                  </a:lnTo>
                  <a:lnTo>
                    <a:pt x="550875" y="115608"/>
                  </a:lnTo>
                  <a:lnTo>
                    <a:pt x="573824" y="115608"/>
                  </a:lnTo>
                  <a:lnTo>
                    <a:pt x="573824" y="138468"/>
                  </a:lnTo>
                  <a:lnTo>
                    <a:pt x="550875" y="138468"/>
                  </a:lnTo>
                  <a:lnTo>
                    <a:pt x="550875" y="161328"/>
                  </a:lnTo>
                  <a:lnTo>
                    <a:pt x="573824" y="161328"/>
                  </a:lnTo>
                  <a:lnTo>
                    <a:pt x="573824" y="207048"/>
                  </a:lnTo>
                  <a:lnTo>
                    <a:pt x="550875" y="207048"/>
                  </a:lnTo>
                  <a:lnTo>
                    <a:pt x="550875" y="184188"/>
                  </a:lnTo>
                  <a:lnTo>
                    <a:pt x="527913" y="184188"/>
                  </a:lnTo>
                  <a:lnTo>
                    <a:pt x="527913" y="207048"/>
                  </a:lnTo>
                  <a:lnTo>
                    <a:pt x="527913" y="229527"/>
                  </a:lnTo>
                  <a:lnTo>
                    <a:pt x="504964" y="229527"/>
                  </a:lnTo>
                  <a:lnTo>
                    <a:pt x="504964" y="207048"/>
                  </a:lnTo>
                  <a:lnTo>
                    <a:pt x="527913" y="207048"/>
                  </a:lnTo>
                  <a:lnTo>
                    <a:pt x="527913" y="184188"/>
                  </a:lnTo>
                  <a:lnTo>
                    <a:pt x="527913" y="138468"/>
                  </a:lnTo>
                  <a:lnTo>
                    <a:pt x="504964" y="138468"/>
                  </a:lnTo>
                  <a:lnTo>
                    <a:pt x="482015" y="138468"/>
                  </a:lnTo>
                  <a:lnTo>
                    <a:pt x="482015" y="161328"/>
                  </a:lnTo>
                  <a:lnTo>
                    <a:pt x="504964" y="161328"/>
                  </a:lnTo>
                  <a:lnTo>
                    <a:pt x="504964" y="184188"/>
                  </a:lnTo>
                  <a:lnTo>
                    <a:pt x="482015" y="184188"/>
                  </a:lnTo>
                  <a:lnTo>
                    <a:pt x="482015" y="161328"/>
                  </a:lnTo>
                  <a:lnTo>
                    <a:pt x="459054" y="161328"/>
                  </a:lnTo>
                  <a:lnTo>
                    <a:pt x="436105" y="161328"/>
                  </a:lnTo>
                  <a:lnTo>
                    <a:pt x="413156" y="161328"/>
                  </a:lnTo>
                  <a:lnTo>
                    <a:pt x="413156" y="183629"/>
                  </a:lnTo>
                  <a:lnTo>
                    <a:pt x="390194" y="183629"/>
                  </a:lnTo>
                  <a:lnTo>
                    <a:pt x="367245" y="183629"/>
                  </a:lnTo>
                  <a:lnTo>
                    <a:pt x="367245" y="229527"/>
                  </a:lnTo>
                  <a:lnTo>
                    <a:pt x="390194" y="229527"/>
                  </a:lnTo>
                  <a:lnTo>
                    <a:pt x="390194" y="206578"/>
                  </a:lnTo>
                  <a:lnTo>
                    <a:pt x="413156" y="206578"/>
                  </a:lnTo>
                  <a:lnTo>
                    <a:pt x="413156" y="184188"/>
                  </a:lnTo>
                  <a:lnTo>
                    <a:pt x="436105" y="184188"/>
                  </a:lnTo>
                  <a:lnTo>
                    <a:pt x="459054" y="184188"/>
                  </a:lnTo>
                  <a:lnTo>
                    <a:pt x="459054" y="229908"/>
                  </a:lnTo>
                  <a:lnTo>
                    <a:pt x="482015" y="229908"/>
                  </a:lnTo>
                  <a:lnTo>
                    <a:pt x="504964" y="229908"/>
                  </a:lnTo>
                  <a:lnTo>
                    <a:pt x="504964" y="252488"/>
                  </a:lnTo>
                  <a:lnTo>
                    <a:pt x="527913" y="252488"/>
                  </a:lnTo>
                  <a:lnTo>
                    <a:pt x="527913" y="229908"/>
                  </a:lnTo>
                  <a:lnTo>
                    <a:pt x="550875" y="229908"/>
                  </a:lnTo>
                  <a:lnTo>
                    <a:pt x="550875" y="298488"/>
                  </a:lnTo>
                  <a:lnTo>
                    <a:pt x="573824" y="298488"/>
                  </a:lnTo>
                  <a:lnTo>
                    <a:pt x="573824" y="321348"/>
                  </a:lnTo>
                  <a:lnTo>
                    <a:pt x="596773" y="321348"/>
                  </a:lnTo>
                  <a:lnTo>
                    <a:pt x="596773" y="298488"/>
                  </a:lnTo>
                  <a:lnTo>
                    <a:pt x="619734" y="298488"/>
                  </a:lnTo>
                  <a:lnTo>
                    <a:pt x="619734" y="321348"/>
                  </a:lnTo>
                  <a:lnTo>
                    <a:pt x="642683" y="321348"/>
                  </a:lnTo>
                  <a:lnTo>
                    <a:pt x="642683" y="298488"/>
                  </a:lnTo>
                  <a:lnTo>
                    <a:pt x="665632" y="298488"/>
                  </a:lnTo>
                  <a:lnTo>
                    <a:pt x="688594" y="298488"/>
                  </a:lnTo>
                  <a:lnTo>
                    <a:pt x="711542" y="298488"/>
                  </a:lnTo>
                  <a:lnTo>
                    <a:pt x="734491" y="298488"/>
                  </a:lnTo>
                  <a:lnTo>
                    <a:pt x="734491" y="275628"/>
                  </a:lnTo>
                  <a:lnTo>
                    <a:pt x="711542" y="275628"/>
                  </a:lnTo>
                  <a:lnTo>
                    <a:pt x="688594" y="275628"/>
                  </a:lnTo>
                  <a:lnTo>
                    <a:pt x="688594" y="252768"/>
                  </a:lnTo>
                  <a:lnTo>
                    <a:pt x="665632" y="252768"/>
                  </a:lnTo>
                  <a:lnTo>
                    <a:pt x="642683" y="252768"/>
                  </a:lnTo>
                  <a:lnTo>
                    <a:pt x="619734" y="252768"/>
                  </a:lnTo>
                  <a:lnTo>
                    <a:pt x="596773" y="252768"/>
                  </a:lnTo>
                  <a:lnTo>
                    <a:pt x="596773" y="207048"/>
                  </a:lnTo>
                  <a:lnTo>
                    <a:pt x="619734" y="207048"/>
                  </a:lnTo>
                  <a:lnTo>
                    <a:pt x="619734" y="229527"/>
                  </a:lnTo>
                  <a:lnTo>
                    <a:pt x="642683" y="229527"/>
                  </a:lnTo>
                  <a:lnTo>
                    <a:pt x="642683" y="207048"/>
                  </a:lnTo>
                  <a:lnTo>
                    <a:pt x="665632" y="207048"/>
                  </a:lnTo>
                  <a:lnTo>
                    <a:pt x="688594" y="207048"/>
                  </a:lnTo>
                  <a:lnTo>
                    <a:pt x="688594" y="229908"/>
                  </a:lnTo>
                  <a:lnTo>
                    <a:pt x="711542" y="229908"/>
                  </a:lnTo>
                  <a:lnTo>
                    <a:pt x="711542" y="252768"/>
                  </a:lnTo>
                  <a:lnTo>
                    <a:pt x="734491" y="252768"/>
                  </a:lnTo>
                  <a:lnTo>
                    <a:pt x="757440" y="252768"/>
                  </a:lnTo>
                  <a:lnTo>
                    <a:pt x="757440" y="229908"/>
                  </a:lnTo>
                  <a:lnTo>
                    <a:pt x="780402" y="229908"/>
                  </a:lnTo>
                  <a:lnTo>
                    <a:pt x="780402" y="207048"/>
                  </a:lnTo>
                  <a:lnTo>
                    <a:pt x="757440" y="207048"/>
                  </a:lnTo>
                  <a:lnTo>
                    <a:pt x="757440" y="184188"/>
                  </a:lnTo>
                  <a:lnTo>
                    <a:pt x="734491" y="184188"/>
                  </a:lnTo>
                  <a:lnTo>
                    <a:pt x="734491" y="138468"/>
                  </a:lnTo>
                  <a:lnTo>
                    <a:pt x="757440" y="138468"/>
                  </a:lnTo>
                  <a:lnTo>
                    <a:pt x="757440" y="47028"/>
                  </a:lnTo>
                  <a:lnTo>
                    <a:pt x="780402" y="47028"/>
                  </a:lnTo>
                  <a:lnTo>
                    <a:pt x="780402" y="38"/>
                  </a:lnTo>
                  <a:close/>
                </a:path>
                <a:path w="941070" h="321944">
                  <a:moveTo>
                    <a:pt x="849261" y="91821"/>
                  </a:moveTo>
                  <a:lnTo>
                    <a:pt x="826300" y="91821"/>
                  </a:lnTo>
                  <a:lnTo>
                    <a:pt x="803351" y="91821"/>
                  </a:lnTo>
                  <a:lnTo>
                    <a:pt x="803351" y="68859"/>
                  </a:lnTo>
                  <a:lnTo>
                    <a:pt x="780402" y="68859"/>
                  </a:lnTo>
                  <a:lnTo>
                    <a:pt x="780402" y="114769"/>
                  </a:lnTo>
                  <a:lnTo>
                    <a:pt x="803351" y="114769"/>
                  </a:lnTo>
                  <a:lnTo>
                    <a:pt x="803351" y="137718"/>
                  </a:lnTo>
                  <a:lnTo>
                    <a:pt x="826300" y="137718"/>
                  </a:lnTo>
                  <a:lnTo>
                    <a:pt x="826300" y="114769"/>
                  </a:lnTo>
                  <a:lnTo>
                    <a:pt x="849261" y="114769"/>
                  </a:lnTo>
                  <a:lnTo>
                    <a:pt x="849261" y="91821"/>
                  </a:lnTo>
                  <a:close/>
                </a:path>
                <a:path w="941070" h="321944">
                  <a:moveTo>
                    <a:pt x="849261" y="0"/>
                  </a:moveTo>
                  <a:lnTo>
                    <a:pt x="826300" y="0"/>
                  </a:lnTo>
                  <a:lnTo>
                    <a:pt x="826300" y="68859"/>
                  </a:lnTo>
                  <a:lnTo>
                    <a:pt x="849261" y="68859"/>
                  </a:lnTo>
                  <a:lnTo>
                    <a:pt x="849261" y="0"/>
                  </a:lnTo>
                  <a:close/>
                </a:path>
                <a:path w="941070" h="321944">
                  <a:moveTo>
                    <a:pt x="895159" y="137718"/>
                  </a:moveTo>
                  <a:lnTo>
                    <a:pt x="872210" y="137718"/>
                  </a:lnTo>
                  <a:lnTo>
                    <a:pt x="872210" y="114769"/>
                  </a:lnTo>
                  <a:lnTo>
                    <a:pt x="849261" y="114769"/>
                  </a:lnTo>
                  <a:lnTo>
                    <a:pt x="849261" y="137718"/>
                  </a:lnTo>
                  <a:lnTo>
                    <a:pt x="826300" y="137718"/>
                  </a:lnTo>
                  <a:lnTo>
                    <a:pt x="826300" y="160680"/>
                  </a:lnTo>
                  <a:lnTo>
                    <a:pt x="849261" y="160680"/>
                  </a:lnTo>
                  <a:lnTo>
                    <a:pt x="849261" y="183629"/>
                  </a:lnTo>
                  <a:lnTo>
                    <a:pt x="826300" y="183629"/>
                  </a:lnTo>
                  <a:lnTo>
                    <a:pt x="826300" y="229527"/>
                  </a:lnTo>
                  <a:lnTo>
                    <a:pt x="849261" y="229527"/>
                  </a:lnTo>
                  <a:lnTo>
                    <a:pt x="849261" y="206578"/>
                  </a:lnTo>
                  <a:lnTo>
                    <a:pt x="872210" y="206578"/>
                  </a:lnTo>
                  <a:lnTo>
                    <a:pt x="872210" y="160680"/>
                  </a:lnTo>
                  <a:lnTo>
                    <a:pt x="895159" y="160680"/>
                  </a:lnTo>
                  <a:lnTo>
                    <a:pt x="895159" y="137718"/>
                  </a:lnTo>
                  <a:close/>
                </a:path>
                <a:path w="941070" h="321944">
                  <a:moveTo>
                    <a:pt x="895159" y="91821"/>
                  </a:moveTo>
                  <a:lnTo>
                    <a:pt x="872210" y="91821"/>
                  </a:lnTo>
                  <a:lnTo>
                    <a:pt x="872210" y="114769"/>
                  </a:lnTo>
                  <a:lnTo>
                    <a:pt x="895159" y="114769"/>
                  </a:lnTo>
                  <a:lnTo>
                    <a:pt x="895159" y="91821"/>
                  </a:lnTo>
                  <a:close/>
                </a:path>
                <a:path w="941070" h="321944">
                  <a:moveTo>
                    <a:pt x="941070" y="68859"/>
                  </a:moveTo>
                  <a:lnTo>
                    <a:pt x="918121" y="68859"/>
                  </a:lnTo>
                  <a:lnTo>
                    <a:pt x="918121" y="160680"/>
                  </a:lnTo>
                  <a:lnTo>
                    <a:pt x="895159" y="160680"/>
                  </a:lnTo>
                  <a:lnTo>
                    <a:pt x="895159" y="183629"/>
                  </a:lnTo>
                  <a:lnTo>
                    <a:pt x="918121" y="183629"/>
                  </a:lnTo>
                  <a:lnTo>
                    <a:pt x="941070" y="183629"/>
                  </a:lnTo>
                  <a:lnTo>
                    <a:pt x="941070" y="6885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33567" y="1105859"/>
              <a:ext cx="941069" cy="941069"/>
            </a:xfrm>
            <a:custGeom>
              <a:avLst/>
              <a:gdLst/>
              <a:ahLst/>
              <a:cxnLst/>
              <a:rect l="l" t="t" r="r" b="b"/>
              <a:pathLst>
                <a:path w="941070" h="941069">
                  <a:moveTo>
                    <a:pt x="160667" y="0"/>
                  </a:moveTo>
                  <a:lnTo>
                    <a:pt x="137718" y="0"/>
                  </a:lnTo>
                  <a:lnTo>
                    <a:pt x="137718" y="22860"/>
                  </a:lnTo>
                  <a:lnTo>
                    <a:pt x="137718" y="137160"/>
                  </a:lnTo>
                  <a:lnTo>
                    <a:pt x="22948" y="137160"/>
                  </a:lnTo>
                  <a:lnTo>
                    <a:pt x="22948" y="22860"/>
                  </a:lnTo>
                  <a:lnTo>
                    <a:pt x="137718" y="22860"/>
                  </a:lnTo>
                  <a:lnTo>
                    <a:pt x="137718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137160"/>
                  </a:lnTo>
                  <a:lnTo>
                    <a:pt x="0" y="160020"/>
                  </a:lnTo>
                  <a:lnTo>
                    <a:pt x="160667" y="160020"/>
                  </a:lnTo>
                  <a:lnTo>
                    <a:pt x="160667" y="137160"/>
                  </a:lnTo>
                  <a:lnTo>
                    <a:pt x="160667" y="22860"/>
                  </a:lnTo>
                  <a:lnTo>
                    <a:pt x="160667" y="22390"/>
                  </a:lnTo>
                  <a:lnTo>
                    <a:pt x="160667" y="0"/>
                  </a:lnTo>
                  <a:close/>
                </a:path>
                <a:path w="941070" h="941069">
                  <a:moveTo>
                    <a:pt x="206578" y="825741"/>
                  </a:moveTo>
                  <a:lnTo>
                    <a:pt x="183629" y="825741"/>
                  </a:lnTo>
                  <a:lnTo>
                    <a:pt x="183629" y="871651"/>
                  </a:lnTo>
                  <a:lnTo>
                    <a:pt x="206578" y="871651"/>
                  </a:lnTo>
                  <a:lnTo>
                    <a:pt x="206578" y="825741"/>
                  </a:lnTo>
                  <a:close/>
                </a:path>
                <a:path w="941070" h="941069">
                  <a:moveTo>
                    <a:pt x="275437" y="802792"/>
                  </a:moveTo>
                  <a:lnTo>
                    <a:pt x="252476" y="802792"/>
                  </a:lnTo>
                  <a:lnTo>
                    <a:pt x="252476" y="779830"/>
                  </a:lnTo>
                  <a:lnTo>
                    <a:pt x="229527" y="779830"/>
                  </a:lnTo>
                  <a:lnTo>
                    <a:pt x="229527" y="802792"/>
                  </a:lnTo>
                  <a:lnTo>
                    <a:pt x="206578" y="802792"/>
                  </a:lnTo>
                  <a:lnTo>
                    <a:pt x="206578" y="825741"/>
                  </a:lnTo>
                  <a:lnTo>
                    <a:pt x="229527" y="825741"/>
                  </a:lnTo>
                  <a:lnTo>
                    <a:pt x="252476" y="825741"/>
                  </a:lnTo>
                  <a:lnTo>
                    <a:pt x="252476" y="848690"/>
                  </a:lnTo>
                  <a:lnTo>
                    <a:pt x="275437" y="848690"/>
                  </a:lnTo>
                  <a:lnTo>
                    <a:pt x="275437" y="802792"/>
                  </a:lnTo>
                  <a:close/>
                </a:path>
                <a:path w="941070" h="941069">
                  <a:moveTo>
                    <a:pt x="275437" y="688022"/>
                  </a:moveTo>
                  <a:lnTo>
                    <a:pt x="252476" y="688022"/>
                  </a:lnTo>
                  <a:lnTo>
                    <a:pt x="252476" y="665073"/>
                  </a:lnTo>
                  <a:lnTo>
                    <a:pt x="229527" y="665073"/>
                  </a:lnTo>
                  <a:lnTo>
                    <a:pt x="229527" y="733933"/>
                  </a:lnTo>
                  <a:lnTo>
                    <a:pt x="206578" y="733933"/>
                  </a:lnTo>
                  <a:lnTo>
                    <a:pt x="206578" y="756881"/>
                  </a:lnTo>
                  <a:lnTo>
                    <a:pt x="183629" y="756881"/>
                  </a:lnTo>
                  <a:lnTo>
                    <a:pt x="183629" y="802792"/>
                  </a:lnTo>
                  <a:lnTo>
                    <a:pt x="206578" y="802792"/>
                  </a:lnTo>
                  <a:lnTo>
                    <a:pt x="206578" y="779830"/>
                  </a:lnTo>
                  <a:lnTo>
                    <a:pt x="229527" y="779830"/>
                  </a:lnTo>
                  <a:lnTo>
                    <a:pt x="229527" y="756881"/>
                  </a:lnTo>
                  <a:lnTo>
                    <a:pt x="252476" y="756881"/>
                  </a:lnTo>
                  <a:lnTo>
                    <a:pt x="252476" y="733933"/>
                  </a:lnTo>
                  <a:lnTo>
                    <a:pt x="275437" y="733933"/>
                  </a:lnTo>
                  <a:lnTo>
                    <a:pt x="275437" y="688022"/>
                  </a:lnTo>
                  <a:close/>
                </a:path>
                <a:path w="941070" h="941069">
                  <a:moveTo>
                    <a:pt x="298386" y="848690"/>
                  </a:moveTo>
                  <a:lnTo>
                    <a:pt x="275437" y="848690"/>
                  </a:lnTo>
                  <a:lnTo>
                    <a:pt x="275437" y="871651"/>
                  </a:lnTo>
                  <a:lnTo>
                    <a:pt x="298386" y="871651"/>
                  </a:lnTo>
                  <a:lnTo>
                    <a:pt x="298386" y="848690"/>
                  </a:lnTo>
                  <a:close/>
                </a:path>
                <a:path w="941070" h="941069">
                  <a:moveTo>
                    <a:pt x="298386" y="756881"/>
                  </a:moveTo>
                  <a:lnTo>
                    <a:pt x="275437" y="756881"/>
                  </a:lnTo>
                  <a:lnTo>
                    <a:pt x="252476" y="756881"/>
                  </a:lnTo>
                  <a:lnTo>
                    <a:pt x="252476" y="779830"/>
                  </a:lnTo>
                  <a:lnTo>
                    <a:pt x="275437" y="779830"/>
                  </a:lnTo>
                  <a:lnTo>
                    <a:pt x="275437" y="802792"/>
                  </a:lnTo>
                  <a:lnTo>
                    <a:pt x="298386" y="802792"/>
                  </a:lnTo>
                  <a:lnTo>
                    <a:pt x="298386" y="756881"/>
                  </a:lnTo>
                  <a:close/>
                </a:path>
                <a:path w="941070" h="941069">
                  <a:moveTo>
                    <a:pt x="344297" y="802792"/>
                  </a:moveTo>
                  <a:lnTo>
                    <a:pt x="321348" y="802792"/>
                  </a:lnTo>
                  <a:lnTo>
                    <a:pt x="321348" y="825741"/>
                  </a:lnTo>
                  <a:lnTo>
                    <a:pt x="344297" y="825741"/>
                  </a:lnTo>
                  <a:lnTo>
                    <a:pt x="344297" y="802792"/>
                  </a:lnTo>
                  <a:close/>
                </a:path>
                <a:path w="941070" h="941069">
                  <a:moveTo>
                    <a:pt x="367245" y="871651"/>
                  </a:moveTo>
                  <a:lnTo>
                    <a:pt x="344297" y="871651"/>
                  </a:lnTo>
                  <a:lnTo>
                    <a:pt x="344297" y="848690"/>
                  </a:lnTo>
                  <a:lnTo>
                    <a:pt x="321348" y="848690"/>
                  </a:lnTo>
                  <a:lnTo>
                    <a:pt x="321348" y="871651"/>
                  </a:lnTo>
                  <a:lnTo>
                    <a:pt x="298386" y="871651"/>
                  </a:lnTo>
                  <a:lnTo>
                    <a:pt x="298386" y="894600"/>
                  </a:lnTo>
                  <a:lnTo>
                    <a:pt x="275437" y="894600"/>
                  </a:lnTo>
                  <a:lnTo>
                    <a:pt x="275437" y="871651"/>
                  </a:lnTo>
                  <a:lnTo>
                    <a:pt x="252476" y="871651"/>
                  </a:lnTo>
                  <a:lnTo>
                    <a:pt x="229527" y="871651"/>
                  </a:lnTo>
                  <a:lnTo>
                    <a:pt x="229527" y="894600"/>
                  </a:lnTo>
                  <a:lnTo>
                    <a:pt x="252476" y="894600"/>
                  </a:lnTo>
                  <a:lnTo>
                    <a:pt x="252476" y="917549"/>
                  </a:lnTo>
                  <a:lnTo>
                    <a:pt x="229527" y="917549"/>
                  </a:lnTo>
                  <a:lnTo>
                    <a:pt x="229527" y="940498"/>
                  </a:lnTo>
                  <a:lnTo>
                    <a:pt x="252476" y="940498"/>
                  </a:lnTo>
                  <a:lnTo>
                    <a:pt x="275437" y="940498"/>
                  </a:lnTo>
                  <a:lnTo>
                    <a:pt x="275437" y="917549"/>
                  </a:lnTo>
                  <a:lnTo>
                    <a:pt x="298386" y="917549"/>
                  </a:lnTo>
                  <a:lnTo>
                    <a:pt x="321348" y="917549"/>
                  </a:lnTo>
                  <a:lnTo>
                    <a:pt x="321348" y="940498"/>
                  </a:lnTo>
                  <a:lnTo>
                    <a:pt x="344297" y="940498"/>
                  </a:lnTo>
                  <a:lnTo>
                    <a:pt x="344297" y="894600"/>
                  </a:lnTo>
                  <a:lnTo>
                    <a:pt x="367245" y="894600"/>
                  </a:lnTo>
                  <a:lnTo>
                    <a:pt x="367245" y="871651"/>
                  </a:lnTo>
                  <a:close/>
                </a:path>
                <a:path w="941070" h="941069">
                  <a:moveTo>
                    <a:pt x="367245" y="825741"/>
                  </a:moveTo>
                  <a:lnTo>
                    <a:pt x="344297" y="825741"/>
                  </a:lnTo>
                  <a:lnTo>
                    <a:pt x="344297" y="848690"/>
                  </a:lnTo>
                  <a:lnTo>
                    <a:pt x="367245" y="848690"/>
                  </a:lnTo>
                  <a:lnTo>
                    <a:pt x="367245" y="825741"/>
                  </a:lnTo>
                  <a:close/>
                </a:path>
                <a:path w="941070" h="941069">
                  <a:moveTo>
                    <a:pt x="390194" y="894600"/>
                  </a:moveTo>
                  <a:lnTo>
                    <a:pt x="367245" y="894600"/>
                  </a:lnTo>
                  <a:lnTo>
                    <a:pt x="367245" y="917549"/>
                  </a:lnTo>
                  <a:lnTo>
                    <a:pt x="390194" y="917549"/>
                  </a:lnTo>
                  <a:lnTo>
                    <a:pt x="390194" y="894600"/>
                  </a:lnTo>
                  <a:close/>
                </a:path>
                <a:path w="941070" h="941069">
                  <a:moveTo>
                    <a:pt x="390194" y="802792"/>
                  </a:moveTo>
                  <a:lnTo>
                    <a:pt x="367245" y="802792"/>
                  </a:lnTo>
                  <a:lnTo>
                    <a:pt x="367245" y="825741"/>
                  </a:lnTo>
                  <a:lnTo>
                    <a:pt x="390194" y="825741"/>
                  </a:lnTo>
                  <a:lnTo>
                    <a:pt x="390194" y="802792"/>
                  </a:lnTo>
                  <a:close/>
                </a:path>
                <a:path w="941070" h="941069">
                  <a:moveTo>
                    <a:pt x="390194" y="756881"/>
                  </a:moveTo>
                  <a:lnTo>
                    <a:pt x="367245" y="756881"/>
                  </a:lnTo>
                  <a:lnTo>
                    <a:pt x="344297" y="756881"/>
                  </a:lnTo>
                  <a:lnTo>
                    <a:pt x="321348" y="756881"/>
                  </a:lnTo>
                  <a:lnTo>
                    <a:pt x="321348" y="779830"/>
                  </a:lnTo>
                  <a:lnTo>
                    <a:pt x="344297" y="779830"/>
                  </a:lnTo>
                  <a:lnTo>
                    <a:pt x="367245" y="779830"/>
                  </a:lnTo>
                  <a:lnTo>
                    <a:pt x="390194" y="779830"/>
                  </a:lnTo>
                  <a:lnTo>
                    <a:pt x="390194" y="756881"/>
                  </a:lnTo>
                  <a:close/>
                </a:path>
                <a:path w="941070" h="941069">
                  <a:moveTo>
                    <a:pt x="436105" y="894600"/>
                  </a:moveTo>
                  <a:lnTo>
                    <a:pt x="413156" y="894600"/>
                  </a:lnTo>
                  <a:lnTo>
                    <a:pt x="413156" y="917549"/>
                  </a:lnTo>
                  <a:lnTo>
                    <a:pt x="436105" y="917549"/>
                  </a:lnTo>
                  <a:lnTo>
                    <a:pt x="436105" y="894600"/>
                  </a:lnTo>
                  <a:close/>
                </a:path>
                <a:path w="941070" h="941069">
                  <a:moveTo>
                    <a:pt x="436105" y="802792"/>
                  </a:moveTo>
                  <a:lnTo>
                    <a:pt x="413156" y="802792"/>
                  </a:lnTo>
                  <a:lnTo>
                    <a:pt x="413156" y="825741"/>
                  </a:lnTo>
                  <a:lnTo>
                    <a:pt x="436105" y="825741"/>
                  </a:lnTo>
                  <a:lnTo>
                    <a:pt x="436105" y="802792"/>
                  </a:lnTo>
                  <a:close/>
                </a:path>
                <a:path w="941070" h="941069">
                  <a:moveTo>
                    <a:pt x="482015" y="871651"/>
                  </a:moveTo>
                  <a:lnTo>
                    <a:pt x="459054" y="871651"/>
                  </a:lnTo>
                  <a:lnTo>
                    <a:pt x="459054" y="825741"/>
                  </a:lnTo>
                  <a:lnTo>
                    <a:pt x="436105" y="825741"/>
                  </a:lnTo>
                  <a:lnTo>
                    <a:pt x="436105" y="848690"/>
                  </a:lnTo>
                  <a:lnTo>
                    <a:pt x="413156" y="848690"/>
                  </a:lnTo>
                  <a:lnTo>
                    <a:pt x="413156" y="825741"/>
                  </a:lnTo>
                  <a:lnTo>
                    <a:pt x="390194" y="825741"/>
                  </a:lnTo>
                  <a:lnTo>
                    <a:pt x="390194" y="894600"/>
                  </a:lnTo>
                  <a:lnTo>
                    <a:pt x="413156" y="894600"/>
                  </a:lnTo>
                  <a:lnTo>
                    <a:pt x="413156" y="871651"/>
                  </a:lnTo>
                  <a:lnTo>
                    <a:pt x="436105" y="871651"/>
                  </a:lnTo>
                  <a:lnTo>
                    <a:pt x="436105" y="894600"/>
                  </a:lnTo>
                  <a:lnTo>
                    <a:pt x="459054" y="894600"/>
                  </a:lnTo>
                  <a:lnTo>
                    <a:pt x="482015" y="894600"/>
                  </a:lnTo>
                  <a:lnTo>
                    <a:pt x="482015" y="871651"/>
                  </a:lnTo>
                  <a:close/>
                </a:path>
                <a:path w="941070" h="941069">
                  <a:moveTo>
                    <a:pt x="504964" y="917549"/>
                  </a:moveTo>
                  <a:lnTo>
                    <a:pt x="482015" y="917549"/>
                  </a:lnTo>
                  <a:lnTo>
                    <a:pt x="482015" y="940498"/>
                  </a:lnTo>
                  <a:lnTo>
                    <a:pt x="504964" y="940498"/>
                  </a:lnTo>
                  <a:lnTo>
                    <a:pt x="504964" y="917549"/>
                  </a:lnTo>
                  <a:close/>
                </a:path>
                <a:path w="941070" h="941069">
                  <a:moveTo>
                    <a:pt x="527913" y="710971"/>
                  </a:moveTo>
                  <a:lnTo>
                    <a:pt x="504964" y="710971"/>
                  </a:lnTo>
                  <a:lnTo>
                    <a:pt x="504964" y="733933"/>
                  </a:lnTo>
                  <a:lnTo>
                    <a:pt x="527913" y="733933"/>
                  </a:lnTo>
                  <a:lnTo>
                    <a:pt x="527913" y="710971"/>
                  </a:lnTo>
                  <a:close/>
                </a:path>
                <a:path w="941070" h="941069">
                  <a:moveTo>
                    <a:pt x="573824" y="917549"/>
                  </a:moveTo>
                  <a:lnTo>
                    <a:pt x="550875" y="917549"/>
                  </a:lnTo>
                  <a:lnTo>
                    <a:pt x="550875" y="940498"/>
                  </a:lnTo>
                  <a:lnTo>
                    <a:pt x="573824" y="940498"/>
                  </a:lnTo>
                  <a:lnTo>
                    <a:pt x="573824" y="917549"/>
                  </a:lnTo>
                  <a:close/>
                </a:path>
                <a:path w="941070" h="941069">
                  <a:moveTo>
                    <a:pt x="573824" y="802792"/>
                  </a:moveTo>
                  <a:lnTo>
                    <a:pt x="550875" y="802792"/>
                  </a:lnTo>
                  <a:lnTo>
                    <a:pt x="550875" y="825741"/>
                  </a:lnTo>
                  <a:lnTo>
                    <a:pt x="573824" y="825741"/>
                  </a:lnTo>
                  <a:lnTo>
                    <a:pt x="573824" y="802792"/>
                  </a:lnTo>
                  <a:close/>
                </a:path>
                <a:path w="941070" h="941069">
                  <a:moveTo>
                    <a:pt x="619734" y="917549"/>
                  </a:moveTo>
                  <a:lnTo>
                    <a:pt x="596773" y="917549"/>
                  </a:lnTo>
                  <a:lnTo>
                    <a:pt x="596773" y="940498"/>
                  </a:lnTo>
                  <a:lnTo>
                    <a:pt x="619734" y="940498"/>
                  </a:lnTo>
                  <a:lnTo>
                    <a:pt x="619734" y="917549"/>
                  </a:lnTo>
                  <a:close/>
                </a:path>
                <a:path w="941070" h="941069">
                  <a:moveTo>
                    <a:pt x="619734" y="802792"/>
                  </a:moveTo>
                  <a:lnTo>
                    <a:pt x="596773" y="802792"/>
                  </a:lnTo>
                  <a:lnTo>
                    <a:pt x="596773" y="825741"/>
                  </a:lnTo>
                  <a:lnTo>
                    <a:pt x="619734" y="825741"/>
                  </a:lnTo>
                  <a:lnTo>
                    <a:pt x="619734" y="802792"/>
                  </a:lnTo>
                  <a:close/>
                </a:path>
                <a:path w="941070" h="941069">
                  <a:moveTo>
                    <a:pt x="711542" y="848690"/>
                  </a:moveTo>
                  <a:lnTo>
                    <a:pt x="688594" y="848690"/>
                  </a:lnTo>
                  <a:lnTo>
                    <a:pt x="688594" y="871651"/>
                  </a:lnTo>
                  <a:lnTo>
                    <a:pt x="665632" y="871651"/>
                  </a:lnTo>
                  <a:lnTo>
                    <a:pt x="665632" y="848690"/>
                  </a:lnTo>
                  <a:lnTo>
                    <a:pt x="688594" y="848690"/>
                  </a:lnTo>
                  <a:lnTo>
                    <a:pt x="688594" y="825741"/>
                  </a:lnTo>
                  <a:lnTo>
                    <a:pt x="665632" y="825741"/>
                  </a:lnTo>
                  <a:lnTo>
                    <a:pt x="665632" y="802792"/>
                  </a:lnTo>
                  <a:lnTo>
                    <a:pt x="642683" y="802792"/>
                  </a:lnTo>
                  <a:lnTo>
                    <a:pt x="642683" y="848690"/>
                  </a:lnTo>
                  <a:lnTo>
                    <a:pt x="619734" y="848690"/>
                  </a:lnTo>
                  <a:lnTo>
                    <a:pt x="596773" y="848690"/>
                  </a:lnTo>
                  <a:lnTo>
                    <a:pt x="573824" y="848690"/>
                  </a:lnTo>
                  <a:lnTo>
                    <a:pt x="550875" y="848690"/>
                  </a:lnTo>
                  <a:lnTo>
                    <a:pt x="550875" y="871651"/>
                  </a:lnTo>
                  <a:lnTo>
                    <a:pt x="527913" y="871651"/>
                  </a:lnTo>
                  <a:lnTo>
                    <a:pt x="527913" y="848690"/>
                  </a:lnTo>
                  <a:lnTo>
                    <a:pt x="504964" y="848690"/>
                  </a:lnTo>
                  <a:lnTo>
                    <a:pt x="504964" y="825741"/>
                  </a:lnTo>
                  <a:lnTo>
                    <a:pt x="527913" y="825741"/>
                  </a:lnTo>
                  <a:lnTo>
                    <a:pt x="527913" y="802792"/>
                  </a:lnTo>
                  <a:lnTo>
                    <a:pt x="504964" y="802792"/>
                  </a:lnTo>
                  <a:lnTo>
                    <a:pt x="504964" y="779830"/>
                  </a:lnTo>
                  <a:lnTo>
                    <a:pt x="527913" y="779830"/>
                  </a:lnTo>
                  <a:lnTo>
                    <a:pt x="527913" y="756881"/>
                  </a:lnTo>
                  <a:lnTo>
                    <a:pt x="504964" y="756881"/>
                  </a:lnTo>
                  <a:lnTo>
                    <a:pt x="504964" y="733933"/>
                  </a:lnTo>
                  <a:lnTo>
                    <a:pt x="482015" y="733933"/>
                  </a:lnTo>
                  <a:lnTo>
                    <a:pt x="459054" y="733933"/>
                  </a:lnTo>
                  <a:lnTo>
                    <a:pt x="459054" y="710971"/>
                  </a:lnTo>
                  <a:lnTo>
                    <a:pt x="436105" y="710971"/>
                  </a:lnTo>
                  <a:lnTo>
                    <a:pt x="436105" y="688022"/>
                  </a:lnTo>
                  <a:lnTo>
                    <a:pt x="413156" y="688022"/>
                  </a:lnTo>
                  <a:lnTo>
                    <a:pt x="413156" y="733933"/>
                  </a:lnTo>
                  <a:lnTo>
                    <a:pt x="390194" y="733933"/>
                  </a:lnTo>
                  <a:lnTo>
                    <a:pt x="390194" y="756881"/>
                  </a:lnTo>
                  <a:lnTo>
                    <a:pt x="413156" y="756881"/>
                  </a:lnTo>
                  <a:lnTo>
                    <a:pt x="413156" y="779830"/>
                  </a:lnTo>
                  <a:lnTo>
                    <a:pt x="436105" y="779830"/>
                  </a:lnTo>
                  <a:lnTo>
                    <a:pt x="459054" y="779830"/>
                  </a:lnTo>
                  <a:lnTo>
                    <a:pt x="482015" y="779830"/>
                  </a:lnTo>
                  <a:lnTo>
                    <a:pt x="482015" y="802792"/>
                  </a:lnTo>
                  <a:lnTo>
                    <a:pt x="459054" y="802792"/>
                  </a:lnTo>
                  <a:lnTo>
                    <a:pt x="459054" y="825741"/>
                  </a:lnTo>
                  <a:lnTo>
                    <a:pt x="482015" y="825741"/>
                  </a:lnTo>
                  <a:lnTo>
                    <a:pt x="482015" y="871651"/>
                  </a:lnTo>
                  <a:lnTo>
                    <a:pt x="504964" y="871651"/>
                  </a:lnTo>
                  <a:lnTo>
                    <a:pt x="504964" y="894600"/>
                  </a:lnTo>
                  <a:lnTo>
                    <a:pt x="527913" y="894600"/>
                  </a:lnTo>
                  <a:lnTo>
                    <a:pt x="550875" y="894600"/>
                  </a:lnTo>
                  <a:lnTo>
                    <a:pt x="573824" y="894600"/>
                  </a:lnTo>
                  <a:lnTo>
                    <a:pt x="596773" y="894600"/>
                  </a:lnTo>
                  <a:lnTo>
                    <a:pt x="596773" y="871651"/>
                  </a:lnTo>
                  <a:lnTo>
                    <a:pt x="619734" y="871651"/>
                  </a:lnTo>
                  <a:lnTo>
                    <a:pt x="619734" y="917549"/>
                  </a:lnTo>
                  <a:lnTo>
                    <a:pt x="642683" y="917549"/>
                  </a:lnTo>
                  <a:lnTo>
                    <a:pt x="642683" y="894600"/>
                  </a:lnTo>
                  <a:lnTo>
                    <a:pt x="665632" y="894600"/>
                  </a:lnTo>
                  <a:lnTo>
                    <a:pt x="688594" y="894600"/>
                  </a:lnTo>
                  <a:lnTo>
                    <a:pt x="711542" y="894600"/>
                  </a:lnTo>
                  <a:lnTo>
                    <a:pt x="711542" y="848690"/>
                  </a:lnTo>
                  <a:close/>
                </a:path>
                <a:path w="941070" h="941069">
                  <a:moveTo>
                    <a:pt x="734491" y="802792"/>
                  </a:moveTo>
                  <a:lnTo>
                    <a:pt x="711542" y="802792"/>
                  </a:lnTo>
                  <a:lnTo>
                    <a:pt x="688594" y="802792"/>
                  </a:lnTo>
                  <a:lnTo>
                    <a:pt x="688594" y="825741"/>
                  </a:lnTo>
                  <a:lnTo>
                    <a:pt x="711542" y="825741"/>
                  </a:lnTo>
                  <a:lnTo>
                    <a:pt x="711542" y="848690"/>
                  </a:lnTo>
                  <a:lnTo>
                    <a:pt x="734491" y="848690"/>
                  </a:lnTo>
                  <a:lnTo>
                    <a:pt x="734491" y="802792"/>
                  </a:lnTo>
                  <a:close/>
                </a:path>
                <a:path w="941070" h="941069">
                  <a:moveTo>
                    <a:pt x="757440" y="917549"/>
                  </a:moveTo>
                  <a:lnTo>
                    <a:pt x="734491" y="917549"/>
                  </a:lnTo>
                  <a:lnTo>
                    <a:pt x="711542" y="917549"/>
                  </a:lnTo>
                  <a:lnTo>
                    <a:pt x="711542" y="940498"/>
                  </a:lnTo>
                  <a:lnTo>
                    <a:pt x="734491" y="940498"/>
                  </a:lnTo>
                  <a:lnTo>
                    <a:pt x="757440" y="940498"/>
                  </a:lnTo>
                  <a:lnTo>
                    <a:pt x="757440" y="917549"/>
                  </a:lnTo>
                  <a:close/>
                </a:path>
                <a:path w="941070" h="941069">
                  <a:moveTo>
                    <a:pt x="803351" y="894600"/>
                  </a:moveTo>
                  <a:lnTo>
                    <a:pt x="780402" y="894600"/>
                  </a:lnTo>
                  <a:lnTo>
                    <a:pt x="780402" y="871651"/>
                  </a:lnTo>
                  <a:lnTo>
                    <a:pt x="757440" y="871651"/>
                  </a:lnTo>
                  <a:lnTo>
                    <a:pt x="734491" y="871651"/>
                  </a:lnTo>
                  <a:lnTo>
                    <a:pt x="734491" y="894600"/>
                  </a:lnTo>
                  <a:lnTo>
                    <a:pt x="757440" y="894600"/>
                  </a:lnTo>
                  <a:lnTo>
                    <a:pt x="757440" y="917549"/>
                  </a:lnTo>
                  <a:lnTo>
                    <a:pt x="780402" y="917549"/>
                  </a:lnTo>
                  <a:lnTo>
                    <a:pt x="803351" y="917549"/>
                  </a:lnTo>
                  <a:lnTo>
                    <a:pt x="803351" y="894600"/>
                  </a:lnTo>
                  <a:close/>
                </a:path>
                <a:path w="941070" h="941069">
                  <a:moveTo>
                    <a:pt x="803351" y="710971"/>
                  </a:moveTo>
                  <a:lnTo>
                    <a:pt x="780402" y="710971"/>
                  </a:lnTo>
                  <a:lnTo>
                    <a:pt x="780402" y="733933"/>
                  </a:lnTo>
                  <a:lnTo>
                    <a:pt x="803351" y="733933"/>
                  </a:lnTo>
                  <a:lnTo>
                    <a:pt x="803351" y="710971"/>
                  </a:lnTo>
                  <a:close/>
                </a:path>
                <a:path w="941070" h="941069">
                  <a:moveTo>
                    <a:pt x="872210" y="871651"/>
                  </a:moveTo>
                  <a:lnTo>
                    <a:pt x="849261" y="871651"/>
                  </a:lnTo>
                  <a:lnTo>
                    <a:pt x="826300" y="871651"/>
                  </a:lnTo>
                  <a:lnTo>
                    <a:pt x="826300" y="848690"/>
                  </a:lnTo>
                  <a:lnTo>
                    <a:pt x="803351" y="848690"/>
                  </a:lnTo>
                  <a:lnTo>
                    <a:pt x="803351" y="894600"/>
                  </a:lnTo>
                  <a:lnTo>
                    <a:pt x="826300" y="894600"/>
                  </a:lnTo>
                  <a:lnTo>
                    <a:pt x="826300" y="940498"/>
                  </a:lnTo>
                  <a:lnTo>
                    <a:pt x="849261" y="940498"/>
                  </a:lnTo>
                  <a:lnTo>
                    <a:pt x="872210" y="940498"/>
                  </a:lnTo>
                  <a:lnTo>
                    <a:pt x="872210" y="917549"/>
                  </a:lnTo>
                  <a:lnTo>
                    <a:pt x="849261" y="917549"/>
                  </a:lnTo>
                  <a:lnTo>
                    <a:pt x="849261" y="894600"/>
                  </a:lnTo>
                  <a:lnTo>
                    <a:pt x="872210" y="894600"/>
                  </a:lnTo>
                  <a:lnTo>
                    <a:pt x="872210" y="871651"/>
                  </a:lnTo>
                  <a:close/>
                </a:path>
                <a:path w="941070" h="941069">
                  <a:moveTo>
                    <a:pt x="895159" y="894600"/>
                  </a:moveTo>
                  <a:lnTo>
                    <a:pt x="872210" y="894600"/>
                  </a:lnTo>
                  <a:lnTo>
                    <a:pt x="872210" y="917549"/>
                  </a:lnTo>
                  <a:lnTo>
                    <a:pt x="895159" y="917549"/>
                  </a:lnTo>
                  <a:lnTo>
                    <a:pt x="895159" y="894600"/>
                  </a:lnTo>
                  <a:close/>
                </a:path>
                <a:path w="941070" h="941069">
                  <a:moveTo>
                    <a:pt x="918121" y="802792"/>
                  </a:moveTo>
                  <a:lnTo>
                    <a:pt x="895159" y="802792"/>
                  </a:lnTo>
                  <a:lnTo>
                    <a:pt x="895159" y="825741"/>
                  </a:lnTo>
                  <a:lnTo>
                    <a:pt x="918121" y="825741"/>
                  </a:lnTo>
                  <a:lnTo>
                    <a:pt x="918121" y="802792"/>
                  </a:lnTo>
                  <a:close/>
                </a:path>
                <a:path w="941070" h="941069">
                  <a:moveTo>
                    <a:pt x="941070" y="848690"/>
                  </a:moveTo>
                  <a:lnTo>
                    <a:pt x="918121" y="848690"/>
                  </a:lnTo>
                  <a:lnTo>
                    <a:pt x="895159" y="848690"/>
                  </a:lnTo>
                  <a:lnTo>
                    <a:pt x="872210" y="848690"/>
                  </a:lnTo>
                  <a:lnTo>
                    <a:pt x="872210" y="871651"/>
                  </a:lnTo>
                  <a:lnTo>
                    <a:pt x="895159" y="871651"/>
                  </a:lnTo>
                  <a:lnTo>
                    <a:pt x="895159" y="894600"/>
                  </a:lnTo>
                  <a:lnTo>
                    <a:pt x="918121" y="894600"/>
                  </a:lnTo>
                  <a:lnTo>
                    <a:pt x="918121" y="917549"/>
                  </a:lnTo>
                  <a:lnTo>
                    <a:pt x="941070" y="917549"/>
                  </a:lnTo>
                  <a:lnTo>
                    <a:pt x="941070" y="848690"/>
                  </a:lnTo>
                  <a:close/>
                </a:path>
                <a:path w="941070" h="941069">
                  <a:moveTo>
                    <a:pt x="941070" y="688022"/>
                  </a:moveTo>
                  <a:lnTo>
                    <a:pt x="918121" y="688022"/>
                  </a:lnTo>
                  <a:lnTo>
                    <a:pt x="895159" y="688022"/>
                  </a:lnTo>
                  <a:lnTo>
                    <a:pt x="895159" y="710971"/>
                  </a:lnTo>
                  <a:lnTo>
                    <a:pt x="872210" y="710971"/>
                  </a:lnTo>
                  <a:lnTo>
                    <a:pt x="872210" y="756881"/>
                  </a:lnTo>
                  <a:lnTo>
                    <a:pt x="849261" y="756881"/>
                  </a:lnTo>
                  <a:lnTo>
                    <a:pt x="849261" y="825741"/>
                  </a:lnTo>
                  <a:lnTo>
                    <a:pt x="872210" y="825741"/>
                  </a:lnTo>
                  <a:lnTo>
                    <a:pt x="872210" y="802792"/>
                  </a:lnTo>
                  <a:lnTo>
                    <a:pt x="895159" y="802792"/>
                  </a:lnTo>
                  <a:lnTo>
                    <a:pt x="895159" y="733933"/>
                  </a:lnTo>
                  <a:lnTo>
                    <a:pt x="918121" y="733933"/>
                  </a:lnTo>
                  <a:lnTo>
                    <a:pt x="918121" y="710971"/>
                  </a:lnTo>
                  <a:lnTo>
                    <a:pt x="941070" y="710971"/>
                  </a:lnTo>
                  <a:lnTo>
                    <a:pt x="941070" y="688022"/>
                  </a:lnTo>
                  <a:close/>
                </a:path>
                <a:path w="941070" h="941069">
                  <a:moveTo>
                    <a:pt x="941070" y="137160"/>
                  </a:moveTo>
                  <a:lnTo>
                    <a:pt x="803351" y="137160"/>
                  </a:lnTo>
                  <a:lnTo>
                    <a:pt x="803351" y="22860"/>
                  </a:lnTo>
                  <a:lnTo>
                    <a:pt x="780402" y="22860"/>
                  </a:lnTo>
                  <a:lnTo>
                    <a:pt x="780402" y="137160"/>
                  </a:lnTo>
                  <a:lnTo>
                    <a:pt x="780402" y="160020"/>
                  </a:lnTo>
                  <a:lnTo>
                    <a:pt x="941070" y="160020"/>
                  </a:lnTo>
                  <a:lnTo>
                    <a:pt x="941070" y="13716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33567" y="1105859"/>
              <a:ext cx="941069" cy="941069"/>
            </a:xfrm>
            <a:custGeom>
              <a:avLst/>
              <a:gdLst/>
              <a:ahLst/>
              <a:cxnLst/>
              <a:rect l="l" t="t" r="r" b="b"/>
              <a:pathLst>
                <a:path w="941070" h="941069">
                  <a:moveTo>
                    <a:pt x="114769" y="825741"/>
                  </a:moveTo>
                  <a:lnTo>
                    <a:pt x="45910" y="825741"/>
                  </a:lnTo>
                  <a:lnTo>
                    <a:pt x="45910" y="894600"/>
                  </a:lnTo>
                  <a:lnTo>
                    <a:pt x="114769" y="894600"/>
                  </a:lnTo>
                  <a:lnTo>
                    <a:pt x="114769" y="825741"/>
                  </a:lnTo>
                  <a:close/>
                </a:path>
                <a:path w="941070" h="941069">
                  <a:moveTo>
                    <a:pt x="114769" y="45339"/>
                  </a:moveTo>
                  <a:lnTo>
                    <a:pt x="45910" y="45339"/>
                  </a:lnTo>
                  <a:lnTo>
                    <a:pt x="45910" y="114198"/>
                  </a:lnTo>
                  <a:lnTo>
                    <a:pt x="114769" y="114198"/>
                  </a:lnTo>
                  <a:lnTo>
                    <a:pt x="114769" y="45339"/>
                  </a:lnTo>
                  <a:close/>
                </a:path>
                <a:path w="941070" h="941069">
                  <a:moveTo>
                    <a:pt x="160667" y="779780"/>
                  </a:moveTo>
                  <a:lnTo>
                    <a:pt x="0" y="779780"/>
                  </a:lnTo>
                  <a:lnTo>
                    <a:pt x="0" y="802640"/>
                  </a:lnTo>
                  <a:lnTo>
                    <a:pt x="0" y="916940"/>
                  </a:lnTo>
                  <a:lnTo>
                    <a:pt x="0" y="941070"/>
                  </a:lnTo>
                  <a:lnTo>
                    <a:pt x="160667" y="941070"/>
                  </a:lnTo>
                  <a:lnTo>
                    <a:pt x="160667" y="917549"/>
                  </a:lnTo>
                  <a:lnTo>
                    <a:pt x="160667" y="916940"/>
                  </a:lnTo>
                  <a:lnTo>
                    <a:pt x="160667" y="802792"/>
                  </a:lnTo>
                  <a:lnTo>
                    <a:pt x="137718" y="802792"/>
                  </a:lnTo>
                  <a:lnTo>
                    <a:pt x="137718" y="916940"/>
                  </a:lnTo>
                  <a:lnTo>
                    <a:pt x="22948" y="916940"/>
                  </a:lnTo>
                  <a:lnTo>
                    <a:pt x="22948" y="802640"/>
                  </a:lnTo>
                  <a:lnTo>
                    <a:pt x="160667" y="802640"/>
                  </a:lnTo>
                  <a:lnTo>
                    <a:pt x="160667" y="779780"/>
                  </a:lnTo>
                  <a:close/>
                </a:path>
                <a:path w="941070" h="941069">
                  <a:moveTo>
                    <a:pt x="803351" y="779830"/>
                  </a:moveTo>
                  <a:lnTo>
                    <a:pt x="780402" y="779830"/>
                  </a:lnTo>
                  <a:lnTo>
                    <a:pt x="780402" y="802792"/>
                  </a:lnTo>
                  <a:lnTo>
                    <a:pt x="803351" y="802792"/>
                  </a:lnTo>
                  <a:lnTo>
                    <a:pt x="803351" y="779830"/>
                  </a:lnTo>
                  <a:close/>
                </a:path>
                <a:path w="941070" h="941069">
                  <a:moveTo>
                    <a:pt x="849261" y="734060"/>
                  </a:moveTo>
                  <a:lnTo>
                    <a:pt x="826300" y="734060"/>
                  </a:lnTo>
                  <a:lnTo>
                    <a:pt x="826300" y="756920"/>
                  </a:lnTo>
                  <a:lnTo>
                    <a:pt x="826300" y="825500"/>
                  </a:lnTo>
                  <a:lnTo>
                    <a:pt x="757440" y="825500"/>
                  </a:lnTo>
                  <a:lnTo>
                    <a:pt x="757440" y="756920"/>
                  </a:lnTo>
                  <a:lnTo>
                    <a:pt x="826300" y="756920"/>
                  </a:lnTo>
                  <a:lnTo>
                    <a:pt x="826300" y="734060"/>
                  </a:lnTo>
                  <a:lnTo>
                    <a:pt x="734491" y="734060"/>
                  </a:lnTo>
                  <a:lnTo>
                    <a:pt x="734491" y="756920"/>
                  </a:lnTo>
                  <a:lnTo>
                    <a:pt x="734491" y="825500"/>
                  </a:lnTo>
                  <a:lnTo>
                    <a:pt x="734491" y="848360"/>
                  </a:lnTo>
                  <a:lnTo>
                    <a:pt x="849261" y="848360"/>
                  </a:lnTo>
                  <a:lnTo>
                    <a:pt x="849261" y="825741"/>
                  </a:lnTo>
                  <a:lnTo>
                    <a:pt x="849261" y="825500"/>
                  </a:lnTo>
                  <a:lnTo>
                    <a:pt x="849261" y="756920"/>
                  </a:lnTo>
                  <a:lnTo>
                    <a:pt x="849261" y="734060"/>
                  </a:lnTo>
                  <a:close/>
                </a:path>
                <a:path w="941070" h="941069">
                  <a:moveTo>
                    <a:pt x="895159" y="45339"/>
                  </a:moveTo>
                  <a:lnTo>
                    <a:pt x="826300" y="45339"/>
                  </a:lnTo>
                  <a:lnTo>
                    <a:pt x="826300" y="114198"/>
                  </a:lnTo>
                  <a:lnTo>
                    <a:pt x="895159" y="114198"/>
                  </a:lnTo>
                  <a:lnTo>
                    <a:pt x="895159" y="45339"/>
                  </a:lnTo>
                  <a:close/>
                </a:path>
                <a:path w="941070" h="941069">
                  <a:moveTo>
                    <a:pt x="941070" y="0"/>
                  </a:moveTo>
                  <a:lnTo>
                    <a:pt x="780402" y="0"/>
                  </a:lnTo>
                  <a:lnTo>
                    <a:pt x="780402" y="22860"/>
                  </a:lnTo>
                  <a:lnTo>
                    <a:pt x="780402" y="137160"/>
                  </a:lnTo>
                  <a:lnTo>
                    <a:pt x="803351" y="137160"/>
                  </a:lnTo>
                  <a:lnTo>
                    <a:pt x="803351" y="22860"/>
                  </a:lnTo>
                  <a:lnTo>
                    <a:pt x="918121" y="22860"/>
                  </a:lnTo>
                  <a:lnTo>
                    <a:pt x="918121" y="137160"/>
                  </a:lnTo>
                  <a:lnTo>
                    <a:pt x="941070" y="137160"/>
                  </a:lnTo>
                  <a:lnTo>
                    <a:pt x="941070" y="22860"/>
                  </a:lnTo>
                  <a:lnTo>
                    <a:pt x="941070" y="22390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4598" y="95220"/>
            <a:ext cx="5356860" cy="414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17420" algn="l"/>
                <a:tab pos="4241165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900" spc="-15" baseline="9259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900" spc="104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aseline="925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spc="11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30" baseline="925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9259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379118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" name="object 4"/>
          <p:cNvGrpSpPr>
            <a:grpSpLocks noGrp="1" noUngrp="1" noRot="1" noMove="1" noResize="1"/>
          </p:cNvGrpSpPr>
          <p:nvPr/>
        </p:nvGrpSpPr>
        <p:grpSpPr>
          <a:xfrm>
            <a:off x="113092" y="96889"/>
            <a:ext cx="10473055" cy="7322820"/>
            <a:chOff x="113092" y="96889"/>
            <a:chExt cx="10473055" cy="7322820"/>
          </a:xfrm>
        </p:grpSpPr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902" y="100699"/>
              <a:ext cx="10465435" cy="7315200"/>
            </a:xfrm>
            <a:custGeom>
              <a:avLst/>
              <a:gdLst/>
              <a:ahLst/>
              <a:cxnLst/>
              <a:rect l="l" t="t" r="r" b="b"/>
              <a:pathLst>
                <a:path w="10465435" h="7315200">
                  <a:moveTo>
                    <a:pt x="0" y="0"/>
                  </a:moveTo>
                  <a:lnTo>
                    <a:pt x="10464807" y="0"/>
                  </a:lnTo>
                  <a:lnTo>
                    <a:pt x="10464807" y="7315203"/>
                  </a:lnTo>
                  <a:lnTo>
                    <a:pt x="0" y="73152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1881" y="953904"/>
              <a:ext cx="3842058" cy="1759854"/>
            </a:xfrm>
            <a:prstGeom prst="rect">
              <a:avLst/>
            </a:prstGeom>
          </p:spPr>
        </p:pic>
        <p:pic>
          <p:nvPicPr>
            <p:cNvPr id="7" name="object 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67" y="3901611"/>
              <a:ext cx="3937725" cy="3134700"/>
            </a:xfrm>
            <a:prstGeom prst="rect">
              <a:avLst/>
            </a:prstGeom>
          </p:spPr>
        </p:pic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9473" y="3893136"/>
              <a:ext cx="2189904" cy="3149197"/>
            </a:xfrm>
            <a:prstGeom prst="rect">
              <a:avLst/>
            </a:prstGeom>
          </p:spPr>
        </p:pic>
        <p:pic>
          <p:nvPicPr>
            <p:cNvPr id="9" name="object 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0798" y="6099983"/>
              <a:ext cx="2177629" cy="927345"/>
            </a:xfrm>
            <a:prstGeom prst="rect">
              <a:avLst/>
            </a:prstGeom>
          </p:spPr>
        </p:pic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1467" y="3423042"/>
              <a:ext cx="1227455" cy="387350"/>
            </a:xfrm>
            <a:custGeom>
              <a:avLst/>
              <a:gdLst/>
              <a:ahLst/>
              <a:cxnLst/>
              <a:rect l="l" t="t" r="r" b="b"/>
              <a:pathLst>
                <a:path w="1227455" h="387350">
                  <a:moveTo>
                    <a:pt x="1226922" y="385117"/>
                  </a:moveTo>
                  <a:lnTo>
                    <a:pt x="1226239" y="0"/>
                  </a:lnTo>
                </a:path>
                <a:path w="1227455" h="387350">
                  <a:moveTo>
                    <a:pt x="684" y="387297"/>
                  </a:moveTo>
                  <a:lnTo>
                    <a:pt x="0" y="2181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1614" y="3505359"/>
              <a:ext cx="1226820" cy="2540"/>
            </a:xfrm>
            <a:custGeom>
              <a:avLst/>
              <a:gdLst/>
              <a:ahLst/>
              <a:cxnLst/>
              <a:rect l="l" t="t" r="r" b="b"/>
              <a:pathLst>
                <a:path w="1226820" h="2539">
                  <a:moveTo>
                    <a:pt x="0" y="2178"/>
                  </a:moveTo>
                  <a:lnTo>
                    <a:pt x="1226239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1606" y="3469596"/>
              <a:ext cx="1226820" cy="74295"/>
            </a:xfrm>
            <a:custGeom>
              <a:avLst/>
              <a:gdLst/>
              <a:ahLst/>
              <a:cxnLst/>
              <a:rect l="l" t="t" r="r" b="b"/>
              <a:pathLst>
                <a:path w="1226820" h="74295">
                  <a:moveTo>
                    <a:pt x="134454" y="73710"/>
                  </a:moveTo>
                  <a:lnTo>
                    <a:pt x="134327" y="1701"/>
                  </a:lnTo>
                  <a:lnTo>
                    <a:pt x="0" y="37947"/>
                  </a:lnTo>
                  <a:lnTo>
                    <a:pt x="134454" y="73710"/>
                  </a:lnTo>
                  <a:close/>
                </a:path>
                <a:path w="1226820" h="74295">
                  <a:moveTo>
                    <a:pt x="1226235" y="35763"/>
                  </a:moveTo>
                  <a:lnTo>
                    <a:pt x="1091780" y="0"/>
                  </a:lnTo>
                  <a:lnTo>
                    <a:pt x="1091920" y="72021"/>
                  </a:lnTo>
                  <a:lnTo>
                    <a:pt x="1226235" y="3576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15566" y="3423042"/>
              <a:ext cx="3923665" cy="2265045"/>
            </a:xfrm>
            <a:custGeom>
              <a:avLst/>
              <a:gdLst/>
              <a:ahLst/>
              <a:cxnLst/>
              <a:rect l="l" t="t" r="r" b="b"/>
              <a:pathLst>
                <a:path w="3923665" h="2265045">
                  <a:moveTo>
                    <a:pt x="3923338" y="2264780"/>
                  </a:moveTo>
                  <a:lnTo>
                    <a:pt x="3921160" y="0"/>
                  </a:lnTo>
                </a:path>
                <a:path w="3923665" h="2265045">
                  <a:moveTo>
                    <a:pt x="2178" y="387297"/>
                  </a:moveTo>
                  <a:lnTo>
                    <a:pt x="0" y="2181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16031" y="3505359"/>
              <a:ext cx="3921760" cy="2540"/>
            </a:xfrm>
            <a:custGeom>
              <a:avLst/>
              <a:gdLst/>
              <a:ahLst/>
              <a:cxnLst/>
              <a:rect l="l" t="t" r="r" b="b"/>
              <a:pathLst>
                <a:path w="3921759" h="2539">
                  <a:moveTo>
                    <a:pt x="0" y="2178"/>
                  </a:moveTo>
                  <a:lnTo>
                    <a:pt x="3921159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16019" y="3469431"/>
              <a:ext cx="3921760" cy="74295"/>
            </a:xfrm>
            <a:custGeom>
              <a:avLst/>
              <a:gdLst/>
              <a:ahLst/>
              <a:cxnLst/>
              <a:rect l="l" t="t" r="r" b="b"/>
              <a:pathLst>
                <a:path w="3921759" h="74295">
                  <a:moveTo>
                    <a:pt x="134416" y="74041"/>
                  </a:moveTo>
                  <a:lnTo>
                    <a:pt x="134378" y="2019"/>
                  </a:lnTo>
                  <a:lnTo>
                    <a:pt x="0" y="38112"/>
                  </a:lnTo>
                  <a:lnTo>
                    <a:pt x="134416" y="74041"/>
                  </a:lnTo>
                  <a:close/>
                </a:path>
                <a:path w="3921759" h="74295">
                  <a:moveTo>
                    <a:pt x="3921163" y="35928"/>
                  </a:moveTo>
                  <a:lnTo>
                    <a:pt x="3786746" y="0"/>
                  </a:lnTo>
                  <a:lnTo>
                    <a:pt x="3786797" y="72021"/>
                  </a:lnTo>
                  <a:lnTo>
                    <a:pt x="3921163" y="3592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2487" y="3920939"/>
              <a:ext cx="933450" cy="3027680"/>
            </a:xfrm>
            <a:custGeom>
              <a:avLst/>
              <a:gdLst/>
              <a:ahLst/>
              <a:cxnLst/>
              <a:rect l="l" t="t" r="r" b="b"/>
              <a:pathLst>
                <a:path w="933450" h="3027679">
                  <a:moveTo>
                    <a:pt x="933444" y="4079"/>
                  </a:moveTo>
                  <a:lnTo>
                    <a:pt x="0" y="0"/>
                  </a:lnTo>
                </a:path>
                <a:path w="933450" h="3027679">
                  <a:moveTo>
                    <a:pt x="387295" y="3025725"/>
                  </a:moveTo>
                  <a:lnTo>
                    <a:pt x="2178" y="3027405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4801" y="3920583"/>
              <a:ext cx="2540" cy="3027680"/>
            </a:xfrm>
            <a:custGeom>
              <a:avLst/>
              <a:gdLst/>
              <a:ahLst/>
              <a:cxnLst/>
              <a:rect l="l" t="t" r="r" b="b"/>
              <a:pathLst>
                <a:path w="2540" h="3027679">
                  <a:moveTo>
                    <a:pt x="2181" y="3027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8883" y="3920586"/>
              <a:ext cx="74295" cy="3027680"/>
            </a:xfrm>
            <a:custGeom>
              <a:avLst/>
              <a:gdLst/>
              <a:ahLst/>
              <a:cxnLst/>
              <a:rect l="l" t="t" r="r" b="b"/>
              <a:pathLst>
                <a:path w="74294" h="3027679">
                  <a:moveTo>
                    <a:pt x="72021" y="134366"/>
                  </a:moveTo>
                  <a:lnTo>
                    <a:pt x="35915" y="0"/>
                  </a:lnTo>
                  <a:lnTo>
                    <a:pt x="0" y="134416"/>
                  </a:lnTo>
                  <a:lnTo>
                    <a:pt x="72021" y="134366"/>
                  </a:lnTo>
                  <a:close/>
                </a:path>
                <a:path w="74294" h="3027679">
                  <a:moveTo>
                    <a:pt x="74002" y="2892996"/>
                  </a:moveTo>
                  <a:lnTo>
                    <a:pt x="1981" y="2893047"/>
                  </a:lnTo>
                  <a:lnTo>
                    <a:pt x="38100" y="3027413"/>
                  </a:lnTo>
                  <a:lnTo>
                    <a:pt x="74002" y="289299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65301" y="6227982"/>
              <a:ext cx="582930" cy="808355"/>
            </a:xfrm>
            <a:custGeom>
              <a:avLst/>
              <a:gdLst/>
              <a:ahLst/>
              <a:cxnLst/>
              <a:rect l="l" t="t" r="r" b="b"/>
              <a:pathLst>
                <a:path w="582929" h="808354">
                  <a:moveTo>
                    <a:pt x="547937" y="0"/>
                  </a:moveTo>
                  <a:lnTo>
                    <a:pt x="0" y="445"/>
                  </a:lnTo>
                </a:path>
                <a:path w="582929" h="808354">
                  <a:moveTo>
                    <a:pt x="582789" y="807605"/>
                  </a:moveTo>
                  <a:lnTo>
                    <a:pt x="2181" y="808055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47619" y="6228334"/>
              <a:ext cx="2540" cy="807720"/>
            </a:xfrm>
            <a:custGeom>
              <a:avLst/>
              <a:gdLst/>
              <a:ahLst/>
              <a:cxnLst/>
              <a:rect l="l" t="t" r="r" b="b"/>
              <a:pathLst>
                <a:path w="2539" h="807720">
                  <a:moveTo>
                    <a:pt x="2181" y="8076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11968" y="6228341"/>
              <a:ext cx="73660" cy="807720"/>
            </a:xfrm>
            <a:custGeom>
              <a:avLst/>
              <a:gdLst/>
              <a:ahLst/>
              <a:cxnLst/>
              <a:rect l="l" t="t" r="r" b="b"/>
              <a:pathLst>
                <a:path w="73660" h="807720">
                  <a:moveTo>
                    <a:pt x="72021" y="134289"/>
                  </a:moveTo>
                  <a:lnTo>
                    <a:pt x="35648" y="0"/>
                  </a:lnTo>
                  <a:lnTo>
                    <a:pt x="0" y="134493"/>
                  </a:lnTo>
                  <a:lnTo>
                    <a:pt x="72021" y="134289"/>
                  </a:lnTo>
                  <a:close/>
                </a:path>
                <a:path w="73660" h="807720">
                  <a:moveTo>
                    <a:pt x="73469" y="673112"/>
                  </a:moveTo>
                  <a:lnTo>
                    <a:pt x="1447" y="673315"/>
                  </a:lnTo>
                  <a:lnTo>
                    <a:pt x="37833" y="807605"/>
                  </a:lnTo>
                  <a:lnTo>
                    <a:pt x="73469" y="67311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5497" y="5078353"/>
              <a:ext cx="922019" cy="387350"/>
            </a:xfrm>
            <a:custGeom>
              <a:avLst/>
              <a:gdLst/>
              <a:ahLst/>
              <a:cxnLst/>
              <a:rect l="l" t="t" r="r" b="b"/>
              <a:pathLst>
                <a:path w="922020" h="387350">
                  <a:moveTo>
                    <a:pt x="922017" y="385117"/>
                  </a:moveTo>
                  <a:lnTo>
                    <a:pt x="921501" y="0"/>
                  </a:lnTo>
                </a:path>
                <a:path w="922020" h="387350">
                  <a:moveTo>
                    <a:pt x="510" y="387299"/>
                  </a:moveTo>
                  <a:lnTo>
                    <a:pt x="0" y="2181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5605" y="5160671"/>
              <a:ext cx="922019" cy="2540"/>
            </a:xfrm>
            <a:custGeom>
              <a:avLst/>
              <a:gdLst/>
              <a:ahLst/>
              <a:cxnLst/>
              <a:rect l="l" t="t" r="r" b="b"/>
              <a:pathLst>
                <a:path w="922020" h="2539">
                  <a:moveTo>
                    <a:pt x="0" y="2178"/>
                  </a:moveTo>
                  <a:lnTo>
                    <a:pt x="921505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5596" y="5124978"/>
              <a:ext cx="922019" cy="73660"/>
            </a:xfrm>
            <a:custGeom>
              <a:avLst/>
              <a:gdLst/>
              <a:ahLst/>
              <a:cxnLst/>
              <a:rect l="l" t="t" r="r" b="b"/>
              <a:pathLst>
                <a:path w="922020" h="73660">
                  <a:moveTo>
                    <a:pt x="134480" y="73571"/>
                  </a:moveTo>
                  <a:lnTo>
                    <a:pt x="134302" y="1549"/>
                  </a:lnTo>
                  <a:lnTo>
                    <a:pt x="0" y="37871"/>
                  </a:lnTo>
                  <a:lnTo>
                    <a:pt x="134480" y="73571"/>
                  </a:lnTo>
                  <a:close/>
                </a:path>
                <a:path w="922020" h="73660">
                  <a:moveTo>
                    <a:pt x="921512" y="35699"/>
                  </a:moveTo>
                  <a:lnTo>
                    <a:pt x="787031" y="0"/>
                  </a:lnTo>
                  <a:lnTo>
                    <a:pt x="787209" y="72021"/>
                  </a:lnTo>
                  <a:lnTo>
                    <a:pt x="921512" y="3569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5728" y="2759323"/>
            <a:ext cx="110426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450" b="1" spc="1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5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5728" y="6987713"/>
            <a:ext cx="12446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450" b="1" spc="2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5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62035" y="6987713"/>
            <a:ext cx="103187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1450" b="1" spc="1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5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65861" y="6987713"/>
            <a:ext cx="103187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1450" b="1" spc="1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29" name="object 29"/>
          <p:cNvGrpSpPr>
            <a:grpSpLocks noGrp="1" noUngrp="1" noRot="1" noMove="1" noResize="1"/>
          </p:cNvGrpSpPr>
          <p:nvPr/>
        </p:nvGrpSpPr>
        <p:grpSpPr>
          <a:xfrm>
            <a:off x="7506688" y="969926"/>
            <a:ext cx="1130300" cy="1763395"/>
            <a:chOff x="7506688" y="969926"/>
            <a:chExt cx="1130300" cy="1763395"/>
          </a:xfrm>
        </p:grpSpPr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07369" y="1180601"/>
              <a:ext cx="387350" cy="1333500"/>
            </a:xfrm>
            <a:custGeom>
              <a:avLst/>
              <a:gdLst/>
              <a:ahLst/>
              <a:cxnLst/>
              <a:rect l="l" t="t" r="r" b="b"/>
              <a:pathLst>
                <a:path w="387350" h="1333500">
                  <a:moveTo>
                    <a:pt x="2178" y="1332961"/>
                  </a:moveTo>
                  <a:lnTo>
                    <a:pt x="387299" y="1332223"/>
                  </a:lnTo>
                </a:path>
                <a:path w="387350" h="1333500">
                  <a:moveTo>
                    <a:pt x="0" y="741"/>
                  </a:moveTo>
                  <a:lnTo>
                    <a:pt x="385117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10169" y="1180760"/>
              <a:ext cx="2540" cy="1332230"/>
            </a:xfrm>
            <a:custGeom>
              <a:avLst/>
              <a:gdLst/>
              <a:ahLst/>
              <a:cxnLst/>
              <a:rect l="l" t="t" r="r" b="b"/>
              <a:pathLst>
                <a:path w="2540" h="1332230">
                  <a:moveTo>
                    <a:pt x="0" y="0"/>
                  </a:moveTo>
                  <a:lnTo>
                    <a:pt x="2181" y="1332219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4368" y="1180764"/>
              <a:ext cx="74295" cy="1332230"/>
            </a:xfrm>
            <a:custGeom>
              <a:avLst/>
              <a:gdLst/>
              <a:ahLst/>
              <a:cxnLst/>
              <a:rect l="l" t="t" r="r" b="b"/>
              <a:pathLst>
                <a:path w="74295" h="1332230">
                  <a:moveTo>
                    <a:pt x="72021" y="134340"/>
                  </a:moveTo>
                  <a:lnTo>
                    <a:pt x="35801" y="0"/>
                  </a:lnTo>
                  <a:lnTo>
                    <a:pt x="0" y="134454"/>
                  </a:lnTo>
                  <a:lnTo>
                    <a:pt x="72021" y="134340"/>
                  </a:lnTo>
                  <a:close/>
                </a:path>
                <a:path w="74295" h="1332230">
                  <a:moveTo>
                    <a:pt x="73774" y="1197775"/>
                  </a:moveTo>
                  <a:lnTo>
                    <a:pt x="1752" y="1197889"/>
                  </a:lnTo>
                  <a:lnTo>
                    <a:pt x="37973" y="1332217"/>
                  </a:lnTo>
                  <a:lnTo>
                    <a:pt x="73774" y="119777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08275" y="971514"/>
              <a:ext cx="1127125" cy="1760220"/>
            </a:xfrm>
            <a:custGeom>
              <a:avLst/>
              <a:gdLst/>
              <a:ahLst/>
              <a:cxnLst/>
              <a:rect l="l" t="t" r="r" b="b"/>
              <a:pathLst>
                <a:path w="1127125" h="1760220">
                  <a:moveTo>
                    <a:pt x="0" y="1759859"/>
                  </a:moveTo>
                  <a:lnTo>
                    <a:pt x="1126547" y="1758880"/>
                  </a:lnTo>
                </a:path>
                <a:path w="1127125" h="1760220">
                  <a:moveTo>
                    <a:pt x="69695" y="979"/>
                  </a:moveTo>
                  <a:lnTo>
                    <a:pt x="1124366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50324" y="971722"/>
              <a:ext cx="2540" cy="1758950"/>
            </a:xfrm>
            <a:custGeom>
              <a:avLst/>
              <a:gdLst/>
              <a:ahLst/>
              <a:cxnLst/>
              <a:rect l="l" t="t" r="r" b="b"/>
              <a:pathLst>
                <a:path w="2540" h="1758950">
                  <a:moveTo>
                    <a:pt x="0" y="0"/>
                  </a:moveTo>
                  <a:lnTo>
                    <a:pt x="2180" y="1758881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14474" y="971734"/>
              <a:ext cx="74295" cy="1758950"/>
            </a:xfrm>
            <a:custGeom>
              <a:avLst/>
              <a:gdLst/>
              <a:ahLst/>
              <a:cxnLst/>
              <a:rect l="l" t="t" r="r" b="b"/>
              <a:pathLst>
                <a:path w="74295" h="1758950">
                  <a:moveTo>
                    <a:pt x="72021" y="134340"/>
                  </a:moveTo>
                  <a:lnTo>
                    <a:pt x="35839" y="0"/>
                  </a:lnTo>
                  <a:lnTo>
                    <a:pt x="0" y="134429"/>
                  </a:lnTo>
                  <a:lnTo>
                    <a:pt x="72021" y="134340"/>
                  </a:lnTo>
                  <a:close/>
                </a:path>
                <a:path w="74295" h="1758950">
                  <a:moveTo>
                    <a:pt x="73875" y="1624444"/>
                  </a:moveTo>
                  <a:lnTo>
                    <a:pt x="1854" y="1624520"/>
                  </a:lnTo>
                  <a:lnTo>
                    <a:pt x="38023" y="1758873"/>
                  </a:lnTo>
                  <a:lnTo>
                    <a:pt x="73875" y="162444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56998" y="3280139"/>
            <a:ext cx="518795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500mm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6574" y="5208543"/>
            <a:ext cx="227329" cy="60134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1000mm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21821" y="3280139"/>
            <a:ext cx="601345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1300mm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19452" y="6376952"/>
            <a:ext cx="227329" cy="51879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250mm</a:t>
            </a:r>
            <a:endParaRPr sz="115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73262" y="4962757"/>
            <a:ext cx="518795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300mm</a:t>
            </a:r>
            <a:endParaRPr sz="11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72955" y="1593174"/>
            <a:ext cx="227329" cy="51879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500mm</a:t>
            </a:r>
            <a:endParaRPr sz="115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46035" y="1585739"/>
            <a:ext cx="227329" cy="51879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750mm</a:t>
            </a:r>
            <a:endParaRPr sz="115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54170" y="589151"/>
            <a:ext cx="346900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GARDEN</a:t>
            </a:r>
            <a:r>
              <a:rPr sz="1400" spc="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TROLLEY</a:t>
            </a:r>
            <a:r>
              <a:rPr sz="1400" spc="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400" spc="1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2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ELDERLY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4" name="object 44"/>
          <p:cNvGrpSpPr>
            <a:grpSpLocks noGrp="1" noUngrp="1" noRot="1" noMove="1" noResize="1"/>
          </p:cNvGrpSpPr>
          <p:nvPr/>
        </p:nvGrpSpPr>
        <p:grpSpPr>
          <a:xfrm>
            <a:off x="762472" y="853851"/>
            <a:ext cx="5123815" cy="5669280"/>
            <a:chOff x="762472" y="853851"/>
            <a:chExt cx="5123815" cy="5669280"/>
          </a:xfrm>
        </p:grpSpPr>
        <p:pic>
          <p:nvPicPr>
            <p:cNvPr id="45" name="object 4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472" y="1377388"/>
              <a:ext cx="2054797" cy="1783937"/>
            </a:xfrm>
            <a:prstGeom prst="rect">
              <a:avLst/>
            </a:prstGeom>
          </p:spPr>
        </p:pic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6550" y="853853"/>
              <a:ext cx="4580255" cy="5669280"/>
            </a:xfrm>
            <a:custGeom>
              <a:avLst/>
              <a:gdLst/>
              <a:ahLst/>
              <a:cxnLst/>
              <a:rect l="l" t="t" r="r" b="b"/>
              <a:pathLst>
                <a:path w="4580255" h="5669280">
                  <a:moveTo>
                    <a:pt x="2164080" y="3074670"/>
                  </a:moveTo>
                  <a:lnTo>
                    <a:pt x="0" y="3074670"/>
                  </a:lnTo>
                  <a:lnTo>
                    <a:pt x="0" y="5351132"/>
                  </a:lnTo>
                  <a:lnTo>
                    <a:pt x="302869" y="5351132"/>
                  </a:lnTo>
                  <a:lnTo>
                    <a:pt x="306679" y="5669267"/>
                  </a:lnTo>
                  <a:lnTo>
                    <a:pt x="1861642" y="5668302"/>
                  </a:lnTo>
                  <a:lnTo>
                    <a:pt x="1860207" y="5351132"/>
                  </a:lnTo>
                  <a:lnTo>
                    <a:pt x="2164080" y="5351132"/>
                  </a:lnTo>
                  <a:lnTo>
                    <a:pt x="2164080" y="3074670"/>
                  </a:lnTo>
                  <a:close/>
                </a:path>
                <a:path w="4580255" h="5669280">
                  <a:moveTo>
                    <a:pt x="4579645" y="0"/>
                  </a:moveTo>
                  <a:lnTo>
                    <a:pt x="2385085" y="0"/>
                  </a:lnTo>
                  <a:lnTo>
                    <a:pt x="2385085" y="1920240"/>
                  </a:lnTo>
                  <a:lnTo>
                    <a:pt x="4579645" y="1920240"/>
                  </a:lnTo>
                  <a:lnTo>
                    <a:pt x="4579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4735" y="3694201"/>
            <a:ext cx="2466975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PLEASE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NOTE: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THERE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SIDE VIEWS. EITHER SIDE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TROLLEY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4739" y="611348"/>
            <a:ext cx="5309235" cy="3530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500"/>
              </a:spcBef>
              <a:tabLst>
                <a:tab pos="149669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8"/>
              </a:rPr>
              <a:t>https://technologystudent.com/despro_flsh/third10.html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16737" y="1294739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13522" y="2251079"/>
            <a:ext cx="23495" cy="69215"/>
          </a:xfrm>
          <a:custGeom>
            <a:avLst/>
            <a:gdLst/>
            <a:ahLst/>
            <a:cxnLst/>
            <a:rect l="l" t="t" r="r" b="b"/>
            <a:pathLst>
              <a:path w="23495" h="69214">
                <a:moveTo>
                  <a:pt x="22953" y="0"/>
                </a:moveTo>
                <a:lnTo>
                  <a:pt x="0" y="0"/>
                </a:lnTo>
                <a:lnTo>
                  <a:pt x="0" y="68856"/>
                </a:lnTo>
                <a:lnTo>
                  <a:pt x="22953" y="68856"/>
                </a:lnTo>
                <a:lnTo>
                  <a:pt x="229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>
            <a:grpSpLocks noGrp="1" noUngrp="1" noRot="1" noMove="1" noResize="1"/>
          </p:cNvGrpSpPr>
          <p:nvPr/>
        </p:nvGrpSpPr>
        <p:grpSpPr>
          <a:xfrm>
            <a:off x="4590572" y="1562493"/>
            <a:ext cx="941069" cy="941705"/>
            <a:chOff x="4590572" y="1562493"/>
            <a:chExt cx="941069" cy="941705"/>
          </a:xfrm>
        </p:grpSpPr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0567" y="1562500"/>
              <a:ext cx="918210" cy="344805"/>
            </a:xfrm>
            <a:custGeom>
              <a:avLst/>
              <a:gdLst/>
              <a:ahLst/>
              <a:cxnLst/>
              <a:rect l="l" t="t" r="r" b="b"/>
              <a:pathLst>
                <a:path w="918210" h="344805">
                  <a:moveTo>
                    <a:pt x="91808" y="275424"/>
                  </a:moveTo>
                  <a:lnTo>
                    <a:pt x="68859" y="275424"/>
                  </a:lnTo>
                  <a:lnTo>
                    <a:pt x="68859" y="206578"/>
                  </a:lnTo>
                  <a:lnTo>
                    <a:pt x="45897" y="206578"/>
                  </a:lnTo>
                  <a:lnTo>
                    <a:pt x="45897" y="229527"/>
                  </a:lnTo>
                  <a:lnTo>
                    <a:pt x="22948" y="229527"/>
                  </a:lnTo>
                  <a:lnTo>
                    <a:pt x="0" y="229527"/>
                  </a:lnTo>
                  <a:lnTo>
                    <a:pt x="0" y="275424"/>
                  </a:lnTo>
                  <a:lnTo>
                    <a:pt x="22948" y="275424"/>
                  </a:lnTo>
                  <a:lnTo>
                    <a:pt x="22948" y="298386"/>
                  </a:lnTo>
                  <a:lnTo>
                    <a:pt x="45897" y="298386"/>
                  </a:lnTo>
                  <a:lnTo>
                    <a:pt x="68859" y="298386"/>
                  </a:lnTo>
                  <a:lnTo>
                    <a:pt x="91808" y="298386"/>
                  </a:lnTo>
                  <a:lnTo>
                    <a:pt x="91808" y="275424"/>
                  </a:lnTo>
                  <a:close/>
                </a:path>
                <a:path w="918210" h="344805">
                  <a:moveTo>
                    <a:pt x="114769" y="183616"/>
                  </a:moveTo>
                  <a:lnTo>
                    <a:pt x="91808" y="183616"/>
                  </a:lnTo>
                  <a:lnTo>
                    <a:pt x="68859" y="183616"/>
                  </a:lnTo>
                  <a:lnTo>
                    <a:pt x="68859" y="206578"/>
                  </a:lnTo>
                  <a:lnTo>
                    <a:pt x="91808" y="206578"/>
                  </a:lnTo>
                  <a:lnTo>
                    <a:pt x="114769" y="206578"/>
                  </a:lnTo>
                  <a:lnTo>
                    <a:pt x="114769" y="183616"/>
                  </a:lnTo>
                  <a:close/>
                </a:path>
                <a:path w="918210" h="344805">
                  <a:moveTo>
                    <a:pt x="183616" y="183616"/>
                  </a:moveTo>
                  <a:lnTo>
                    <a:pt x="160667" y="183616"/>
                  </a:lnTo>
                  <a:lnTo>
                    <a:pt x="137718" y="183616"/>
                  </a:lnTo>
                  <a:lnTo>
                    <a:pt x="137718" y="206578"/>
                  </a:lnTo>
                  <a:lnTo>
                    <a:pt x="160667" y="206578"/>
                  </a:lnTo>
                  <a:lnTo>
                    <a:pt x="183616" y="206578"/>
                  </a:lnTo>
                  <a:lnTo>
                    <a:pt x="183616" y="183616"/>
                  </a:lnTo>
                  <a:close/>
                </a:path>
                <a:path w="918210" h="344805">
                  <a:moveTo>
                    <a:pt x="206578" y="137718"/>
                  </a:moveTo>
                  <a:lnTo>
                    <a:pt x="183616" y="137718"/>
                  </a:lnTo>
                  <a:lnTo>
                    <a:pt x="183616" y="160667"/>
                  </a:lnTo>
                  <a:lnTo>
                    <a:pt x="206578" y="160667"/>
                  </a:lnTo>
                  <a:lnTo>
                    <a:pt x="206578" y="137718"/>
                  </a:lnTo>
                  <a:close/>
                </a:path>
                <a:path w="918210" h="344805">
                  <a:moveTo>
                    <a:pt x="229527" y="321335"/>
                  </a:moveTo>
                  <a:lnTo>
                    <a:pt x="206578" y="321335"/>
                  </a:lnTo>
                  <a:lnTo>
                    <a:pt x="206578" y="229527"/>
                  </a:lnTo>
                  <a:lnTo>
                    <a:pt x="183616" y="229527"/>
                  </a:lnTo>
                  <a:lnTo>
                    <a:pt x="183616" y="344297"/>
                  </a:lnTo>
                  <a:lnTo>
                    <a:pt x="206578" y="344297"/>
                  </a:lnTo>
                  <a:lnTo>
                    <a:pt x="229527" y="344297"/>
                  </a:lnTo>
                  <a:lnTo>
                    <a:pt x="229527" y="321335"/>
                  </a:lnTo>
                  <a:close/>
                </a:path>
                <a:path w="918210" h="344805">
                  <a:moveTo>
                    <a:pt x="275437" y="160667"/>
                  </a:moveTo>
                  <a:lnTo>
                    <a:pt x="252476" y="160667"/>
                  </a:lnTo>
                  <a:lnTo>
                    <a:pt x="252476" y="137718"/>
                  </a:lnTo>
                  <a:lnTo>
                    <a:pt x="229527" y="137718"/>
                  </a:lnTo>
                  <a:lnTo>
                    <a:pt x="229527" y="183616"/>
                  </a:lnTo>
                  <a:lnTo>
                    <a:pt x="252476" y="183616"/>
                  </a:lnTo>
                  <a:lnTo>
                    <a:pt x="275437" y="183616"/>
                  </a:lnTo>
                  <a:lnTo>
                    <a:pt x="275437" y="160667"/>
                  </a:lnTo>
                  <a:close/>
                </a:path>
                <a:path w="918210" h="344805">
                  <a:moveTo>
                    <a:pt x="298386" y="206578"/>
                  </a:moveTo>
                  <a:lnTo>
                    <a:pt x="275437" y="206578"/>
                  </a:lnTo>
                  <a:lnTo>
                    <a:pt x="275437" y="229527"/>
                  </a:lnTo>
                  <a:lnTo>
                    <a:pt x="298386" y="229527"/>
                  </a:lnTo>
                  <a:lnTo>
                    <a:pt x="298386" y="206578"/>
                  </a:lnTo>
                  <a:close/>
                </a:path>
                <a:path w="918210" h="344805">
                  <a:moveTo>
                    <a:pt x="298386" y="0"/>
                  </a:moveTo>
                  <a:lnTo>
                    <a:pt x="275437" y="0"/>
                  </a:lnTo>
                  <a:lnTo>
                    <a:pt x="252476" y="0"/>
                  </a:lnTo>
                  <a:lnTo>
                    <a:pt x="252476" y="22948"/>
                  </a:lnTo>
                  <a:lnTo>
                    <a:pt x="275437" y="22948"/>
                  </a:lnTo>
                  <a:lnTo>
                    <a:pt x="298386" y="22948"/>
                  </a:lnTo>
                  <a:lnTo>
                    <a:pt x="298386" y="0"/>
                  </a:lnTo>
                  <a:close/>
                </a:path>
                <a:path w="918210" h="344805">
                  <a:moveTo>
                    <a:pt x="321335" y="45897"/>
                  </a:moveTo>
                  <a:lnTo>
                    <a:pt x="298386" y="45897"/>
                  </a:lnTo>
                  <a:lnTo>
                    <a:pt x="298386" y="68859"/>
                  </a:lnTo>
                  <a:lnTo>
                    <a:pt x="321335" y="68859"/>
                  </a:lnTo>
                  <a:lnTo>
                    <a:pt x="321335" y="45897"/>
                  </a:lnTo>
                  <a:close/>
                </a:path>
                <a:path w="918210" h="344805">
                  <a:moveTo>
                    <a:pt x="344297" y="22948"/>
                  </a:moveTo>
                  <a:lnTo>
                    <a:pt x="321335" y="22948"/>
                  </a:lnTo>
                  <a:lnTo>
                    <a:pt x="321335" y="45897"/>
                  </a:lnTo>
                  <a:lnTo>
                    <a:pt x="344297" y="45897"/>
                  </a:lnTo>
                  <a:lnTo>
                    <a:pt x="344297" y="22948"/>
                  </a:lnTo>
                  <a:close/>
                </a:path>
                <a:path w="918210" h="344805">
                  <a:moveTo>
                    <a:pt x="367245" y="183616"/>
                  </a:moveTo>
                  <a:lnTo>
                    <a:pt x="344297" y="183616"/>
                  </a:lnTo>
                  <a:lnTo>
                    <a:pt x="344297" y="206578"/>
                  </a:lnTo>
                  <a:lnTo>
                    <a:pt x="367245" y="206578"/>
                  </a:lnTo>
                  <a:lnTo>
                    <a:pt x="367245" y="183616"/>
                  </a:lnTo>
                  <a:close/>
                </a:path>
                <a:path w="918210" h="344805">
                  <a:moveTo>
                    <a:pt x="390194" y="114757"/>
                  </a:moveTo>
                  <a:lnTo>
                    <a:pt x="367245" y="114757"/>
                  </a:lnTo>
                  <a:lnTo>
                    <a:pt x="367245" y="91808"/>
                  </a:lnTo>
                  <a:lnTo>
                    <a:pt x="344297" y="91808"/>
                  </a:lnTo>
                  <a:lnTo>
                    <a:pt x="344297" y="68859"/>
                  </a:lnTo>
                  <a:lnTo>
                    <a:pt x="321335" y="68859"/>
                  </a:lnTo>
                  <a:lnTo>
                    <a:pt x="321335" y="114757"/>
                  </a:lnTo>
                  <a:lnTo>
                    <a:pt x="298386" y="114757"/>
                  </a:lnTo>
                  <a:lnTo>
                    <a:pt x="298386" y="91808"/>
                  </a:lnTo>
                  <a:lnTo>
                    <a:pt x="275437" y="91808"/>
                  </a:lnTo>
                  <a:lnTo>
                    <a:pt x="252476" y="91808"/>
                  </a:lnTo>
                  <a:lnTo>
                    <a:pt x="252476" y="22948"/>
                  </a:lnTo>
                  <a:lnTo>
                    <a:pt x="229527" y="22948"/>
                  </a:lnTo>
                  <a:lnTo>
                    <a:pt x="229527" y="45897"/>
                  </a:lnTo>
                  <a:lnTo>
                    <a:pt x="206578" y="45897"/>
                  </a:lnTo>
                  <a:lnTo>
                    <a:pt x="183616" y="45897"/>
                  </a:lnTo>
                  <a:lnTo>
                    <a:pt x="183616" y="91808"/>
                  </a:lnTo>
                  <a:lnTo>
                    <a:pt x="206578" y="91808"/>
                  </a:lnTo>
                  <a:lnTo>
                    <a:pt x="206578" y="68859"/>
                  </a:lnTo>
                  <a:lnTo>
                    <a:pt x="229527" y="68859"/>
                  </a:lnTo>
                  <a:lnTo>
                    <a:pt x="229527" y="91808"/>
                  </a:lnTo>
                  <a:lnTo>
                    <a:pt x="206578" y="91808"/>
                  </a:lnTo>
                  <a:lnTo>
                    <a:pt x="206578" y="114757"/>
                  </a:lnTo>
                  <a:lnTo>
                    <a:pt x="229527" y="114757"/>
                  </a:lnTo>
                  <a:lnTo>
                    <a:pt x="252476" y="114757"/>
                  </a:lnTo>
                  <a:lnTo>
                    <a:pt x="275437" y="114757"/>
                  </a:lnTo>
                  <a:lnTo>
                    <a:pt x="275437" y="160667"/>
                  </a:lnTo>
                  <a:lnTo>
                    <a:pt x="298386" y="160667"/>
                  </a:lnTo>
                  <a:lnTo>
                    <a:pt x="298386" y="137718"/>
                  </a:lnTo>
                  <a:lnTo>
                    <a:pt x="321335" y="137718"/>
                  </a:lnTo>
                  <a:lnTo>
                    <a:pt x="321335" y="160667"/>
                  </a:lnTo>
                  <a:lnTo>
                    <a:pt x="298386" y="160667"/>
                  </a:lnTo>
                  <a:lnTo>
                    <a:pt x="298386" y="183616"/>
                  </a:lnTo>
                  <a:lnTo>
                    <a:pt x="321335" y="183616"/>
                  </a:lnTo>
                  <a:lnTo>
                    <a:pt x="344297" y="183616"/>
                  </a:lnTo>
                  <a:lnTo>
                    <a:pt x="344297" y="137718"/>
                  </a:lnTo>
                  <a:lnTo>
                    <a:pt x="367245" y="137718"/>
                  </a:lnTo>
                  <a:lnTo>
                    <a:pt x="367245" y="183616"/>
                  </a:lnTo>
                  <a:lnTo>
                    <a:pt x="390194" y="183616"/>
                  </a:lnTo>
                  <a:lnTo>
                    <a:pt x="390194" y="114757"/>
                  </a:lnTo>
                  <a:close/>
                </a:path>
                <a:path w="918210" h="344805">
                  <a:moveTo>
                    <a:pt x="390194" y="0"/>
                  </a:moveTo>
                  <a:lnTo>
                    <a:pt x="367245" y="0"/>
                  </a:lnTo>
                  <a:lnTo>
                    <a:pt x="367245" y="22948"/>
                  </a:lnTo>
                  <a:lnTo>
                    <a:pt x="390194" y="22948"/>
                  </a:lnTo>
                  <a:lnTo>
                    <a:pt x="390194" y="0"/>
                  </a:lnTo>
                  <a:close/>
                </a:path>
                <a:path w="918210" h="344805">
                  <a:moveTo>
                    <a:pt x="504964" y="91808"/>
                  </a:moveTo>
                  <a:lnTo>
                    <a:pt x="482003" y="91808"/>
                  </a:lnTo>
                  <a:lnTo>
                    <a:pt x="482003" y="0"/>
                  </a:lnTo>
                  <a:lnTo>
                    <a:pt x="459054" y="0"/>
                  </a:lnTo>
                  <a:lnTo>
                    <a:pt x="459054" y="45897"/>
                  </a:lnTo>
                  <a:lnTo>
                    <a:pt x="436105" y="45897"/>
                  </a:lnTo>
                  <a:lnTo>
                    <a:pt x="436105" y="22948"/>
                  </a:lnTo>
                  <a:lnTo>
                    <a:pt x="413143" y="22948"/>
                  </a:lnTo>
                  <a:lnTo>
                    <a:pt x="390194" y="22948"/>
                  </a:lnTo>
                  <a:lnTo>
                    <a:pt x="390194" y="45897"/>
                  </a:lnTo>
                  <a:lnTo>
                    <a:pt x="413143" y="45897"/>
                  </a:lnTo>
                  <a:lnTo>
                    <a:pt x="413143" y="68859"/>
                  </a:lnTo>
                  <a:lnTo>
                    <a:pt x="390194" y="68859"/>
                  </a:lnTo>
                  <a:lnTo>
                    <a:pt x="390194" y="45897"/>
                  </a:lnTo>
                  <a:lnTo>
                    <a:pt x="367245" y="45897"/>
                  </a:lnTo>
                  <a:lnTo>
                    <a:pt x="344297" y="45897"/>
                  </a:lnTo>
                  <a:lnTo>
                    <a:pt x="344297" y="68859"/>
                  </a:lnTo>
                  <a:lnTo>
                    <a:pt x="367245" y="68859"/>
                  </a:lnTo>
                  <a:lnTo>
                    <a:pt x="367245" y="91808"/>
                  </a:lnTo>
                  <a:lnTo>
                    <a:pt x="390194" y="91808"/>
                  </a:lnTo>
                  <a:lnTo>
                    <a:pt x="413143" y="91808"/>
                  </a:lnTo>
                  <a:lnTo>
                    <a:pt x="436105" y="91808"/>
                  </a:lnTo>
                  <a:lnTo>
                    <a:pt x="436105" y="68859"/>
                  </a:lnTo>
                  <a:lnTo>
                    <a:pt x="459054" y="68859"/>
                  </a:lnTo>
                  <a:lnTo>
                    <a:pt x="459054" y="91808"/>
                  </a:lnTo>
                  <a:lnTo>
                    <a:pt x="436105" y="91808"/>
                  </a:lnTo>
                  <a:lnTo>
                    <a:pt x="436105" y="114757"/>
                  </a:lnTo>
                  <a:lnTo>
                    <a:pt x="413143" y="114757"/>
                  </a:lnTo>
                  <a:lnTo>
                    <a:pt x="413143" y="183616"/>
                  </a:lnTo>
                  <a:lnTo>
                    <a:pt x="436105" y="183616"/>
                  </a:lnTo>
                  <a:lnTo>
                    <a:pt x="436105" y="206578"/>
                  </a:lnTo>
                  <a:lnTo>
                    <a:pt x="459054" y="206578"/>
                  </a:lnTo>
                  <a:lnTo>
                    <a:pt x="482003" y="206578"/>
                  </a:lnTo>
                  <a:lnTo>
                    <a:pt x="504964" y="206578"/>
                  </a:lnTo>
                  <a:lnTo>
                    <a:pt x="504964" y="160667"/>
                  </a:lnTo>
                  <a:lnTo>
                    <a:pt x="482003" y="160667"/>
                  </a:lnTo>
                  <a:lnTo>
                    <a:pt x="482003" y="183616"/>
                  </a:lnTo>
                  <a:lnTo>
                    <a:pt x="459054" y="183616"/>
                  </a:lnTo>
                  <a:lnTo>
                    <a:pt x="459054" y="160667"/>
                  </a:lnTo>
                  <a:lnTo>
                    <a:pt x="436105" y="160667"/>
                  </a:lnTo>
                  <a:lnTo>
                    <a:pt x="436105" y="137718"/>
                  </a:lnTo>
                  <a:lnTo>
                    <a:pt x="459054" y="137718"/>
                  </a:lnTo>
                  <a:lnTo>
                    <a:pt x="459054" y="160667"/>
                  </a:lnTo>
                  <a:lnTo>
                    <a:pt x="482003" y="160667"/>
                  </a:lnTo>
                  <a:lnTo>
                    <a:pt x="482003" y="137718"/>
                  </a:lnTo>
                  <a:lnTo>
                    <a:pt x="504964" y="137718"/>
                  </a:lnTo>
                  <a:lnTo>
                    <a:pt x="504964" y="91808"/>
                  </a:lnTo>
                  <a:close/>
                </a:path>
                <a:path w="918210" h="344805">
                  <a:moveTo>
                    <a:pt x="527913" y="137718"/>
                  </a:moveTo>
                  <a:lnTo>
                    <a:pt x="504964" y="137718"/>
                  </a:lnTo>
                  <a:lnTo>
                    <a:pt x="504964" y="160667"/>
                  </a:lnTo>
                  <a:lnTo>
                    <a:pt x="527913" y="160667"/>
                  </a:lnTo>
                  <a:lnTo>
                    <a:pt x="527913" y="137718"/>
                  </a:lnTo>
                  <a:close/>
                </a:path>
                <a:path w="918210" h="344805">
                  <a:moveTo>
                    <a:pt x="573824" y="137718"/>
                  </a:moveTo>
                  <a:lnTo>
                    <a:pt x="550862" y="137718"/>
                  </a:lnTo>
                  <a:lnTo>
                    <a:pt x="550862" y="160667"/>
                  </a:lnTo>
                  <a:lnTo>
                    <a:pt x="573824" y="160667"/>
                  </a:lnTo>
                  <a:lnTo>
                    <a:pt x="573824" y="137718"/>
                  </a:lnTo>
                  <a:close/>
                </a:path>
                <a:path w="918210" h="344805">
                  <a:moveTo>
                    <a:pt x="573824" y="91808"/>
                  </a:moveTo>
                  <a:lnTo>
                    <a:pt x="550862" y="91808"/>
                  </a:lnTo>
                  <a:lnTo>
                    <a:pt x="527913" y="91808"/>
                  </a:lnTo>
                  <a:lnTo>
                    <a:pt x="527913" y="137718"/>
                  </a:lnTo>
                  <a:lnTo>
                    <a:pt x="550862" y="137718"/>
                  </a:lnTo>
                  <a:lnTo>
                    <a:pt x="550862" y="114757"/>
                  </a:lnTo>
                  <a:lnTo>
                    <a:pt x="573824" y="114757"/>
                  </a:lnTo>
                  <a:lnTo>
                    <a:pt x="573824" y="91808"/>
                  </a:lnTo>
                  <a:close/>
                </a:path>
                <a:path w="918210" h="344805">
                  <a:moveTo>
                    <a:pt x="642683" y="45897"/>
                  </a:moveTo>
                  <a:lnTo>
                    <a:pt x="619721" y="45897"/>
                  </a:lnTo>
                  <a:lnTo>
                    <a:pt x="619721" y="0"/>
                  </a:lnTo>
                  <a:lnTo>
                    <a:pt x="596773" y="0"/>
                  </a:lnTo>
                  <a:lnTo>
                    <a:pt x="573824" y="0"/>
                  </a:lnTo>
                  <a:lnTo>
                    <a:pt x="573824" y="22948"/>
                  </a:lnTo>
                  <a:lnTo>
                    <a:pt x="573824" y="45897"/>
                  </a:lnTo>
                  <a:lnTo>
                    <a:pt x="550862" y="45897"/>
                  </a:lnTo>
                  <a:lnTo>
                    <a:pt x="550862" y="22948"/>
                  </a:lnTo>
                  <a:lnTo>
                    <a:pt x="573824" y="22948"/>
                  </a:lnTo>
                  <a:lnTo>
                    <a:pt x="573824" y="0"/>
                  </a:lnTo>
                  <a:lnTo>
                    <a:pt x="550862" y="0"/>
                  </a:lnTo>
                  <a:lnTo>
                    <a:pt x="527913" y="0"/>
                  </a:lnTo>
                  <a:lnTo>
                    <a:pt x="504964" y="0"/>
                  </a:lnTo>
                  <a:lnTo>
                    <a:pt x="504964" y="22948"/>
                  </a:lnTo>
                  <a:lnTo>
                    <a:pt x="527913" y="22948"/>
                  </a:lnTo>
                  <a:lnTo>
                    <a:pt x="527913" y="45897"/>
                  </a:lnTo>
                  <a:lnTo>
                    <a:pt x="504964" y="45897"/>
                  </a:lnTo>
                  <a:lnTo>
                    <a:pt x="504964" y="91808"/>
                  </a:lnTo>
                  <a:lnTo>
                    <a:pt x="527913" y="91808"/>
                  </a:lnTo>
                  <a:lnTo>
                    <a:pt x="527913" y="68859"/>
                  </a:lnTo>
                  <a:lnTo>
                    <a:pt x="550862" y="68859"/>
                  </a:lnTo>
                  <a:lnTo>
                    <a:pt x="573824" y="68859"/>
                  </a:lnTo>
                  <a:lnTo>
                    <a:pt x="596773" y="68859"/>
                  </a:lnTo>
                  <a:lnTo>
                    <a:pt x="596773" y="91808"/>
                  </a:lnTo>
                  <a:lnTo>
                    <a:pt x="619721" y="91808"/>
                  </a:lnTo>
                  <a:lnTo>
                    <a:pt x="619721" y="68859"/>
                  </a:lnTo>
                  <a:lnTo>
                    <a:pt x="642683" y="68859"/>
                  </a:lnTo>
                  <a:lnTo>
                    <a:pt x="642683" y="45897"/>
                  </a:lnTo>
                  <a:close/>
                </a:path>
                <a:path w="918210" h="344805">
                  <a:moveTo>
                    <a:pt x="711530" y="0"/>
                  </a:moveTo>
                  <a:lnTo>
                    <a:pt x="688581" y="0"/>
                  </a:lnTo>
                  <a:lnTo>
                    <a:pt x="688581" y="22948"/>
                  </a:lnTo>
                  <a:lnTo>
                    <a:pt x="711530" y="22948"/>
                  </a:lnTo>
                  <a:lnTo>
                    <a:pt x="711530" y="0"/>
                  </a:lnTo>
                  <a:close/>
                </a:path>
                <a:path w="918210" h="344805">
                  <a:moveTo>
                    <a:pt x="734491" y="91808"/>
                  </a:moveTo>
                  <a:lnTo>
                    <a:pt x="711530" y="91808"/>
                  </a:lnTo>
                  <a:lnTo>
                    <a:pt x="688581" y="91808"/>
                  </a:lnTo>
                  <a:lnTo>
                    <a:pt x="688581" y="68859"/>
                  </a:lnTo>
                  <a:lnTo>
                    <a:pt x="665632" y="68859"/>
                  </a:lnTo>
                  <a:lnTo>
                    <a:pt x="642683" y="68859"/>
                  </a:lnTo>
                  <a:lnTo>
                    <a:pt x="642683" y="114757"/>
                  </a:lnTo>
                  <a:lnTo>
                    <a:pt x="665632" y="114757"/>
                  </a:lnTo>
                  <a:lnTo>
                    <a:pt x="665632" y="137718"/>
                  </a:lnTo>
                  <a:lnTo>
                    <a:pt x="688581" y="137718"/>
                  </a:lnTo>
                  <a:lnTo>
                    <a:pt x="688581" y="114757"/>
                  </a:lnTo>
                  <a:lnTo>
                    <a:pt x="711530" y="114757"/>
                  </a:lnTo>
                  <a:lnTo>
                    <a:pt x="734491" y="114757"/>
                  </a:lnTo>
                  <a:lnTo>
                    <a:pt x="734491" y="91808"/>
                  </a:lnTo>
                  <a:close/>
                </a:path>
                <a:path w="918210" h="344805">
                  <a:moveTo>
                    <a:pt x="757440" y="183616"/>
                  </a:moveTo>
                  <a:lnTo>
                    <a:pt x="734491" y="183616"/>
                  </a:lnTo>
                  <a:lnTo>
                    <a:pt x="734491" y="160667"/>
                  </a:lnTo>
                  <a:lnTo>
                    <a:pt x="711530" y="160667"/>
                  </a:lnTo>
                  <a:lnTo>
                    <a:pt x="711530" y="137718"/>
                  </a:lnTo>
                  <a:lnTo>
                    <a:pt x="688581" y="137718"/>
                  </a:lnTo>
                  <a:lnTo>
                    <a:pt x="688581" y="183616"/>
                  </a:lnTo>
                  <a:lnTo>
                    <a:pt x="711530" y="183616"/>
                  </a:lnTo>
                  <a:lnTo>
                    <a:pt x="711530" y="206578"/>
                  </a:lnTo>
                  <a:lnTo>
                    <a:pt x="688581" y="206578"/>
                  </a:lnTo>
                  <a:lnTo>
                    <a:pt x="688581" y="183616"/>
                  </a:lnTo>
                  <a:lnTo>
                    <a:pt x="665632" y="183616"/>
                  </a:lnTo>
                  <a:lnTo>
                    <a:pt x="665632" y="137718"/>
                  </a:lnTo>
                  <a:lnTo>
                    <a:pt x="642683" y="137718"/>
                  </a:lnTo>
                  <a:lnTo>
                    <a:pt x="642683" y="160667"/>
                  </a:lnTo>
                  <a:lnTo>
                    <a:pt x="619721" y="160667"/>
                  </a:lnTo>
                  <a:lnTo>
                    <a:pt x="619721" y="114757"/>
                  </a:lnTo>
                  <a:lnTo>
                    <a:pt x="596773" y="114757"/>
                  </a:lnTo>
                  <a:lnTo>
                    <a:pt x="596773" y="183616"/>
                  </a:lnTo>
                  <a:lnTo>
                    <a:pt x="573824" y="183616"/>
                  </a:lnTo>
                  <a:lnTo>
                    <a:pt x="573824" y="206578"/>
                  </a:lnTo>
                  <a:lnTo>
                    <a:pt x="596773" y="206578"/>
                  </a:lnTo>
                  <a:lnTo>
                    <a:pt x="596773" y="229527"/>
                  </a:lnTo>
                  <a:lnTo>
                    <a:pt x="619721" y="229527"/>
                  </a:lnTo>
                  <a:lnTo>
                    <a:pt x="619721" y="275424"/>
                  </a:lnTo>
                  <a:lnTo>
                    <a:pt x="642683" y="275424"/>
                  </a:lnTo>
                  <a:lnTo>
                    <a:pt x="642683" y="206578"/>
                  </a:lnTo>
                  <a:lnTo>
                    <a:pt x="619721" y="206578"/>
                  </a:lnTo>
                  <a:lnTo>
                    <a:pt x="619721" y="183616"/>
                  </a:lnTo>
                  <a:lnTo>
                    <a:pt x="642683" y="183616"/>
                  </a:lnTo>
                  <a:lnTo>
                    <a:pt x="642683" y="206578"/>
                  </a:lnTo>
                  <a:lnTo>
                    <a:pt x="665632" y="206578"/>
                  </a:lnTo>
                  <a:lnTo>
                    <a:pt x="665632" y="229527"/>
                  </a:lnTo>
                  <a:lnTo>
                    <a:pt x="688581" y="229527"/>
                  </a:lnTo>
                  <a:lnTo>
                    <a:pt x="711530" y="229527"/>
                  </a:lnTo>
                  <a:lnTo>
                    <a:pt x="734491" y="229527"/>
                  </a:lnTo>
                  <a:lnTo>
                    <a:pt x="734491" y="206578"/>
                  </a:lnTo>
                  <a:lnTo>
                    <a:pt x="757440" y="206578"/>
                  </a:lnTo>
                  <a:lnTo>
                    <a:pt x="757440" y="183616"/>
                  </a:lnTo>
                  <a:close/>
                </a:path>
                <a:path w="918210" h="344805">
                  <a:moveTo>
                    <a:pt x="757440" y="114757"/>
                  </a:moveTo>
                  <a:lnTo>
                    <a:pt x="734491" y="114757"/>
                  </a:lnTo>
                  <a:lnTo>
                    <a:pt x="734491" y="160667"/>
                  </a:lnTo>
                  <a:lnTo>
                    <a:pt x="757440" y="160667"/>
                  </a:lnTo>
                  <a:lnTo>
                    <a:pt x="757440" y="114757"/>
                  </a:lnTo>
                  <a:close/>
                </a:path>
                <a:path w="918210" h="344805">
                  <a:moveTo>
                    <a:pt x="757440" y="22948"/>
                  </a:moveTo>
                  <a:lnTo>
                    <a:pt x="734491" y="22948"/>
                  </a:lnTo>
                  <a:lnTo>
                    <a:pt x="711530" y="22948"/>
                  </a:lnTo>
                  <a:lnTo>
                    <a:pt x="711530" y="45897"/>
                  </a:lnTo>
                  <a:lnTo>
                    <a:pt x="734491" y="45897"/>
                  </a:lnTo>
                  <a:lnTo>
                    <a:pt x="734491" y="91808"/>
                  </a:lnTo>
                  <a:lnTo>
                    <a:pt x="757440" y="91808"/>
                  </a:lnTo>
                  <a:lnTo>
                    <a:pt x="757440" y="22948"/>
                  </a:lnTo>
                  <a:close/>
                </a:path>
                <a:path w="918210" h="344805">
                  <a:moveTo>
                    <a:pt x="780402" y="206578"/>
                  </a:moveTo>
                  <a:lnTo>
                    <a:pt x="757440" y="206578"/>
                  </a:lnTo>
                  <a:lnTo>
                    <a:pt x="757440" y="252476"/>
                  </a:lnTo>
                  <a:lnTo>
                    <a:pt x="780402" y="252476"/>
                  </a:lnTo>
                  <a:lnTo>
                    <a:pt x="780402" y="206578"/>
                  </a:lnTo>
                  <a:close/>
                </a:path>
                <a:path w="918210" h="344805">
                  <a:moveTo>
                    <a:pt x="895159" y="183616"/>
                  </a:moveTo>
                  <a:lnTo>
                    <a:pt x="872210" y="183616"/>
                  </a:lnTo>
                  <a:lnTo>
                    <a:pt x="849249" y="183616"/>
                  </a:lnTo>
                  <a:lnTo>
                    <a:pt x="849249" y="206578"/>
                  </a:lnTo>
                  <a:lnTo>
                    <a:pt x="872210" y="206578"/>
                  </a:lnTo>
                  <a:lnTo>
                    <a:pt x="895159" y="206578"/>
                  </a:lnTo>
                  <a:lnTo>
                    <a:pt x="895159" y="183616"/>
                  </a:lnTo>
                  <a:close/>
                </a:path>
                <a:path w="918210" h="344805">
                  <a:moveTo>
                    <a:pt x="918108" y="206578"/>
                  </a:moveTo>
                  <a:lnTo>
                    <a:pt x="895159" y="206578"/>
                  </a:lnTo>
                  <a:lnTo>
                    <a:pt x="895159" y="229527"/>
                  </a:lnTo>
                  <a:lnTo>
                    <a:pt x="918108" y="229527"/>
                  </a:lnTo>
                  <a:lnTo>
                    <a:pt x="918108" y="20657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0567" y="1769078"/>
              <a:ext cx="941069" cy="321945"/>
            </a:xfrm>
            <a:custGeom>
              <a:avLst/>
              <a:gdLst/>
              <a:ahLst/>
              <a:cxnLst/>
              <a:rect l="l" t="t" r="r" b="b"/>
              <a:pathLst>
                <a:path w="941070" h="321944">
                  <a:moveTo>
                    <a:pt x="22948" y="229527"/>
                  </a:moveTo>
                  <a:lnTo>
                    <a:pt x="0" y="229527"/>
                  </a:lnTo>
                  <a:lnTo>
                    <a:pt x="0" y="252476"/>
                  </a:lnTo>
                  <a:lnTo>
                    <a:pt x="22948" y="252476"/>
                  </a:lnTo>
                  <a:lnTo>
                    <a:pt x="22948" y="229527"/>
                  </a:lnTo>
                  <a:close/>
                </a:path>
                <a:path w="941070" h="321944">
                  <a:moveTo>
                    <a:pt x="22948" y="91808"/>
                  </a:moveTo>
                  <a:lnTo>
                    <a:pt x="0" y="91808"/>
                  </a:lnTo>
                  <a:lnTo>
                    <a:pt x="0" y="114757"/>
                  </a:lnTo>
                  <a:lnTo>
                    <a:pt x="22948" y="114757"/>
                  </a:lnTo>
                  <a:lnTo>
                    <a:pt x="22948" y="91808"/>
                  </a:lnTo>
                  <a:close/>
                </a:path>
                <a:path w="941070" h="321944">
                  <a:moveTo>
                    <a:pt x="22948" y="22948"/>
                  </a:moveTo>
                  <a:lnTo>
                    <a:pt x="0" y="22948"/>
                  </a:lnTo>
                  <a:lnTo>
                    <a:pt x="0" y="68846"/>
                  </a:lnTo>
                  <a:lnTo>
                    <a:pt x="22948" y="68846"/>
                  </a:lnTo>
                  <a:lnTo>
                    <a:pt x="22948" y="22948"/>
                  </a:lnTo>
                  <a:close/>
                </a:path>
                <a:path w="941070" h="321944">
                  <a:moveTo>
                    <a:pt x="114769" y="114757"/>
                  </a:moveTo>
                  <a:lnTo>
                    <a:pt x="91808" y="114757"/>
                  </a:lnTo>
                  <a:lnTo>
                    <a:pt x="91808" y="137718"/>
                  </a:lnTo>
                  <a:lnTo>
                    <a:pt x="114769" y="137718"/>
                  </a:lnTo>
                  <a:lnTo>
                    <a:pt x="114769" y="114757"/>
                  </a:lnTo>
                  <a:close/>
                </a:path>
                <a:path w="941070" h="321944">
                  <a:moveTo>
                    <a:pt x="137718" y="91808"/>
                  </a:moveTo>
                  <a:lnTo>
                    <a:pt x="114769" y="91808"/>
                  </a:lnTo>
                  <a:lnTo>
                    <a:pt x="114769" y="114757"/>
                  </a:lnTo>
                  <a:lnTo>
                    <a:pt x="137718" y="114757"/>
                  </a:lnTo>
                  <a:lnTo>
                    <a:pt x="137718" y="91808"/>
                  </a:lnTo>
                  <a:close/>
                </a:path>
                <a:path w="941070" h="321944">
                  <a:moveTo>
                    <a:pt x="160667" y="252476"/>
                  </a:moveTo>
                  <a:lnTo>
                    <a:pt x="137718" y="252476"/>
                  </a:lnTo>
                  <a:lnTo>
                    <a:pt x="137718" y="229527"/>
                  </a:lnTo>
                  <a:lnTo>
                    <a:pt x="114769" y="229527"/>
                  </a:lnTo>
                  <a:lnTo>
                    <a:pt x="114769" y="252476"/>
                  </a:lnTo>
                  <a:lnTo>
                    <a:pt x="91808" y="252476"/>
                  </a:lnTo>
                  <a:lnTo>
                    <a:pt x="91808" y="137718"/>
                  </a:lnTo>
                  <a:lnTo>
                    <a:pt x="68859" y="137718"/>
                  </a:lnTo>
                  <a:lnTo>
                    <a:pt x="45897" y="137718"/>
                  </a:lnTo>
                  <a:lnTo>
                    <a:pt x="45897" y="160667"/>
                  </a:lnTo>
                  <a:lnTo>
                    <a:pt x="68859" y="160667"/>
                  </a:lnTo>
                  <a:lnTo>
                    <a:pt x="68859" y="183616"/>
                  </a:lnTo>
                  <a:lnTo>
                    <a:pt x="45897" y="183616"/>
                  </a:lnTo>
                  <a:lnTo>
                    <a:pt x="45897" y="160667"/>
                  </a:lnTo>
                  <a:lnTo>
                    <a:pt x="22948" y="160667"/>
                  </a:lnTo>
                  <a:lnTo>
                    <a:pt x="0" y="160667"/>
                  </a:lnTo>
                  <a:lnTo>
                    <a:pt x="0" y="183616"/>
                  </a:lnTo>
                  <a:lnTo>
                    <a:pt x="22948" y="183616"/>
                  </a:lnTo>
                  <a:lnTo>
                    <a:pt x="22948" y="206565"/>
                  </a:lnTo>
                  <a:lnTo>
                    <a:pt x="45897" y="206565"/>
                  </a:lnTo>
                  <a:lnTo>
                    <a:pt x="45897" y="298386"/>
                  </a:lnTo>
                  <a:lnTo>
                    <a:pt x="68859" y="298386"/>
                  </a:lnTo>
                  <a:lnTo>
                    <a:pt x="91808" y="298386"/>
                  </a:lnTo>
                  <a:lnTo>
                    <a:pt x="91808" y="321335"/>
                  </a:lnTo>
                  <a:lnTo>
                    <a:pt x="114769" y="321335"/>
                  </a:lnTo>
                  <a:lnTo>
                    <a:pt x="114769" y="275424"/>
                  </a:lnTo>
                  <a:lnTo>
                    <a:pt x="137718" y="275424"/>
                  </a:lnTo>
                  <a:lnTo>
                    <a:pt x="160667" y="275424"/>
                  </a:lnTo>
                  <a:lnTo>
                    <a:pt x="160667" y="252476"/>
                  </a:lnTo>
                  <a:close/>
                </a:path>
                <a:path w="941070" h="321944">
                  <a:moveTo>
                    <a:pt x="160667" y="206565"/>
                  </a:moveTo>
                  <a:lnTo>
                    <a:pt x="137718" y="206565"/>
                  </a:lnTo>
                  <a:lnTo>
                    <a:pt x="137718" y="229527"/>
                  </a:lnTo>
                  <a:lnTo>
                    <a:pt x="160667" y="229527"/>
                  </a:lnTo>
                  <a:lnTo>
                    <a:pt x="160667" y="206565"/>
                  </a:lnTo>
                  <a:close/>
                </a:path>
                <a:path w="941070" h="321944">
                  <a:moveTo>
                    <a:pt x="160667" y="160667"/>
                  </a:moveTo>
                  <a:lnTo>
                    <a:pt x="137718" y="160667"/>
                  </a:lnTo>
                  <a:lnTo>
                    <a:pt x="114769" y="160667"/>
                  </a:lnTo>
                  <a:lnTo>
                    <a:pt x="114769" y="206565"/>
                  </a:lnTo>
                  <a:lnTo>
                    <a:pt x="137718" y="206565"/>
                  </a:lnTo>
                  <a:lnTo>
                    <a:pt x="137718" y="183616"/>
                  </a:lnTo>
                  <a:lnTo>
                    <a:pt x="160667" y="183616"/>
                  </a:lnTo>
                  <a:lnTo>
                    <a:pt x="160667" y="160667"/>
                  </a:lnTo>
                  <a:close/>
                </a:path>
                <a:path w="941070" h="321944">
                  <a:moveTo>
                    <a:pt x="160667" y="114757"/>
                  </a:moveTo>
                  <a:lnTo>
                    <a:pt x="137718" y="114757"/>
                  </a:lnTo>
                  <a:lnTo>
                    <a:pt x="137718" y="137718"/>
                  </a:lnTo>
                  <a:lnTo>
                    <a:pt x="160667" y="137718"/>
                  </a:lnTo>
                  <a:lnTo>
                    <a:pt x="160667" y="114757"/>
                  </a:lnTo>
                  <a:close/>
                </a:path>
                <a:path w="941070" h="321944">
                  <a:moveTo>
                    <a:pt x="160667" y="68846"/>
                  </a:moveTo>
                  <a:lnTo>
                    <a:pt x="137718" y="68846"/>
                  </a:lnTo>
                  <a:lnTo>
                    <a:pt x="137718" y="91808"/>
                  </a:lnTo>
                  <a:lnTo>
                    <a:pt x="160667" y="91808"/>
                  </a:lnTo>
                  <a:lnTo>
                    <a:pt x="160667" y="68846"/>
                  </a:lnTo>
                  <a:close/>
                </a:path>
                <a:path w="941070" h="321944">
                  <a:moveTo>
                    <a:pt x="183616" y="229527"/>
                  </a:moveTo>
                  <a:lnTo>
                    <a:pt x="160667" y="229527"/>
                  </a:lnTo>
                  <a:lnTo>
                    <a:pt x="160667" y="252476"/>
                  </a:lnTo>
                  <a:lnTo>
                    <a:pt x="183616" y="252476"/>
                  </a:lnTo>
                  <a:lnTo>
                    <a:pt x="183616" y="229527"/>
                  </a:lnTo>
                  <a:close/>
                </a:path>
                <a:path w="941070" h="321944">
                  <a:moveTo>
                    <a:pt x="183616" y="183616"/>
                  </a:moveTo>
                  <a:lnTo>
                    <a:pt x="160667" y="183616"/>
                  </a:lnTo>
                  <a:lnTo>
                    <a:pt x="160667" y="206565"/>
                  </a:lnTo>
                  <a:lnTo>
                    <a:pt x="183616" y="206565"/>
                  </a:lnTo>
                  <a:lnTo>
                    <a:pt x="183616" y="183616"/>
                  </a:lnTo>
                  <a:close/>
                </a:path>
                <a:path w="941070" h="321944">
                  <a:moveTo>
                    <a:pt x="183616" y="137718"/>
                  </a:moveTo>
                  <a:lnTo>
                    <a:pt x="160667" y="137718"/>
                  </a:lnTo>
                  <a:lnTo>
                    <a:pt x="160667" y="160667"/>
                  </a:lnTo>
                  <a:lnTo>
                    <a:pt x="183616" y="160667"/>
                  </a:lnTo>
                  <a:lnTo>
                    <a:pt x="183616" y="137718"/>
                  </a:lnTo>
                  <a:close/>
                </a:path>
                <a:path w="941070" h="321944">
                  <a:moveTo>
                    <a:pt x="183616" y="22948"/>
                  </a:moveTo>
                  <a:lnTo>
                    <a:pt x="183616" y="22948"/>
                  </a:lnTo>
                  <a:lnTo>
                    <a:pt x="68859" y="22948"/>
                  </a:lnTo>
                  <a:lnTo>
                    <a:pt x="68859" y="45897"/>
                  </a:lnTo>
                  <a:lnTo>
                    <a:pt x="91808" y="45897"/>
                  </a:lnTo>
                  <a:lnTo>
                    <a:pt x="114769" y="45897"/>
                  </a:lnTo>
                  <a:lnTo>
                    <a:pt x="114769" y="68846"/>
                  </a:lnTo>
                  <a:lnTo>
                    <a:pt x="137718" y="68846"/>
                  </a:lnTo>
                  <a:lnTo>
                    <a:pt x="137718" y="45897"/>
                  </a:lnTo>
                  <a:lnTo>
                    <a:pt x="160667" y="45897"/>
                  </a:lnTo>
                  <a:lnTo>
                    <a:pt x="183616" y="45897"/>
                  </a:lnTo>
                  <a:lnTo>
                    <a:pt x="183616" y="22948"/>
                  </a:lnTo>
                  <a:close/>
                </a:path>
                <a:path w="941070" h="321944">
                  <a:moveTo>
                    <a:pt x="229527" y="160667"/>
                  </a:moveTo>
                  <a:lnTo>
                    <a:pt x="206578" y="160667"/>
                  </a:lnTo>
                  <a:lnTo>
                    <a:pt x="206578" y="183616"/>
                  </a:lnTo>
                  <a:lnTo>
                    <a:pt x="229527" y="183616"/>
                  </a:lnTo>
                  <a:lnTo>
                    <a:pt x="229527" y="160667"/>
                  </a:lnTo>
                  <a:close/>
                </a:path>
                <a:path w="941070" h="321944">
                  <a:moveTo>
                    <a:pt x="252476" y="91808"/>
                  </a:moveTo>
                  <a:lnTo>
                    <a:pt x="229527" y="91808"/>
                  </a:lnTo>
                  <a:lnTo>
                    <a:pt x="229527" y="114757"/>
                  </a:lnTo>
                  <a:lnTo>
                    <a:pt x="252476" y="114757"/>
                  </a:lnTo>
                  <a:lnTo>
                    <a:pt x="252476" y="91808"/>
                  </a:lnTo>
                  <a:close/>
                </a:path>
                <a:path w="941070" h="321944">
                  <a:moveTo>
                    <a:pt x="275437" y="22948"/>
                  </a:moveTo>
                  <a:lnTo>
                    <a:pt x="252476" y="22948"/>
                  </a:lnTo>
                  <a:lnTo>
                    <a:pt x="229527" y="22948"/>
                  </a:lnTo>
                  <a:lnTo>
                    <a:pt x="229527" y="45897"/>
                  </a:lnTo>
                  <a:lnTo>
                    <a:pt x="252476" y="45897"/>
                  </a:lnTo>
                  <a:lnTo>
                    <a:pt x="275437" y="45897"/>
                  </a:lnTo>
                  <a:lnTo>
                    <a:pt x="275437" y="22948"/>
                  </a:lnTo>
                  <a:close/>
                </a:path>
                <a:path w="941070" h="321944">
                  <a:moveTo>
                    <a:pt x="344297" y="0"/>
                  </a:moveTo>
                  <a:lnTo>
                    <a:pt x="321335" y="0"/>
                  </a:lnTo>
                  <a:lnTo>
                    <a:pt x="321335" y="22948"/>
                  </a:lnTo>
                  <a:lnTo>
                    <a:pt x="298386" y="22948"/>
                  </a:lnTo>
                  <a:lnTo>
                    <a:pt x="298386" y="45897"/>
                  </a:lnTo>
                  <a:lnTo>
                    <a:pt x="275437" y="45897"/>
                  </a:lnTo>
                  <a:lnTo>
                    <a:pt x="275437" y="68846"/>
                  </a:lnTo>
                  <a:lnTo>
                    <a:pt x="298386" y="68846"/>
                  </a:lnTo>
                  <a:lnTo>
                    <a:pt x="298386" y="91808"/>
                  </a:lnTo>
                  <a:lnTo>
                    <a:pt x="275437" y="91808"/>
                  </a:lnTo>
                  <a:lnTo>
                    <a:pt x="275437" y="114757"/>
                  </a:lnTo>
                  <a:lnTo>
                    <a:pt x="298386" y="114757"/>
                  </a:lnTo>
                  <a:lnTo>
                    <a:pt x="321335" y="114757"/>
                  </a:lnTo>
                  <a:lnTo>
                    <a:pt x="321335" y="45897"/>
                  </a:lnTo>
                  <a:lnTo>
                    <a:pt x="344297" y="45897"/>
                  </a:lnTo>
                  <a:lnTo>
                    <a:pt x="344297" y="0"/>
                  </a:lnTo>
                  <a:close/>
                </a:path>
                <a:path w="941070" h="321944">
                  <a:moveTo>
                    <a:pt x="527913" y="137718"/>
                  </a:moveTo>
                  <a:lnTo>
                    <a:pt x="504964" y="137718"/>
                  </a:lnTo>
                  <a:lnTo>
                    <a:pt x="504964" y="160667"/>
                  </a:lnTo>
                  <a:lnTo>
                    <a:pt x="527913" y="160667"/>
                  </a:lnTo>
                  <a:lnTo>
                    <a:pt x="527913" y="137718"/>
                  </a:lnTo>
                  <a:close/>
                </a:path>
                <a:path w="941070" h="321944">
                  <a:moveTo>
                    <a:pt x="550862" y="229527"/>
                  </a:moveTo>
                  <a:lnTo>
                    <a:pt x="527913" y="229527"/>
                  </a:lnTo>
                  <a:lnTo>
                    <a:pt x="504964" y="229527"/>
                  </a:lnTo>
                  <a:lnTo>
                    <a:pt x="504964" y="252476"/>
                  </a:lnTo>
                  <a:lnTo>
                    <a:pt x="527913" y="252476"/>
                  </a:lnTo>
                  <a:lnTo>
                    <a:pt x="550862" y="252476"/>
                  </a:lnTo>
                  <a:lnTo>
                    <a:pt x="550862" y="229527"/>
                  </a:lnTo>
                  <a:close/>
                </a:path>
                <a:path w="941070" h="321944">
                  <a:moveTo>
                    <a:pt x="573824" y="183616"/>
                  </a:moveTo>
                  <a:lnTo>
                    <a:pt x="550862" y="183616"/>
                  </a:lnTo>
                  <a:lnTo>
                    <a:pt x="550862" y="160667"/>
                  </a:lnTo>
                  <a:lnTo>
                    <a:pt x="527913" y="160667"/>
                  </a:lnTo>
                  <a:lnTo>
                    <a:pt x="527913" y="206565"/>
                  </a:lnTo>
                  <a:lnTo>
                    <a:pt x="550862" y="206565"/>
                  </a:lnTo>
                  <a:lnTo>
                    <a:pt x="550862" y="229527"/>
                  </a:lnTo>
                  <a:lnTo>
                    <a:pt x="573824" y="229527"/>
                  </a:lnTo>
                  <a:lnTo>
                    <a:pt x="573824" y="183616"/>
                  </a:lnTo>
                  <a:close/>
                </a:path>
                <a:path w="941070" h="321944">
                  <a:moveTo>
                    <a:pt x="596773" y="160667"/>
                  </a:moveTo>
                  <a:lnTo>
                    <a:pt x="573824" y="160667"/>
                  </a:lnTo>
                  <a:lnTo>
                    <a:pt x="573824" y="183616"/>
                  </a:lnTo>
                  <a:lnTo>
                    <a:pt x="596773" y="183616"/>
                  </a:lnTo>
                  <a:lnTo>
                    <a:pt x="596773" y="160667"/>
                  </a:lnTo>
                  <a:close/>
                </a:path>
                <a:path w="941070" h="321944">
                  <a:moveTo>
                    <a:pt x="596773" y="22948"/>
                  </a:moveTo>
                  <a:lnTo>
                    <a:pt x="573824" y="22948"/>
                  </a:lnTo>
                  <a:lnTo>
                    <a:pt x="573824" y="45897"/>
                  </a:lnTo>
                  <a:lnTo>
                    <a:pt x="596773" y="45897"/>
                  </a:lnTo>
                  <a:lnTo>
                    <a:pt x="596773" y="22948"/>
                  </a:lnTo>
                  <a:close/>
                </a:path>
                <a:path w="941070" h="321944">
                  <a:moveTo>
                    <a:pt x="619721" y="229527"/>
                  </a:moveTo>
                  <a:lnTo>
                    <a:pt x="596773" y="229527"/>
                  </a:lnTo>
                  <a:lnTo>
                    <a:pt x="573824" y="229527"/>
                  </a:lnTo>
                  <a:lnTo>
                    <a:pt x="573824" y="252476"/>
                  </a:lnTo>
                  <a:lnTo>
                    <a:pt x="596773" y="252476"/>
                  </a:lnTo>
                  <a:lnTo>
                    <a:pt x="619721" y="252476"/>
                  </a:lnTo>
                  <a:lnTo>
                    <a:pt x="619721" y="229527"/>
                  </a:lnTo>
                  <a:close/>
                </a:path>
                <a:path w="941070" h="321944">
                  <a:moveTo>
                    <a:pt x="619721" y="114757"/>
                  </a:moveTo>
                  <a:lnTo>
                    <a:pt x="596773" y="114757"/>
                  </a:lnTo>
                  <a:lnTo>
                    <a:pt x="596773" y="137718"/>
                  </a:lnTo>
                  <a:lnTo>
                    <a:pt x="619721" y="137718"/>
                  </a:lnTo>
                  <a:lnTo>
                    <a:pt x="619721" y="114757"/>
                  </a:lnTo>
                  <a:close/>
                </a:path>
                <a:path w="941070" h="321944">
                  <a:moveTo>
                    <a:pt x="619721" y="68846"/>
                  </a:moveTo>
                  <a:lnTo>
                    <a:pt x="596773" y="68846"/>
                  </a:lnTo>
                  <a:lnTo>
                    <a:pt x="596773" y="91808"/>
                  </a:lnTo>
                  <a:lnTo>
                    <a:pt x="619721" y="91808"/>
                  </a:lnTo>
                  <a:lnTo>
                    <a:pt x="619721" y="68846"/>
                  </a:lnTo>
                  <a:close/>
                </a:path>
                <a:path w="941070" h="321944">
                  <a:moveTo>
                    <a:pt x="642683" y="137718"/>
                  </a:moveTo>
                  <a:lnTo>
                    <a:pt x="619721" y="137718"/>
                  </a:lnTo>
                  <a:lnTo>
                    <a:pt x="619721" y="160667"/>
                  </a:lnTo>
                  <a:lnTo>
                    <a:pt x="642683" y="160667"/>
                  </a:lnTo>
                  <a:lnTo>
                    <a:pt x="642683" y="137718"/>
                  </a:lnTo>
                  <a:close/>
                </a:path>
                <a:path w="941070" h="321944">
                  <a:moveTo>
                    <a:pt x="665632" y="229527"/>
                  </a:moveTo>
                  <a:lnTo>
                    <a:pt x="642683" y="229527"/>
                  </a:lnTo>
                  <a:lnTo>
                    <a:pt x="642683" y="275424"/>
                  </a:lnTo>
                  <a:lnTo>
                    <a:pt x="665632" y="275424"/>
                  </a:lnTo>
                  <a:lnTo>
                    <a:pt x="665632" y="229527"/>
                  </a:lnTo>
                  <a:close/>
                </a:path>
                <a:path w="941070" h="321944">
                  <a:moveTo>
                    <a:pt x="665632" y="160667"/>
                  </a:moveTo>
                  <a:lnTo>
                    <a:pt x="642683" y="160667"/>
                  </a:lnTo>
                  <a:lnTo>
                    <a:pt x="642683" y="183616"/>
                  </a:lnTo>
                  <a:lnTo>
                    <a:pt x="665632" y="183616"/>
                  </a:lnTo>
                  <a:lnTo>
                    <a:pt x="665632" y="160667"/>
                  </a:lnTo>
                  <a:close/>
                </a:path>
                <a:path w="941070" h="321944">
                  <a:moveTo>
                    <a:pt x="688581" y="206565"/>
                  </a:moveTo>
                  <a:lnTo>
                    <a:pt x="665632" y="206565"/>
                  </a:lnTo>
                  <a:lnTo>
                    <a:pt x="665632" y="229527"/>
                  </a:lnTo>
                  <a:lnTo>
                    <a:pt x="688581" y="229527"/>
                  </a:lnTo>
                  <a:lnTo>
                    <a:pt x="688581" y="206565"/>
                  </a:lnTo>
                  <a:close/>
                </a:path>
                <a:path w="941070" h="321944">
                  <a:moveTo>
                    <a:pt x="688581" y="91808"/>
                  </a:moveTo>
                  <a:lnTo>
                    <a:pt x="665632" y="91808"/>
                  </a:lnTo>
                  <a:lnTo>
                    <a:pt x="665632" y="68846"/>
                  </a:lnTo>
                  <a:lnTo>
                    <a:pt x="642683" y="68846"/>
                  </a:lnTo>
                  <a:lnTo>
                    <a:pt x="642683" y="137718"/>
                  </a:lnTo>
                  <a:lnTo>
                    <a:pt x="665632" y="137718"/>
                  </a:lnTo>
                  <a:lnTo>
                    <a:pt x="665632" y="114757"/>
                  </a:lnTo>
                  <a:lnTo>
                    <a:pt x="688581" y="114757"/>
                  </a:lnTo>
                  <a:lnTo>
                    <a:pt x="688581" y="91808"/>
                  </a:lnTo>
                  <a:close/>
                </a:path>
                <a:path w="941070" h="321944">
                  <a:moveTo>
                    <a:pt x="711530" y="137718"/>
                  </a:moveTo>
                  <a:lnTo>
                    <a:pt x="688581" y="137718"/>
                  </a:lnTo>
                  <a:lnTo>
                    <a:pt x="688581" y="160667"/>
                  </a:lnTo>
                  <a:lnTo>
                    <a:pt x="711530" y="160667"/>
                  </a:lnTo>
                  <a:lnTo>
                    <a:pt x="711530" y="137718"/>
                  </a:lnTo>
                  <a:close/>
                </a:path>
                <a:path w="941070" h="321944">
                  <a:moveTo>
                    <a:pt x="734491" y="114757"/>
                  </a:moveTo>
                  <a:lnTo>
                    <a:pt x="711530" y="114757"/>
                  </a:lnTo>
                  <a:lnTo>
                    <a:pt x="711530" y="137718"/>
                  </a:lnTo>
                  <a:lnTo>
                    <a:pt x="734491" y="137718"/>
                  </a:lnTo>
                  <a:lnTo>
                    <a:pt x="734491" y="114757"/>
                  </a:lnTo>
                  <a:close/>
                </a:path>
                <a:path w="941070" h="321944">
                  <a:moveTo>
                    <a:pt x="872210" y="45897"/>
                  </a:moveTo>
                  <a:lnTo>
                    <a:pt x="849249" y="45897"/>
                  </a:lnTo>
                  <a:lnTo>
                    <a:pt x="849249" y="0"/>
                  </a:lnTo>
                  <a:lnTo>
                    <a:pt x="826300" y="0"/>
                  </a:lnTo>
                  <a:lnTo>
                    <a:pt x="803351" y="0"/>
                  </a:lnTo>
                  <a:lnTo>
                    <a:pt x="803351" y="45897"/>
                  </a:lnTo>
                  <a:lnTo>
                    <a:pt x="780402" y="45897"/>
                  </a:lnTo>
                  <a:lnTo>
                    <a:pt x="780402" y="68846"/>
                  </a:lnTo>
                  <a:lnTo>
                    <a:pt x="757440" y="68846"/>
                  </a:lnTo>
                  <a:lnTo>
                    <a:pt x="757440" y="45897"/>
                  </a:lnTo>
                  <a:lnTo>
                    <a:pt x="734491" y="45897"/>
                  </a:lnTo>
                  <a:lnTo>
                    <a:pt x="711530" y="45897"/>
                  </a:lnTo>
                  <a:lnTo>
                    <a:pt x="688581" y="45897"/>
                  </a:lnTo>
                  <a:lnTo>
                    <a:pt x="665632" y="45897"/>
                  </a:lnTo>
                  <a:lnTo>
                    <a:pt x="665632" y="68846"/>
                  </a:lnTo>
                  <a:lnTo>
                    <a:pt x="688581" y="68846"/>
                  </a:lnTo>
                  <a:lnTo>
                    <a:pt x="711530" y="68846"/>
                  </a:lnTo>
                  <a:lnTo>
                    <a:pt x="734491" y="68846"/>
                  </a:lnTo>
                  <a:lnTo>
                    <a:pt x="734491" y="91808"/>
                  </a:lnTo>
                  <a:lnTo>
                    <a:pt x="757440" y="91808"/>
                  </a:lnTo>
                  <a:lnTo>
                    <a:pt x="780402" y="91808"/>
                  </a:lnTo>
                  <a:lnTo>
                    <a:pt x="780402" y="114757"/>
                  </a:lnTo>
                  <a:lnTo>
                    <a:pt x="757440" y="114757"/>
                  </a:lnTo>
                  <a:lnTo>
                    <a:pt x="757440" y="160667"/>
                  </a:lnTo>
                  <a:lnTo>
                    <a:pt x="734491" y="160667"/>
                  </a:lnTo>
                  <a:lnTo>
                    <a:pt x="734491" y="183616"/>
                  </a:lnTo>
                  <a:lnTo>
                    <a:pt x="711530" y="183616"/>
                  </a:lnTo>
                  <a:lnTo>
                    <a:pt x="711530" y="229527"/>
                  </a:lnTo>
                  <a:lnTo>
                    <a:pt x="734491" y="229527"/>
                  </a:lnTo>
                  <a:lnTo>
                    <a:pt x="734491" y="206565"/>
                  </a:lnTo>
                  <a:lnTo>
                    <a:pt x="757440" y="206565"/>
                  </a:lnTo>
                  <a:lnTo>
                    <a:pt x="780402" y="206565"/>
                  </a:lnTo>
                  <a:lnTo>
                    <a:pt x="780402" y="137718"/>
                  </a:lnTo>
                  <a:lnTo>
                    <a:pt x="803351" y="137718"/>
                  </a:lnTo>
                  <a:lnTo>
                    <a:pt x="826300" y="137718"/>
                  </a:lnTo>
                  <a:lnTo>
                    <a:pt x="826300" y="114757"/>
                  </a:lnTo>
                  <a:lnTo>
                    <a:pt x="849249" y="114757"/>
                  </a:lnTo>
                  <a:lnTo>
                    <a:pt x="849249" y="91808"/>
                  </a:lnTo>
                  <a:lnTo>
                    <a:pt x="826300" y="91808"/>
                  </a:lnTo>
                  <a:lnTo>
                    <a:pt x="803351" y="91808"/>
                  </a:lnTo>
                  <a:lnTo>
                    <a:pt x="803351" y="68846"/>
                  </a:lnTo>
                  <a:lnTo>
                    <a:pt x="826300" y="68846"/>
                  </a:lnTo>
                  <a:lnTo>
                    <a:pt x="849249" y="68846"/>
                  </a:lnTo>
                  <a:lnTo>
                    <a:pt x="872210" y="68846"/>
                  </a:lnTo>
                  <a:lnTo>
                    <a:pt x="872210" y="45897"/>
                  </a:lnTo>
                  <a:close/>
                </a:path>
                <a:path w="941070" h="321944">
                  <a:moveTo>
                    <a:pt x="895159" y="22948"/>
                  </a:moveTo>
                  <a:lnTo>
                    <a:pt x="872210" y="22948"/>
                  </a:lnTo>
                  <a:lnTo>
                    <a:pt x="872210" y="45897"/>
                  </a:lnTo>
                  <a:lnTo>
                    <a:pt x="895159" y="45897"/>
                  </a:lnTo>
                  <a:lnTo>
                    <a:pt x="895159" y="22948"/>
                  </a:lnTo>
                  <a:close/>
                </a:path>
                <a:path w="941070" h="321944">
                  <a:moveTo>
                    <a:pt x="918108" y="137718"/>
                  </a:moveTo>
                  <a:lnTo>
                    <a:pt x="895159" y="137718"/>
                  </a:lnTo>
                  <a:lnTo>
                    <a:pt x="895159" y="114757"/>
                  </a:lnTo>
                  <a:lnTo>
                    <a:pt x="872210" y="114757"/>
                  </a:lnTo>
                  <a:lnTo>
                    <a:pt x="872210" y="137718"/>
                  </a:lnTo>
                  <a:lnTo>
                    <a:pt x="849249" y="137718"/>
                  </a:lnTo>
                  <a:lnTo>
                    <a:pt x="826300" y="137718"/>
                  </a:lnTo>
                  <a:lnTo>
                    <a:pt x="826300" y="160667"/>
                  </a:lnTo>
                  <a:lnTo>
                    <a:pt x="849249" y="160667"/>
                  </a:lnTo>
                  <a:lnTo>
                    <a:pt x="872210" y="160667"/>
                  </a:lnTo>
                  <a:lnTo>
                    <a:pt x="895159" y="160667"/>
                  </a:lnTo>
                  <a:lnTo>
                    <a:pt x="918108" y="160667"/>
                  </a:lnTo>
                  <a:lnTo>
                    <a:pt x="918108" y="137718"/>
                  </a:lnTo>
                  <a:close/>
                </a:path>
                <a:path w="941070" h="321944">
                  <a:moveTo>
                    <a:pt x="941070" y="206565"/>
                  </a:moveTo>
                  <a:lnTo>
                    <a:pt x="918108" y="206565"/>
                  </a:lnTo>
                  <a:lnTo>
                    <a:pt x="918108" y="229527"/>
                  </a:lnTo>
                  <a:lnTo>
                    <a:pt x="941070" y="229527"/>
                  </a:lnTo>
                  <a:lnTo>
                    <a:pt x="941070" y="206565"/>
                  </a:lnTo>
                  <a:close/>
                </a:path>
                <a:path w="941070" h="321944">
                  <a:moveTo>
                    <a:pt x="941070" y="160667"/>
                  </a:moveTo>
                  <a:lnTo>
                    <a:pt x="918108" y="160667"/>
                  </a:lnTo>
                  <a:lnTo>
                    <a:pt x="918108" y="183616"/>
                  </a:lnTo>
                  <a:lnTo>
                    <a:pt x="941070" y="183616"/>
                  </a:lnTo>
                  <a:lnTo>
                    <a:pt x="941070" y="160667"/>
                  </a:lnTo>
                  <a:close/>
                </a:path>
                <a:path w="941070" h="321944">
                  <a:moveTo>
                    <a:pt x="941070" y="91808"/>
                  </a:moveTo>
                  <a:lnTo>
                    <a:pt x="918108" y="91808"/>
                  </a:lnTo>
                  <a:lnTo>
                    <a:pt x="918108" y="137718"/>
                  </a:lnTo>
                  <a:lnTo>
                    <a:pt x="941070" y="137718"/>
                  </a:lnTo>
                  <a:lnTo>
                    <a:pt x="941070" y="91808"/>
                  </a:lnTo>
                  <a:close/>
                </a:path>
                <a:path w="941070" h="321944">
                  <a:moveTo>
                    <a:pt x="941070" y="45897"/>
                  </a:moveTo>
                  <a:lnTo>
                    <a:pt x="918108" y="45897"/>
                  </a:lnTo>
                  <a:lnTo>
                    <a:pt x="895159" y="45897"/>
                  </a:lnTo>
                  <a:lnTo>
                    <a:pt x="895159" y="91808"/>
                  </a:lnTo>
                  <a:lnTo>
                    <a:pt x="918108" y="91808"/>
                  </a:lnTo>
                  <a:lnTo>
                    <a:pt x="918108" y="68846"/>
                  </a:lnTo>
                  <a:lnTo>
                    <a:pt x="941070" y="68846"/>
                  </a:lnTo>
                  <a:lnTo>
                    <a:pt x="941070" y="4589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0567" y="1746244"/>
              <a:ext cx="895350" cy="413384"/>
            </a:xfrm>
            <a:custGeom>
              <a:avLst/>
              <a:gdLst/>
              <a:ahLst/>
              <a:cxnLst/>
              <a:rect l="l" t="t" r="r" b="b"/>
              <a:pathLst>
                <a:path w="895350" h="413385">
                  <a:moveTo>
                    <a:pt x="22948" y="298259"/>
                  </a:moveTo>
                  <a:lnTo>
                    <a:pt x="0" y="298259"/>
                  </a:lnTo>
                  <a:lnTo>
                    <a:pt x="0" y="321221"/>
                  </a:lnTo>
                  <a:lnTo>
                    <a:pt x="22948" y="321221"/>
                  </a:lnTo>
                  <a:lnTo>
                    <a:pt x="22948" y="298259"/>
                  </a:lnTo>
                  <a:close/>
                </a:path>
                <a:path w="895350" h="413385">
                  <a:moveTo>
                    <a:pt x="45897" y="321221"/>
                  </a:moveTo>
                  <a:lnTo>
                    <a:pt x="22948" y="321221"/>
                  </a:lnTo>
                  <a:lnTo>
                    <a:pt x="22948" y="344170"/>
                  </a:lnTo>
                  <a:lnTo>
                    <a:pt x="45897" y="344170"/>
                  </a:lnTo>
                  <a:lnTo>
                    <a:pt x="45897" y="321221"/>
                  </a:lnTo>
                  <a:close/>
                </a:path>
                <a:path w="895350" h="413385">
                  <a:moveTo>
                    <a:pt x="68859" y="367118"/>
                  </a:moveTo>
                  <a:lnTo>
                    <a:pt x="45897" y="367118"/>
                  </a:lnTo>
                  <a:lnTo>
                    <a:pt x="22948" y="367118"/>
                  </a:lnTo>
                  <a:lnTo>
                    <a:pt x="22948" y="344170"/>
                  </a:lnTo>
                  <a:lnTo>
                    <a:pt x="0" y="344170"/>
                  </a:lnTo>
                  <a:lnTo>
                    <a:pt x="0" y="390080"/>
                  </a:lnTo>
                  <a:lnTo>
                    <a:pt x="22948" y="390080"/>
                  </a:lnTo>
                  <a:lnTo>
                    <a:pt x="22948" y="413029"/>
                  </a:lnTo>
                  <a:lnTo>
                    <a:pt x="45897" y="413029"/>
                  </a:lnTo>
                  <a:lnTo>
                    <a:pt x="45897" y="390080"/>
                  </a:lnTo>
                  <a:lnTo>
                    <a:pt x="68859" y="390080"/>
                  </a:lnTo>
                  <a:lnTo>
                    <a:pt x="68859" y="367118"/>
                  </a:lnTo>
                  <a:close/>
                </a:path>
                <a:path w="895350" h="413385">
                  <a:moveTo>
                    <a:pt x="91808" y="344170"/>
                  </a:moveTo>
                  <a:lnTo>
                    <a:pt x="68859" y="344170"/>
                  </a:lnTo>
                  <a:lnTo>
                    <a:pt x="68859" y="367118"/>
                  </a:lnTo>
                  <a:lnTo>
                    <a:pt x="91808" y="367118"/>
                  </a:lnTo>
                  <a:lnTo>
                    <a:pt x="91808" y="344170"/>
                  </a:lnTo>
                  <a:close/>
                </a:path>
                <a:path w="895350" h="413385">
                  <a:moveTo>
                    <a:pt x="160667" y="321221"/>
                  </a:moveTo>
                  <a:lnTo>
                    <a:pt x="137718" y="321221"/>
                  </a:lnTo>
                  <a:lnTo>
                    <a:pt x="137718" y="344170"/>
                  </a:lnTo>
                  <a:lnTo>
                    <a:pt x="160667" y="344170"/>
                  </a:lnTo>
                  <a:lnTo>
                    <a:pt x="160667" y="321221"/>
                  </a:lnTo>
                  <a:close/>
                </a:path>
                <a:path w="895350" h="413385">
                  <a:moveTo>
                    <a:pt x="436105" y="298259"/>
                  </a:moveTo>
                  <a:lnTo>
                    <a:pt x="413143" y="298259"/>
                  </a:lnTo>
                  <a:lnTo>
                    <a:pt x="413143" y="344170"/>
                  </a:lnTo>
                  <a:lnTo>
                    <a:pt x="436105" y="344170"/>
                  </a:lnTo>
                  <a:lnTo>
                    <a:pt x="436105" y="298259"/>
                  </a:lnTo>
                  <a:close/>
                </a:path>
                <a:path w="895350" h="413385">
                  <a:moveTo>
                    <a:pt x="459054" y="344170"/>
                  </a:moveTo>
                  <a:lnTo>
                    <a:pt x="436105" y="344170"/>
                  </a:lnTo>
                  <a:lnTo>
                    <a:pt x="436105" y="367118"/>
                  </a:lnTo>
                  <a:lnTo>
                    <a:pt x="459054" y="367118"/>
                  </a:lnTo>
                  <a:lnTo>
                    <a:pt x="459054" y="344170"/>
                  </a:lnTo>
                  <a:close/>
                </a:path>
                <a:path w="895350" h="413385">
                  <a:moveTo>
                    <a:pt x="482003" y="298259"/>
                  </a:moveTo>
                  <a:lnTo>
                    <a:pt x="459054" y="298259"/>
                  </a:lnTo>
                  <a:lnTo>
                    <a:pt x="459054" y="321221"/>
                  </a:lnTo>
                  <a:lnTo>
                    <a:pt x="482003" y="321221"/>
                  </a:lnTo>
                  <a:lnTo>
                    <a:pt x="482003" y="298259"/>
                  </a:lnTo>
                  <a:close/>
                </a:path>
                <a:path w="895350" h="413385">
                  <a:moveTo>
                    <a:pt x="504964" y="275310"/>
                  </a:moveTo>
                  <a:lnTo>
                    <a:pt x="482003" y="275310"/>
                  </a:lnTo>
                  <a:lnTo>
                    <a:pt x="482003" y="298259"/>
                  </a:lnTo>
                  <a:lnTo>
                    <a:pt x="504964" y="298259"/>
                  </a:lnTo>
                  <a:lnTo>
                    <a:pt x="504964" y="275310"/>
                  </a:lnTo>
                  <a:close/>
                </a:path>
                <a:path w="895350" h="413385">
                  <a:moveTo>
                    <a:pt x="550862" y="298259"/>
                  </a:moveTo>
                  <a:lnTo>
                    <a:pt x="527913" y="298259"/>
                  </a:lnTo>
                  <a:lnTo>
                    <a:pt x="504964" y="298259"/>
                  </a:lnTo>
                  <a:lnTo>
                    <a:pt x="504964" y="321221"/>
                  </a:lnTo>
                  <a:lnTo>
                    <a:pt x="482003" y="321221"/>
                  </a:lnTo>
                  <a:lnTo>
                    <a:pt x="482003" y="344170"/>
                  </a:lnTo>
                  <a:lnTo>
                    <a:pt x="504964" y="344170"/>
                  </a:lnTo>
                  <a:lnTo>
                    <a:pt x="504964" y="367118"/>
                  </a:lnTo>
                  <a:lnTo>
                    <a:pt x="527913" y="367118"/>
                  </a:lnTo>
                  <a:lnTo>
                    <a:pt x="527913" y="321221"/>
                  </a:lnTo>
                  <a:lnTo>
                    <a:pt x="550862" y="321221"/>
                  </a:lnTo>
                  <a:lnTo>
                    <a:pt x="550862" y="298259"/>
                  </a:lnTo>
                  <a:close/>
                </a:path>
                <a:path w="895350" h="413385">
                  <a:moveTo>
                    <a:pt x="573824" y="22860"/>
                  </a:moveTo>
                  <a:lnTo>
                    <a:pt x="550862" y="22860"/>
                  </a:lnTo>
                  <a:lnTo>
                    <a:pt x="527913" y="22860"/>
                  </a:lnTo>
                  <a:lnTo>
                    <a:pt x="504964" y="22860"/>
                  </a:lnTo>
                  <a:lnTo>
                    <a:pt x="504964" y="69850"/>
                  </a:lnTo>
                  <a:lnTo>
                    <a:pt x="482003" y="69850"/>
                  </a:lnTo>
                  <a:lnTo>
                    <a:pt x="482003" y="92710"/>
                  </a:lnTo>
                  <a:lnTo>
                    <a:pt x="482003" y="115570"/>
                  </a:lnTo>
                  <a:lnTo>
                    <a:pt x="459054" y="115570"/>
                  </a:lnTo>
                  <a:lnTo>
                    <a:pt x="436105" y="115570"/>
                  </a:lnTo>
                  <a:lnTo>
                    <a:pt x="436105" y="92710"/>
                  </a:lnTo>
                  <a:lnTo>
                    <a:pt x="459054" y="92710"/>
                  </a:lnTo>
                  <a:lnTo>
                    <a:pt x="482003" y="92710"/>
                  </a:lnTo>
                  <a:lnTo>
                    <a:pt x="482003" y="69850"/>
                  </a:lnTo>
                  <a:lnTo>
                    <a:pt x="459054" y="69850"/>
                  </a:lnTo>
                  <a:lnTo>
                    <a:pt x="459054" y="46990"/>
                  </a:lnTo>
                  <a:lnTo>
                    <a:pt x="436105" y="46990"/>
                  </a:lnTo>
                  <a:lnTo>
                    <a:pt x="436105" y="69850"/>
                  </a:lnTo>
                  <a:lnTo>
                    <a:pt x="413143" y="69850"/>
                  </a:lnTo>
                  <a:lnTo>
                    <a:pt x="390194" y="69850"/>
                  </a:lnTo>
                  <a:lnTo>
                    <a:pt x="390194" y="46990"/>
                  </a:lnTo>
                  <a:lnTo>
                    <a:pt x="413143" y="46990"/>
                  </a:lnTo>
                  <a:lnTo>
                    <a:pt x="436105" y="46990"/>
                  </a:lnTo>
                  <a:lnTo>
                    <a:pt x="436105" y="22860"/>
                  </a:lnTo>
                  <a:lnTo>
                    <a:pt x="413143" y="22860"/>
                  </a:lnTo>
                  <a:lnTo>
                    <a:pt x="413143" y="0"/>
                  </a:lnTo>
                  <a:lnTo>
                    <a:pt x="390194" y="0"/>
                  </a:lnTo>
                  <a:lnTo>
                    <a:pt x="390194" y="22860"/>
                  </a:lnTo>
                  <a:lnTo>
                    <a:pt x="367245" y="22860"/>
                  </a:lnTo>
                  <a:lnTo>
                    <a:pt x="367245" y="69850"/>
                  </a:lnTo>
                  <a:lnTo>
                    <a:pt x="344297" y="69850"/>
                  </a:lnTo>
                  <a:lnTo>
                    <a:pt x="344297" y="92710"/>
                  </a:lnTo>
                  <a:lnTo>
                    <a:pt x="367245" y="92710"/>
                  </a:lnTo>
                  <a:lnTo>
                    <a:pt x="390194" y="92710"/>
                  </a:lnTo>
                  <a:lnTo>
                    <a:pt x="413143" y="92710"/>
                  </a:lnTo>
                  <a:lnTo>
                    <a:pt x="413143" y="115570"/>
                  </a:lnTo>
                  <a:lnTo>
                    <a:pt x="390194" y="115570"/>
                  </a:lnTo>
                  <a:lnTo>
                    <a:pt x="367245" y="115570"/>
                  </a:lnTo>
                  <a:lnTo>
                    <a:pt x="367245" y="138430"/>
                  </a:lnTo>
                  <a:lnTo>
                    <a:pt x="344297" y="138430"/>
                  </a:lnTo>
                  <a:lnTo>
                    <a:pt x="321335" y="138430"/>
                  </a:lnTo>
                  <a:lnTo>
                    <a:pt x="321335" y="161290"/>
                  </a:lnTo>
                  <a:lnTo>
                    <a:pt x="298386" y="161290"/>
                  </a:lnTo>
                  <a:lnTo>
                    <a:pt x="275437" y="161290"/>
                  </a:lnTo>
                  <a:lnTo>
                    <a:pt x="252476" y="161290"/>
                  </a:lnTo>
                  <a:lnTo>
                    <a:pt x="229527" y="161290"/>
                  </a:lnTo>
                  <a:lnTo>
                    <a:pt x="229527" y="184150"/>
                  </a:lnTo>
                  <a:lnTo>
                    <a:pt x="252476" y="184150"/>
                  </a:lnTo>
                  <a:lnTo>
                    <a:pt x="252476" y="229400"/>
                  </a:lnTo>
                  <a:lnTo>
                    <a:pt x="229527" y="229400"/>
                  </a:lnTo>
                  <a:lnTo>
                    <a:pt x="206578" y="229400"/>
                  </a:lnTo>
                  <a:lnTo>
                    <a:pt x="183616" y="229400"/>
                  </a:lnTo>
                  <a:lnTo>
                    <a:pt x="183616" y="252361"/>
                  </a:lnTo>
                  <a:lnTo>
                    <a:pt x="206578" y="252361"/>
                  </a:lnTo>
                  <a:lnTo>
                    <a:pt x="206578" y="275310"/>
                  </a:lnTo>
                  <a:lnTo>
                    <a:pt x="183616" y="275310"/>
                  </a:lnTo>
                  <a:lnTo>
                    <a:pt x="183616" y="298259"/>
                  </a:lnTo>
                  <a:lnTo>
                    <a:pt x="206578" y="298259"/>
                  </a:lnTo>
                  <a:lnTo>
                    <a:pt x="206578" y="367118"/>
                  </a:lnTo>
                  <a:lnTo>
                    <a:pt x="229527" y="367118"/>
                  </a:lnTo>
                  <a:lnTo>
                    <a:pt x="229527" y="390080"/>
                  </a:lnTo>
                  <a:lnTo>
                    <a:pt x="252476" y="390080"/>
                  </a:lnTo>
                  <a:lnTo>
                    <a:pt x="275437" y="390080"/>
                  </a:lnTo>
                  <a:lnTo>
                    <a:pt x="275437" y="367118"/>
                  </a:lnTo>
                  <a:lnTo>
                    <a:pt x="298386" y="367118"/>
                  </a:lnTo>
                  <a:lnTo>
                    <a:pt x="298386" y="344170"/>
                  </a:lnTo>
                  <a:lnTo>
                    <a:pt x="275437" y="344170"/>
                  </a:lnTo>
                  <a:lnTo>
                    <a:pt x="275437" y="298259"/>
                  </a:lnTo>
                  <a:lnTo>
                    <a:pt x="252476" y="298259"/>
                  </a:lnTo>
                  <a:lnTo>
                    <a:pt x="252476" y="321221"/>
                  </a:lnTo>
                  <a:lnTo>
                    <a:pt x="229527" y="321221"/>
                  </a:lnTo>
                  <a:lnTo>
                    <a:pt x="229527" y="275310"/>
                  </a:lnTo>
                  <a:lnTo>
                    <a:pt x="252476" y="275310"/>
                  </a:lnTo>
                  <a:lnTo>
                    <a:pt x="252476" y="229870"/>
                  </a:lnTo>
                  <a:lnTo>
                    <a:pt x="275437" y="229870"/>
                  </a:lnTo>
                  <a:lnTo>
                    <a:pt x="298386" y="229870"/>
                  </a:lnTo>
                  <a:lnTo>
                    <a:pt x="298386" y="207010"/>
                  </a:lnTo>
                  <a:lnTo>
                    <a:pt x="275437" y="207010"/>
                  </a:lnTo>
                  <a:lnTo>
                    <a:pt x="275437" y="184150"/>
                  </a:lnTo>
                  <a:lnTo>
                    <a:pt x="298386" y="184150"/>
                  </a:lnTo>
                  <a:lnTo>
                    <a:pt x="298386" y="207010"/>
                  </a:lnTo>
                  <a:lnTo>
                    <a:pt x="321335" y="207010"/>
                  </a:lnTo>
                  <a:lnTo>
                    <a:pt x="321335" y="229870"/>
                  </a:lnTo>
                  <a:lnTo>
                    <a:pt x="298386" y="229870"/>
                  </a:lnTo>
                  <a:lnTo>
                    <a:pt x="298386" y="252730"/>
                  </a:lnTo>
                  <a:lnTo>
                    <a:pt x="275437" y="252730"/>
                  </a:lnTo>
                  <a:lnTo>
                    <a:pt x="275437" y="275590"/>
                  </a:lnTo>
                  <a:lnTo>
                    <a:pt x="298386" y="275590"/>
                  </a:lnTo>
                  <a:lnTo>
                    <a:pt x="298386" y="298450"/>
                  </a:lnTo>
                  <a:lnTo>
                    <a:pt x="321335" y="298450"/>
                  </a:lnTo>
                  <a:lnTo>
                    <a:pt x="344297" y="298450"/>
                  </a:lnTo>
                  <a:lnTo>
                    <a:pt x="344297" y="321310"/>
                  </a:lnTo>
                  <a:lnTo>
                    <a:pt x="321335" y="321310"/>
                  </a:lnTo>
                  <a:lnTo>
                    <a:pt x="321335" y="344170"/>
                  </a:lnTo>
                  <a:lnTo>
                    <a:pt x="344297" y="344170"/>
                  </a:lnTo>
                  <a:lnTo>
                    <a:pt x="367245" y="344170"/>
                  </a:lnTo>
                  <a:lnTo>
                    <a:pt x="367245" y="298450"/>
                  </a:lnTo>
                  <a:lnTo>
                    <a:pt x="390194" y="298450"/>
                  </a:lnTo>
                  <a:lnTo>
                    <a:pt x="390194" y="275590"/>
                  </a:lnTo>
                  <a:lnTo>
                    <a:pt x="367245" y="275590"/>
                  </a:lnTo>
                  <a:lnTo>
                    <a:pt x="367245" y="252730"/>
                  </a:lnTo>
                  <a:lnTo>
                    <a:pt x="344297" y="252730"/>
                  </a:lnTo>
                  <a:lnTo>
                    <a:pt x="344297" y="275590"/>
                  </a:lnTo>
                  <a:lnTo>
                    <a:pt x="321335" y="275590"/>
                  </a:lnTo>
                  <a:lnTo>
                    <a:pt x="321335" y="252730"/>
                  </a:lnTo>
                  <a:lnTo>
                    <a:pt x="344297" y="252730"/>
                  </a:lnTo>
                  <a:lnTo>
                    <a:pt x="344297" y="229870"/>
                  </a:lnTo>
                  <a:lnTo>
                    <a:pt x="367245" y="229870"/>
                  </a:lnTo>
                  <a:lnTo>
                    <a:pt x="367245" y="252730"/>
                  </a:lnTo>
                  <a:lnTo>
                    <a:pt x="390194" y="252730"/>
                  </a:lnTo>
                  <a:lnTo>
                    <a:pt x="390194" y="275590"/>
                  </a:lnTo>
                  <a:lnTo>
                    <a:pt x="413143" y="275590"/>
                  </a:lnTo>
                  <a:lnTo>
                    <a:pt x="413143" y="252730"/>
                  </a:lnTo>
                  <a:lnTo>
                    <a:pt x="436105" y="252730"/>
                  </a:lnTo>
                  <a:lnTo>
                    <a:pt x="436105" y="275590"/>
                  </a:lnTo>
                  <a:lnTo>
                    <a:pt x="459054" y="275590"/>
                  </a:lnTo>
                  <a:lnTo>
                    <a:pt x="459054" y="252730"/>
                  </a:lnTo>
                  <a:lnTo>
                    <a:pt x="482003" y="252730"/>
                  </a:lnTo>
                  <a:lnTo>
                    <a:pt x="504964" y="252730"/>
                  </a:lnTo>
                  <a:lnTo>
                    <a:pt x="504964" y="207010"/>
                  </a:lnTo>
                  <a:lnTo>
                    <a:pt x="482003" y="207010"/>
                  </a:lnTo>
                  <a:lnTo>
                    <a:pt x="482003" y="229870"/>
                  </a:lnTo>
                  <a:lnTo>
                    <a:pt x="459054" y="229870"/>
                  </a:lnTo>
                  <a:lnTo>
                    <a:pt x="459054" y="207010"/>
                  </a:lnTo>
                  <a:lnTo>
                    <a:pt x="482003" y="207010"/>
                  </a:lnTo>
                  <a:lnTo>
                    <a:pt x="482003" y="184150"/>
                  </a:lnTo>
                  <a:lnTo>
                    <a:pt x="459054" y="184150"/>
                  </a:lnTo>
                  <a:lnTo>
                    <a:pt x="436105" y="184150"/>
                  </a:lnTo>
                  <a:lnTo>
                    <a:pt x="436105" y="161290"/>
                  </a:lnTo>
                  <a:lnTo>
                    <a:pt x="413143" y="161290"/>
                  </a:lnTo>
                  <a:lnTo>
                    <a:pt x="390194" y="161290"/>
                  </a:lnTo>
                  <a:lnTo>
                    <a:pt x="390194" y="184150"/>
                  </a:lnTo>
                  <a:lnTo>
                    <a:pt x="413143" y="184150"/>
                  </a:lnTo>
                  <a:lnTo>
                    <a:pt x="413143" y="207010"/>
                  </a:lnTo>
                  <a:lnTo>
                    <a:pt x="436105" y="207010"/>
                  </a:lnTo>
                  <a:lnTo>
                    <a:pt x="436105" y="229870"/>
                  </a:lnTo>
                  <a:lnTo>
                    <a:pt x="413143" y="229870"/>
                  </a:lnTo>
                  <a:lnTo>
                    <a:pt x="390194" y="229870"/>
                  </a:lnTo>
                  <a:lnTo>
                    <a:pt x="390194" y="184150"/>
                  </a:lnTo>
                  <a:lnTo>
                    <a:pt x="367245" y="184150"/>
                  </a:lnTo>
                  <a:lnTo>
                    <a:pt x="367245" y="207010"/>
                  </a:lnTo>
                  <a:lnTo>
                    <a:pt x="344297" y="207010"/>
                  </a:lnTo>
                  <a:lnTo>
                    <a:pt x="344297" y="184150"/>
                  </a:lnTo>
                  <a:lnTo>
                    <a:pt x="367245" y="184150"/>
                  </a:lnTo>
                  <a:lnTo>
                    <a:pt x="367245" y="161290"/>
                  </a:lnTo>
                  <a:lnTo>
                    <a:pt x="390194" y="161290"/>
                  </a:lnTo>
                  <a:lnTo>
                    <a:pt x="390194" y="138430"/>
                  </a:lnTo>
                  <a:lnTo>
                    <a:pt x="413143" y="138430"/>
                  </a:lnTo>
                  <a:lnTo>
                    <a:pt x="527913" y="138430"/>
                  </a:lnTo>
                  <a:lnTo>
                    <a:pt x="527913" y="161290"/>
                  </a:lnTo>
                  <a:lnTo>
                    <a:pt x="550862" y="161290"/>
                  </a:lnTo>
                  <a:lnTo>
                    <a:pt x="550862" y="115570"/>
                  </a:lnTo>
                  <a:lnTo>
                    <a:pt x="573824" y="115570"/>
                  </a:lnTo>
                  <a:lnTo>
                    <a:pt x="573824" y="69850"/>
                  </a:lnTo>
                  <a:lnTo>
                    <a:pt x="550862" y="69850"/>
                  </a:lnTo>
                  <a:lnTo>
                    <a:pt x="550862" y="92710"/>
                  </a:lnTo>
                  <a:lnTo>
                    <a:pt x="527913" y="92710"/>
                  </a:lnTo>
                  <a:lnTo>
                    <a:pt x="527913" y="69850"/>
                  </a:lnTo>
                  <a:lnTo>
                    <a:pt x="550862" y="69850"/>
                  </a:lnTo>
                  <a:lnTo>
                    <a:pt x="550862" y="46990"/>
                  </a:lnTo>
                  <a:lnTo>
                    <a:pt x="573824" y="46990"/>
                  </a:lnTo>
                  <a:lnTo>
                    <a:pt x="573824" y="22860"/>
                  </a:lnTo>
                  <a:close/>
                </a:path>
                <a:path w="895350" h="413385">
                  <a:moveTo>
                    <a:pt x="642683" y="206451"/>
                  </a:moveTo>
                  <a:lnTo>
                    <a:pt x="619721" y="206451"/>
                  </a:lnTo>
                  <a:lnTo>
                    <a:pt x="619721" y="252361"/>
                  </a:lnTo>
                  <a:lnTo>
                    <a:pt x="596773" y="252361"/>
                  </a:lnTo>
                  <a:lnTo>
                    <a:pt x="596773" y="275310"/>
                  </a:lnTo>
                  <a:lnTo>
                    <a:pt x="619721" y="275310"/>
                  </a:lnTo>
                  <a:lnTo>
                    <a:pt x="642683" y="275310"/>
                  </a:lnTo>
                  <a:lnTo>
                    <a:pt x="642683" y="206451"/>
                  </a:lnTo>
                  <a:close/>
                </a:path>
                <a:path w="895350" h="413385">
                  <a:moveTo>
                    <a:pt x="734491" y="298259"/>
                  </a:moveTo>
                  <a:lnTo>
                    <a:pt x="711530" y="298259"/>
                  </a:lnTo>
                  <a:lnTo>
                    <a:pt x="711530" y="252361"/>
                  </a:lnTo>
                  <a:lnTo>
                    <a:pt x="688581" y="252361"/>
                  </a:lnTo>
                  <a:lnTo>
                    <a:pt x="688581" y="321221"/>
                  </a:lnTo>
                  <a:lnTo>
                    <a:pt x="711530" y="321221"/>
                  </a:lnTo>
                  <a:lnTo>
                    <a:pt x="734491" y="321221"/>
                  </a:lnTo>
                  <a:lnTo>
                    <a:pt x="734491" y="298259"/>
                  </a:lnTo>
                  <a:close/>
                </a:path>
                <a:path w="895350" h="413385">
                  <a:moveTo>
                    <a:pt x="826300" y="275310"/>
                  </a:moveTo>
                  <a:lnTo>
                    <a:pt x="803351" y="275310"/>
                  </a:lnTo>
                  <a:lnTo>
                    <a:pt x="780402" y="275310"/>
                  </a:lnTo>
                  <a:lnTo>
                    <a:pt x="780402" y="298259"/>
                  </a:lnTo>
                  <a:lnTo>
                    <a:pt x="803351" y="298259"/>
                  </a:lnTo>
                  <a:lnTo>
                    <a:pt x="826300" y="298259"/>
                  </a:lnTo>
                  <a:lnTo>
                    <a:pt x="826300" y="275310"/>
                  </a:lnTo>
                  <a:close/>
                </a:path>
                <a:path w="895350" h="413385">
                  <a:moveTo>
                    <a:pt x="872210" y="344170"/>
                  </a:moveTo>
                  <a:lnTo>
                    <a:pt x="849249" y="344170"/>
                  </a:lnTo>
                  <a:lnTo>
                    <a:pt x="849249" y="298259"/>
                  </a:lnTo>
                  <a:lnTo>
                    <a:pt x="826300" y="298259"/>
                  </a:lnTo>
                  <a:lnTo>
                    <a:pt x="826300" y="344170"/>
                  </a:lnTo>
                  <a:lnTo>
                    <a:pt x="803351" y="344170"/>
                  </a:lnTo>
                  <a:lnTo>
                    <a:pt x="803351" y="367118"/>
                  </a:lnTo>
                  <a:lnTo>
                    <a:pt x="826300" y="367118"/>
                  </a:lnTo>
                  <a:lnTo>
                    <a:pt x="849249" y="367118"/>
                  </a:lnTo>
                  <a:lnTo>
                    <a:pt x="849249" y="390080"/>
                  </a:lnTo>
                  <a:lnTo>
                    <a:pt x="872210" y="390080"/>
                  </a:lnTo>
                  <a:lnTo>
                    <a:pt x="872210" y="344170"/>
                  </a:lnTo>
                  <a:close/>
                </a:path>
                <a:path w="895350" h="413385">
                  <a:moveTo>
                    <a:pt x="895159" y="229400"/>
                  </a:moveTo>
                  <a:lnTo>
                    <a:pt x="872210" y="229400"/>
                  </a:lnTo>
                  <a:lnTo>
                    <a:pt x="872210" y="206451"/>
                  </a:lnTo>
                  <a:lnTo>
                    <a:pt x="849249" y="206451"/>
                  </a:lnTo>
                  <a:lnTo>
                    <a:pt x="826300" y="206451"/>
                  </a:lnTo>
                  <a:lnTo>
                    <a:pt x="826300" y="229400"/>
                  </a:lnTo>
                  <a:lnTo>
                    <a:pt x="803351" y="229400"/>
                  </a:lnTo>
                  <a:lnTo>
                    <a:pt x="780402" y="229400"/>
                  </a:lnTo>
                  <a:lnTo>
                    <a:pt x="780402" y="252361"/>
                  </a:lnTo>
                  <a:lnTo>
                    <a:pt x="803351" y="252361"/>
                  </a:lnTo>
                  <a:lnTo>
                    <a:pt x="826300" y="252361"/>
                  </a:lnTo>
                  <a:lnTo>
                    <a:pt x="826300" y="275310"/>
                  </a:lnTo>
                  <a:lnTo>
                    <a:pt x="849249" y="275310"/>
                  </a:lnTo>
                  <a:lnTo>
                    <a:pt x="849249" y="252361"/>
                  </a:lnTo>
                  <a:lnTo>
                    <a:pt x="872210" y="252361"/>
                  </a:lnTo>
                  <a:lnTo>
                    <a:pt x="872210" y="275310"/>
                  </a:lnTo>
                  <a:lnTo>
                    <a:pt x="849249" y="275310"/>
                  </a:lnTo>
                  <a:lnTo>
                    <a:pt x="849249" y="298259"/>
                  </a:lnTo>
                  <a:lnTo>
                    <a:pt x="872210" y="298259"/>
                  </a:lnTo>
                  <a:lnTo>
                    <a:pt x="872210" y="321221"/>
                  </a:lnTo>
                  <a:lnTo>
                    <a:pt x="895159" y="321221"/>
                  </a:lnTo>
                  <a:lnTo>
                    <a:pt x="895159" y="22940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0567" y="2044503"/>
              <a:ext cx="941069" cy="321945"/>
            </a:xfrm>
            <a:custGeom>
              <a:avLst/>
              <a:gdLst/>
              <a:ahLst/>
              <a:cxnLst/>
              <a:rect l="l" t="t" r="r" b="b"/>
              <a:pathLst>
                <a:path w="941070" h="321944">
                  <a:moveTo>
                    <a:pt x="22948" y="183629"/>
                  </a:moveTo>
                  <a:lnTo>
                    <a:pt x="0" y="183629"/>
                  </a:lnTo>
                  <a:lnTo>
                    <a:pt x="0" y="275437"/>
                  </a:lnTo>
                  <a:lnTo>
                    <a:pt x="22948" y="275437"/>
                  </a:lnTo>
                  <a:lnTo>
                    <a:pt x="22948" y="183629"/>
                  </a:lnTo>
                  <a:close/>
                </a:path>
                <a:path w="941070" h="321944">
                  <a:moveTo>
                    <a:pt x="91808" y="114769"/>
                  </a:moveTo>
                  <a:lnTo>
                    <a:pt x="68859" y="114769"/>
                  </a:lnTo>
                  <a:lnTo>
                    <a:pt x="45897" y="114769"/>
                  </a:lnTo>
                  <a:lnTo>
                    <a:pt x="45897" y="137718"/>
                  </a:lnTo>
                  <a:lnTo>
                    <a:pt x="22948" y="137718"/>
                  </a:lnTo>
                  <a:lnTo>
                    <a:pt x="22948" y="160680"/>
                  </a:lnTo>
                  <a:lnTo>
                    <a:pt x="45897" y="160680"/>
                  </a:lnTo>
                  <a:lnTo>
                    <a:pt x="68859" y="160680"/>
                  </a:lnTo>
                  <a:lnTo>
                    <a:pt x="91808" y="160680"/>
                  </a:lnTo>
                  <a:lnTo>
                    <a:pt x="91808" y="114769"/>
                  </a:lnTo>
                  <a:close/>
                </a:path>
                <a:path w="941070" h="321944">
                  <a:moveTo>
                    <a:pt x="160667" y="206578"/>
                  </a:moveTo>
                  <a:lnTo>
                    <a:pt x="137718" y="206578"/>
                  </a:lnTo>
                  <a:lnTo>
                    <a:pt x="114769" y="206578"/>
                  </a:lnTo>
                  <a:lnTo>
                    <a:pt x="114769" y="252488"/>
                  </a:lnTo>
                  <a:lnTo>
                    <a:pt x="91808" y="252488"/>
                  </a:lnTo>
                  <a:lnTo>
                    <a:pt x="91808" y="206578"/>
                  </a:lnTo>
                  <a:lnTo>
                    <a:pt x="68859" y="206578"/>
                  </a:lnTo>
                  <a:lnTo>
                    <a:pt x="68859" y="183629"/>
                  </a:lnTo>
                  <a:lnTo>
                    <a:pt x="45897" y="183629"/>
                  </a:lnTo>
                  <a:lnTo>
                    <a:pt x="45897" y="252488"/>
                  </a:lnTo>
                  <a:lnTo>
                    <a:pt x="68859" y="252488"/>
                  </a:lnTo>
                  <a:lnTo>
                    <a:pt x="68859" y="275437"/>
                  </a:lnTo>
                  <a:lnTo>
                    <a:pt x="91808" y="275437"/>
                  </a:lnTo>
                  <a:lnTo>
                    <a:pt x="114769" y="275437"/>
                  </a:lnTo>
                  <a:lnTo>
                    <a:pt x="137718" y="275437"/>
                  </a:lnTo>
                  <a:lnTo>
                    <a:pt x="160667" y="275437"/>
                  </a:lnTo>
                  <a:lnTo>
                    <a:pt x="160667" y="252488"/>
                  </a:lnTo>
                  <a:lnTo>
                    <a:pt x="137718" y="252488"/>
                  </a:lnTo>
                  <a:lnTo>
                    <a:pt x="137718" y="229527"/>
                  </a:lnTo>
                  <a:lnTo>
                    <a:pt x="160667" y="229527"/>
                  </a:lnTo>
                  <a:lnTo>
                    <a:pt x="160667" y="206578"/>
                  </a:lnTo>
                  <a:close/>
                </a:path>
                <a:path w="941070" h="321944">
                  <a:moveTo>
                    <a:pt x="160667" y="68859"/>
                  </a:moveTo>
                  <a:lnTo>
                    <a:pt x="137718" y="68859"/>
                  </a:lnTo>
                  <a:lnTo>
                    <a:pt x="137718" y="45910"/>
                  </a:lnTo>
                  <a:lnTo>
                    <a:pt x="114769" y="45910"/>
                  </a:lnTo>
                  <a:lnTo>
                    <a:pt x="114769" y="68859"/>
                  </a:lnTo>
                  <a:lnTo>
                    <a:pt x="91808" y="68859"/>
                  </a:lnTo>
                  <a:lnTo>
                    <a:pt x="91808" y="91821"/>
                  </a:lnTo>
                  <a:lnTo>
                    <a:pt x="114769" y="91821"/>
                  </a:lnTo>
                  <a:lnTo>
                    <a:pt x="137718" y="91821"/>
                  </a:lnTo>
                  <a:lnTo>
                    <a:pt x="160667" y="91821"/>
                  </a:lnTo>
                  <a:lnTo>
                    <a:pt x="160667" y="68859"/>
                  </a:lnTo>
                  <a:close/>
                </a:path>
                <a:path w="941070" h="321944">
                  <a:moveTo>
                    <a:pt x="183616" y="160680"/>
                  </a:moveTo>
                  <a:lnTo>
                    <a:pt x="160667" y="160680"/>
                  </a:lnTo>
                  <a:lnTo>
                    <a:pt x="137718" y="160680"/>
                  </a:lnTo>
                  <a:lnTo>
                    <a:pt x="114769" y="160680"/>
                  </a:lnTo>
                  <a:lnTo>
                    <a:pt x="114769" y="183629"/>
                  </a:lnTo>
                  <a:lnTo>
                    <a:pt x="137718" y="183629"/>
                  </a:lnTo>
                  <a:lnTo>
                    <a:pt x="160667" y="183629"/>
                  </a:lnTo>
                  <a:lnTo>
                    <a:pt x="160667" y="206578"/>
                  </a:lnTo>
                  <a:lnTo>
                    <a:pt x="183616" y="206578"/>
                  </a:lnTo>
                  <a:lnTo>
                    <a:pt x="183616" y="160680"/>
                  </a:lnTo>
                  <a:close/>
                </a:path>
                <a:path w="941070" h="321944">
                  <a:moveTo>
                    <a:pt x="183616" y="91821"/>
                  </a:moveTo>
                  <a:lnTo>
                    <a:pt x="160667" y="91821"/>
                  </a:lnTo>
                  <a:lnTo>
                    <a:pt x="160667" y="114769"/>
                  </a:lnTo>
                  <a:lnTo>
                    <a:pt x="137718" y="114769"/>
                  </a:lnTo>
                  <a:lnTo>
                    <a:pt x="137718" y="137718"/>
                  </a:lnTo>
                  <a:lnTo>
                    <a:pt x="160667" y="137718"/>
                  </a:lnTo>
                  <a:lnTo>
                    <a:pt x="183616" y="137718"/>
                  </a:lnTo>
                  <a:lnTo>
                    <a:pt x="183616" y="91821"/>
                  </a:lnTo>
                  <a:close/>
                </a:path>
                <a:path w="941070" h="321944">
                  <a:moveTo>
                    <a:pt x="206578" y="206578"/>
                  </a:moveTo>
                  <a:lnTo>
                    <a:pt x="183616" y="206578"/>
                  </a:lnTo>
                  <a:lnTo>
                    <a:pt x="183616" y="229527"/>
                  </a:lnTo>
                  <a:lnTo>
                    <a:pt x="206578" y="229527"/>
                  </a:lnTo>
                  <a:lnTo>
                    <a:pt x="206578" y="206578"/>
                  </a:lnTo>
                  <a:close/>
                </a:path>
                <a:path w="941070" h="321944">
                  <a:moveTo>
                    <a:pt x="229527" y="160680"/>
                  </a:moveTo>
                  <a:lnTo>
                    <a:pt x="206578" y="160680"/>
                  </a:lnTo>
                  <a:lnTo>
                    <a:pt x="206578" y="183629"/>
                  </a:lnTo>
                  <a:lnTo>
                    <a:pt x="229527" y="183629"/>
                  </a:lnTo>
                  <a:lnTo>
                    <a:pt x="229527" y="160680"/>
                  </a:lnTo>
                  <a:close/>
                </a:path>
                <a:path w="941070" h="321944">
                  <a:moveTo>
                    <a:pt x="229527" y="114769"/>
                  </a:moveTo>
                  <a:lnTo>
                    <a:pt x="206578" y="114769"/>
                  </a:lnTo>
                  <a:lnTo>
                    <a:pt x="206578" y="137718"/>
                  </a:lnTo>
                  <a:lnTo>
                    <a:pt x="229527" y="137718"/>
                  </a:lnTo>
                  <a:lnTo>
                    <a:pt x="229527" y="114769"/>
                  </a:lnTo>
                  <a:close/>
                </a:path>
                <a:path w="941070" h="321944">
                  <a:moveTo>
                    <a:pt x="252476" y="137718"/>
                  </a:moveTo>
                  <a:lnTo>
                    <a:pt x="229527" y="137718"/>
                  </a:lnTo>
                  <a:lnTo>
                    <a:pt x="229527" y="160680"/>
                  </a:lnTo>
                  <a:lnTo>
                    <a:pt x="252476" y="160680"/>
                  </a:lnTo>
                  <a:lnTo>
                    <a:pt x="252476" y="137718"/>
                  </a:lnTo>
                  <a:close/>
                </a:path>
                <a:path w="941070" h="321944">
                  <a:moveTo>
                    <a:pt x="275437" y="160680"/>
                  </a:moveTo>
                  <a:lnTo>
                    <a:pt x="252476" y="160680"/>
                  </a:lnTo>
                  <a:lnTo>
                    <a:pt x="252476" y="183629"/>
                  </a:lnTo>
                  <a:lnTo>
                    <a:pt x="275437" y="183629"/>
                  </a:lnTo>
                  <a:lnTo>
                    <a:pt x="275437" y="160680"/>
                  </a:lnTo>
                  <a:close/>
                </a:path>
                <a:path w="941070" h="321944">
                  <a:moveTo>
                    <a:pt x="298386" y="91821"/>
                  </a:moveTo>
                  <a:lnTo>
                    <a:pt x="275437" y="91821"/>
                  </a:lnTo>
                  <a:lnTo>
                    <a:pt x="275437" y="114769"/>
                  </a:lnTo>
                  <a:lnTo>
                    <a:pt x="298386" y="114769"/>
                  </a:lnTo>
                  <a:lnTo>
                    <a:pt x="298386" y="91821"/>
                  </a:lnTo>
                  <a:close/>
                </a:path>
                <a:path w="941070" h="321944">
                  <a:moveTo>
                    <a:pt x="321335" y="137718"/>
                  </a:moveTo>
                  <a:lnTo>
                    <a:pt x="298386" y="137718"/>
                  </a:lnTo>
                  <a:lnTo>
                    <a:pt x="298386" y="160680"/>
                  </a:lnTo>
                  <a:lnTo>
                    <a:pt x="321335" y="160680"/>
                  </a:lnTo>
                  <a:lnTo>
                    <a:pt x="321335" y="137718"/>
                  </a:lnTo>
                  <a:close/>
                </a:path>
                <a:path w="941070" h="321944">
                  <a:moveTo>
                    <a:pt x="344297" y="160680"/>
                  </a:moveTo>
                  <a:lnTo>
                    <a:pt x="321335" y="160680"/>
                  </a:lnTo>
                  <a:lnTo>
                    <a:pt x="321335" y="183629"/>
                  </a:lnTo>
                  <a:lnTo>
                    <a:pt x="298386" y="183629"/>
                  </a:lnTo>
                  <a:lnTo>
                    <a:pt x="298386" y="229527"/>
                  </a:lnTo>
                  <a:lnTo>
                    <a:pt x="321335" y="229527"/>
                  </a:lnTo>
                  <a:lnTo>
                    <a:pt x="344297" y="229527"/>
                  </a:lnTo>
                  <a:lnTo>
                    <a:pt x="344297" y="160680"/>
                  </a:lnTo>
                  <a:close/>
                </a:path>
                <a:path w="941070" h="321944">
                  <a:moveTo>
                    <a:pt x="504964" y="91821"/>
                  </a:moveTo>
                  <a:lnTo>
                    <a:pt x="482003" y="91821"/>
                  </a:lnTo>
                  <a:lnTo>
                    <a:pt x="482003" y="68859"/>
                  </a:lnTo>
                  <a:lnTo>
                    <a:pt x="459054" y="68859"/>
                  </a:lnTo>
                  <a:lnTo>
                    <a:pt x="459054" y="91821"/>
                  </a:lnTo>
                  <a:lnTo>
                    <a:pt x="436105" y="91821"/>
                  </a:lnTo>
                  <a:lnTo>
                    <a:pt x="436105" y="68859"/>
                  </a:lnTo>
                  <a:lnTo>
                    <a:pt x="413143" y="68859"/>
                  </a:lnTo>
                  <a:lnTo>
                    <a:pt x="413143" y="45910"/>
                  </a:lnTo>
                  <a:lnTo>
                    <a:pt x="390194" y="45910"/>
                  </a:lnTo>
                  <a:lnTo>
                    <a:pt x="367245" y="45910"/>
                  </a:lnTo>
                  <a:lnTo>
                    <a:pt x="367245" y="68859"/>
                  </a:lnTo>
                  <a:lnTo>
                    <a:pt x="344297" y="68859"/>
                  </a:lnTo>
                  <a:lnTo>
                    <a:pt x="344297" y="137718"/>
                  </a:lnTo>
                  <a:lnTo>
                    <a:pt x="367245" y="137718"/>
                  </a:lnTo>
                  <a:lnTo>
                    <a:pt x="390194" y="137718"/>
                  </a:lnTo>
                  <a:lnTo>
                    <a:pt x="390194" y="160680"/>
                  </a:lnTo>
                  <a:lnTo>
                    <a:pt x="413143" y="160680"/>
                  </a:lnTo>
                  <a:lnTo>
                    <a:pt x="413143" y="114769"/>
                  </a:lnTo>
                  <a:lnTo>
                    <a:pt x="436105" y="114769"/>
                  </a:lnTo>
                  <a:lnTo>
                    <a:pt x="436105" y="137718"/>
                  </a:lnTo>
                  <a:lnTo>
                    <a:pt x="459054" y="137718"/>
                  </a:lnTo>
                  <a:lnTo>
                    <a:pt x="459054" y="114769"/>
                  </a:lnTo>
                  <a:lnTo>
                    <a:pt x="482003" y="114769"/>
                  </a:lnTo>
                  <a:lnTo>
                    <a:pt x="504964" y="114769"/>
                  </a:lnTo>
                  <a:lnTo>
                    <a:pt x="504964" y="91821"/>
                  </a:lnTo>
                  <a:close/>
                </a:path>
                <a:path w="941070" h="321944">
                  <a:moveTo>
                    <a:pt x="780402" y="38"/>
                  </a:moveTo>
                  <a:lnTo>
                    <a:pt x="757440" y="38"/>
                  </a:lnTo>
                  <a:lnTo>
                    <a:pt x="757440" y="24168"/>
                  </a:lnTo>
                  <a:lnTo>
                    <a:pt x="734491" y="24168"/>
                  </a:lnTo>
                  <a:lnTo>
                    <a:pt x="734491" y="69888"/>
                  </a:lnTo>
                  <a:lnTo>
                    <a:pt x="711530" y="69888"/>
                  </a:lnTo>
                  <a:lnTo>
                    <a:pt x="711530" y="91821"/>
                  </a:lnTo>
                  <a:lnTo>
                    <a:pt x="688581" y="91821"/>
                  </a:lnTo>
                  <a:lnTo>
                    <a:pt x="688581" y="114769"/>
                  </a:lnTo>
                  <a:lnTo>
                    <a:pt x="711530" y="114769"/>
                  </a:lnTo>
                  <a:lnTo>
                    <a:pt x="711530" y="92748"/>
                  </a:lnTo>
                  <a:lnTo>
                    <a:pt x="734491" y="92748"/>
                  </a:lnTo>
                  <a:lnTo>
                    <a:pt x="734491" y="115608"/>
                  </a:lnTo>
                  <a:lnTo>
                    <a:pt x="711530" y="115608"/>
                  </a:lnTo>
                  <a:lnTo>
                    <a:pt x="711530" y="138468"/>
                  </a:lnTo>
                  <a:lnTo>
                    <a:pt x="688581" y="138468"/>
                  </a:lnTo>
                  <a:lnTo>
                    <a:pt x="688581" y="184188"/>
                  </a:lnTo>
                  <a:lnTo>
                    <a:pt x="665632" y="184188"/>
                  </a:lnTo>
                  <a:lnTo>
                    <a:pt x="665632" y="69888"/>
                  </a:lnTo>
                  <a:lnTo>
                    <a:pt x="688581" y="69888"/>
                  </a:lnTo>
                  <a:lnTo>
                    <a:pt x="688581" y="24168"/>
                  </a:lnTo>
                  <a:lnTo>
                    <a:pt x="665632" y="24168"/>
                  </a:lnTo>
                  <a:lnTo>
                    <a:pt x="642683" y="24168"/>
                  </a:lnTo>
                  <a:lnTo>
                    <a:pt x="642683" y="138468"/>
                  </a:lnTo>
                  <a:lnTo>
                    <a:pt x="642683" y="206578"/>
                  </a:lnTo>
                  <a:lnTo>
                    <a:pt x="619721" y="206578"/>
                  </a:lnTo>
                  <a:lnTo>
                    <a:pt x="619721" y="184188"/>
                  </a:lnTo>
                  <a:lnTo>
                    <a:pt x="596773" y="184188"/>
                  </a:lnTo>
                  <a:lnTo>
                    <a:pt x="596773" y="161328"/>
                  </a:lnTo>
                  <a:lnTo>
                    <a:pt x="619721" y="161328"/>
                  </a:lnTo>
                  <a:lnTo>
                    <a:pt x="619721" y="138468"/>
                  </a:lnTo>
                  <a:lnTo>
                    <a:pt x="642683" y="138468"/>
                  </a:lnTo>
                  <a:lnTo>
                    <a:pt x="642683" y="24168"/>
                  </a:lnTo>
                  <a:lnTo>
                    <a:pt x="642683" y="38"/>
                  </a:lnTo>
                  <a:lnTo>
                    <a:pt x="619721" y="38"/>
                  </a:lnTo>
                  <a:lnTo>
                    <a:pt x="596773" y="38"/>
                  </a:lnTo>
                  <a:lnTo>
                    <a:pt x="596773" y="92748"/>
                  </a:lnTo>
                  <a:lnTo>
                    <a:pt x="573824" y="92748"/>
                  </a:lnTo>
                  <a:lnTo>
                    <a:pt x="573824" y="47028"/>
                  </a:lnTo>
                  <a:lnTo>
                    <a:pt x="550862" y="47028"/>
                  </a:lnTo>
                  <a:lnTo>
                    <a:pt x="550862" y="69888"/>
                  </a:lnTo>
                  <a:lnTo>
                    <a:pt x="527913" y="69888"/>
                  </a:lnTo>
                  <a:lnTo>
                    <a:pt x="527913" y="92748"/>
                  </a:lnTo>
                  <a:lnTo>
                    <a:pt x="550862" y="92748"/>
                  </a:lnTo>
                  <a:lnTo>
                    <a:pt x="550862" y="114769"/>
                  </a:lnTo>
                  <a:lnTo>
                    <a:pt x="527913" y="114769"/>
                  </a:lnTo>
                  <a:lnTo>
                    <a:pt x="527913" y="137718"/>
                  </a:lnTo>
                  <a:lnTo>
                    <a:pt x="550862" y="137718"/>
                  </a:lnTo>
                  <a:lnTo>
                    <a:pt x="550862" y="115608"/>
                  </a:lnTo>
                  <a:lnTo>
                    <a:pt x="573824" y="115608"/>
                  </a:lnTo>
                  <a:lnTo>
                    <a:pt x="573824" y="138468"/>
                  </a:lnTo>
                  <a:lnTo>
                    <a:pt x="550862" y="138468"/>
                  </a:lnTo>
                  <a:lnTo>
                    <a:pt x="550862" y="161328"/>
                  </a:lnTo>
                  <a:lnTo>
                    <a:pt x="573824" y="161328"/>
                  </a:lnTo>
                  <a:lnTo>
                    <a:pt x="573824" y="207048"/>
                  </a:lnTo>
                  <a:lnTo>
                    <a:pt x="550862" y="207048"/>
                  </a:lnTo>
                  <a:lnTo>
                    <a:pt x="550862" y="184188"/>
                  </a:lnTo>
                  <a:lnTo>
                    <a:pt x="527913" y="184188"/>
                  </a:lnTo>
                  <a:lnTo>
                    <a:pt x="527913" y="207048"/>
                  </a:lnTo>
                  <a:lnTo>
                    <a:pt x="527913" y="229527"/>
                  </a:lnTo>
                  <a:lnTo>
                    <a:pt x="504964" y="229527"/>
                  </a:lnTo>
                  <a:lnTo>
                    <a:pt x="504964" y="207048"/>
                  </a:lnTo>
                  <a:lnTo>
                    <a:pt x="527913" y="207048"/>
                  </a:lnTo>
                  <a:lnTo>
                    <a:pt x="527913" y="184188"/>
                  </a:lnTo>
                  <a:lnTo>
                    <a:pt x="527913" y="138468"/>
                  </a:lnTo>
                  <a:lnTo>
                    <a:pt x="504964" y="138468"/>
                  </a:lnTo>
                  <a:lnTo>
                    <a:pt x="482003" y="138468"/>
                  </a:lnTo>
                  <a:lnTo>
                    <a:pt x="482003" y="161328"/>
                  </a:lnTo>
                  <a:lnTo>
                    <a:pt x="504964" y="161328"/>
                  </a:lnTo>
                  <a:lnTo>
                    <a:pt x="504964" y="184188"/>
                  </a:lnTo>
                  <a:lnTo>
                    <a:pt x="482003" y="184188"/>
                  </a:lnTo>
                  <a:lnTo>
                    <a:pt x="482003" y="161328"/>
                  </a:lnTo>
                  <a:lnTo>
                    <a:pt x="459054" y="161328"/>
                  </a:lnTo>
                  <a:lnTo>
                    <a:pt x="436105" y="161328"/>
                  </a:lnTo>
                  <a:lnTo>
                    <a:pt x="413143" y="161328"/>
                  </a:lnTo>
                  <a:lnTo>
                    <a:pt x="413143" y="183629"/>
                  </a:lnTo>
                  <a:lnTo>
                    <a:pt x="390194" y="183629"/>
                  </a:lnTo>
                  <a:lnTo>
                    <a:pt x="367245" y="183629"/>
                  </a:lnTo>
                  <a:lnTo>
                    <a:pt x="367245" y="229527"/>
                  </a:lnTo>
                  <a:lnTo>
                    <a:pt x="390194" y="229527"/>
                  </a:lnTo>
                  <a:lnTo>
                    <a:pt x="390194" y="206578"/>
                  </a:lnTo>
                  <a:lnTo>
                    <a:pt x="413143" y="206578"/>
                  </a:lnTo>
                  <a:lnTo>
                    <a:pt x="413143" y="184188"/>
                  </a:lnTo>
                  <a:lnTo>
                    <a:pt x="436105" y="184188"/>
                  </a:lnTo>
                  <a:lnTo>
                    <a:pt x="459054" y="184188"/>
                  </a:lnTo>
                  <a:lnTo>
                    <a:pt x="459054" y="229908"/>
                  </a:lnTo>
                  <a:lnTo>
                    <a:pt x="482003" y="229908"/>
                  </a:lnTo>
                  <a:lnTo>
                    <a:pt x="504964" y="229908"/>
                  </a:lnTo>
                  <a:lnTo>
                    <a:pt x="504964" y="252488"/>
                  </a:lnTo>
                  <a:lnTo>
                    <a:pt x="527913" y="252488"/>
                  </a:lnTo>
                  <a:lnTo>
                    <a:pt x="527913" y="229908"/>
                  </a:lnTo>
                  <a:lnTo>
                    <a:pt x="550862" y="229908"/>
                  </a:lnTo>
                  <a:lnTo>
                    <a:pt x="550862" y="298488"/>
                  </a:lnTo>
                  <a:lnTo>
                    <a:pt x="573824" y="298488"/>
                  </a:lnTo>
                  <a:lnTo>
                    <a:pt x="573824" y="321348"/>
                  </a:lnTo>
                  <a:lnTo>
                    <a:pt x="596773" y="321348"/>
                  </a:lnTo>
                  <a:lnTo>
                    <a:pt x="596773" y="298488"/>
                  </a:lnTo>
                  <a:lnTo>
                    <a:pt x="619721" y="298488"/>
                  </a:lnTo>
                  <a:lnTo>
                    <a:pt x="619721" y="321348"/>
                  </a:lnTo>
                  <a:lnTo>
                    <a:pt x="642683" y="321348"/>
                  </a:lnTo>
                  <a:lnTo>
                    <a:pt x="642683" y="298488"/>
                  </a:lnTo>
                  <a:lnTo>
                    <a:pt x="665632" y="298488"/>
                  </a:lnTo>
                  <a:lnTo>
                    <a:pt x="688581" y="298488"/>
                  </a:lnTo>
                  <a:lnTo>
                    <a:pt x="711530" y="298488"/>
                  </a:lnTo>
                  <a:lnTo>
                    <a:pt x="734491" y="298488"/>
                  </a:lnTo>
                  <a:lnTo>
                    <a:pt x="734491" y="275628"/>
                  </a:lnTo>
                  <a:lnTo>
                    <a:pt x="711530" y="275628"/>
                  </a:lnTo>
                  <a:lnTo>
                    <a:pt x="688581" y="275628"/>
                  </a:lnTo>
                  <a:lnTo>
                    <a:pt x="688581" y="252768"/>
                  </a:lnTo>
                  <a:lnTo>
                    <a:pt x="665632" y="252768"/>
                  </a:lnTo>
                  <a:lnTo>
                    <a:pt x="642683" y="252768"/>
                  </a:lnTo>
                  <a:lnTo>
                    <a:pt x="619721" y="252768"/>
                  </a:lnTo>
                  <a:lnTo>
                    <a:pt x="596773" y="252768"/>
                  </a:lnTo>
                  <a:lnTo>
                    <a:pt x="596773" y="207048"/>
                  </a:lnTo>
                  <a:lnTo>
                    <a:pt x="619721" y="207048"/>
                  </a:lnTo>
                  <a:lnTo>
                    <a:pt x="619721" y="229527"/>
                  </a:lnTo>
                  <a:lnTo>
                    <a:pt x="642683" y="229527"/>
                  </a:lnTo>
                  <a:lnTo>
                    <a:pt x="642683" y="207048"/>
                  </a:lnTo>
                  <a:lnTo>
                    <a:pt x="665632" y="207048"/>
                  </a:lnTo>
                  <a:lnTo>
                    <a:pt x="688581" y="207048"/>
                  </a:lnTo>
                  <a:lnTo>
                    <a:pt x="688581" y="229908"/>
                  </a:lnTo>
                  <a:lnTo>
                    <a:pt x="711530" y="229908"/>
                  </a:lnTo>
                  <a:lnTo>
                    <a:pt x="711530" y="252768"/>
                  </a:lnTo>
                  <a:lnTo>
                    <a:pt x="734491" y="252768"/>
                  </a:lnTo>
                  <a:lnTo>
                    <a:pt x="757440" y="252768"/>
                  </a:lnTo>
                  <a:lnTo>
                    <a:pt x="757440" y="229908"/>
                  </a:lnTo>
                  <a:lnTo>
                    <a:pt x="780402" y="229908"/>
                  </a:lnTo>
                  <a:lnTo>
                    <a:pt x="780402" y="207048"/>
                  </a:lnTo>
                  <a:lnTo>
                    <a:pt x="757440" y="207048"/>
                  </a:lnTo>
                  <a:lnTo>
                    <a:pt x="757440" y="184188"/>
                  </a:lnTo>
                  <a:lnTo>
                    <a:pt x="734491" y="184188"/>
                  </a:lnTo>
                  <a:lnTo>
                    <a:pt x="734491" y="138468"/>
                  </a:lnTo>
                  <a:lnTo>
                    <a:pt x="757440" y="138468"/>
                  </a:lnTo>
                  <a:lnTo>
                    <a:pt x="757440" y="47028"/>
                  </a:lnTo>
                  <a:lnTo>
                    <a:pt x="780402" y="47028"/>
                  </a:lnTo>
                  <a:lnTo>
                    <a:pt x="780402" y="38"/>
                  </a:lnTo>
                  <a:close/>
                </a:path>
                <a:path w="941070" h="321944">
                  <a:moveTo>
                    <a:pt x="849249" y="91821"/>
                  </a:moveTo>
                  <a:lnTo>
                    <a:pt x="826300" y="91821"/>
                  </a:lnTo>
                  <a:lnTo>
                    <a:pt x="803351" y="91821"/>
                  </a:lnTo>
                  <a:lnTo>
                    <a:pt x="803351" y="68859"/>
                  </a:lnTo>
                  <a:lnTo>
                    <a:pt x="780402" y="68859"/>
                  </a:lnTo>
                  <a:lnTo>
                    <a:pt x="780402" y="114769"/>
                  </a:lnTo>
                  <a:lnTo>
                    <a:pt x="803351" y="114769"/>
                  </a:lnTo>
                  <a:lnTo>
                    <a:pt x="803351" y="137718"/>
                  </a:lnTo>
                  <a:lnTo>
                    <a:pt x="826300" y="137718"/>
                  </a:lnTo>
                  <a:lnTo>
                    <a:pt x="826300" y="114769"/>
                  </a:lnTo>
                  <a:lnTo>
                    <a:pt x="849249" y="114769"/>
                  </a:lnTo>
                  <a:lnTo>
                    <a:pt x="849249" y="91821"/>
                  </a:lnTo>
                  <a:close/>
                </a:path>
                <a:path w="941070" h="321944">
                  <a:moveTo>
                    <a:pt x="849249" y="0"/>
                  </a:moveTo>
                  <a:lnTo>
                    <a:pt x="826300" y="0"/>
                  </a:lnTo>
                  <a:lnTo>
                    <a:pt x="826300" y="68859"/>
                  </a:lnTo>
                  <a:lnTo>
                    <a:pt x="849249" y="68859"/>
                  </a:lnTo>
                  <a:lnTo>
                    <a:pt x="849249" y="0"/>
                  </a:lnTo>
                  <a:close/>
                </a:path>
                <a:path w="941070" h="321944">
                  <a:moveTo>
                    <a:pt x="895159" y="137718"/>
                  </a:moveTo>
                  <a:lnTo>
                    <a:pt x="872210" y="137718"/>
                  </a:lnTo>
                  <a:lnTo>
                    <a:pt x="872210" y="114769"/>
                  </a:lnTo>
                  <a:lnTo>
                    <a:pt x="849249" y="114769"/>
                  </a:lnTo>
                  <a:lnTo>
                    <a:pt x="849249" y="137718"/>
                  </a:lnTo>
                  <a:lnTo>
                    <a:pt x="826300" y="137718"/>
                  </a:lnTo>
                  <a:lnTo>
                    <a:pt x="826300" y="160680"/>
                  </a:lnTo>
                  <a:lnTo>
                    <a:pt x="849249" y="160680"/>
                  </a:lnTo>
                  <a:lnTo>
                    <a:pt x="849249" y="183629"/>
                  </a:lnTo>
                  <a:lnTo>
                    <a:pt x="826300" y="183629"/>
                  </a:lnTo>
                  <a:lnTo>
                    <a:pt x="826300" y="229527"/>
                  </a:lnTo>
                  <a:lnTo>
                    <a:pt x="849249" y="229527"/>
                  </a:lnTo>
                  <a:lnTo>
                    <a:pt x="849249" y="206578"/>
                  </a:lnTo>
                  <a:lnTo>
                    <a:pt x="872210" y="206578"/>
                  </a:lnTo>
                  <a:lnTo>
                    <a:pt x="872210" y="160680"/>
                  </a:lnTo>
                  <a:lnTo>
                    <a:pt x="895159" y="160680"/>
                  </a:lnTo>
                  <a:lnTo>
                    <a:pt x="895159" y="137718"/>
                  </a:lnTo>
                  <a:close/>
                </a:path>
                <a:path w="941070" h="321944">
                  <a:moveTo>
                    <a:pt x="895159" y="91821"/>
                  </a:moveTo>
                  <a:lnTo>
                    <a:pt x="872210" y="91821"/>
                  </a:lnTo>
                  <a:lnTo>
                    <a:pt x="872210" y="114769"/>
                  </a:lnTo>
                  <a:lnTo>
                    <a:pt x="895159" y="114769"/>
                  </a:lnTo>
                  <a:lnTo>
                    <a:pt x="895159" y="91821"/>
                  </a:lnTo>
                  <a:close/>
                </a:path>
                <a:path w="941070" h="321944">
                  <a:moveTo>
                    <a:pt x="941070" y="68859"/>
                  </a:moveTo>
                  <a:lnTo>
                    <a:pt x="918108" y="68859"/>
                  </a:lnTo>
                  <a:lnTo>
                    <a:pt x="918108" y="160680"/>
                  </a:lnTo>
                  <a:lnTo>
                    <a:pt x="895159" y="160680"/>
                  </a:lnTo>
                  <a:lnTo>
                    <a:pt x="895159" y="183629"/>
                  </a:lnTo>
                  <a:lnTo>
                    <a:pt x="918108" y="183629"/>
                  </a:lnTo>
                  <a:lnTo>
                    <a:pt x="941070" y="183629"/>
                  </a:lnTo>
                  <a:lnTo>
                    <a:pt x="941070" y="6885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0567" y="1563059"/>
              <a:ext cx="941069" cy="941069"/>
            </a:xfrm>
            <a:custGeom>
              <a:avLst/>
              <a:gdLst/>
              <a:ahLst/>
              <a:cxnLst/>
              <a:rect l="l" t="t" r="r" b="b"/>
              <a:pathLst>
                <a:path w="941070" h="941069">
                  <a:moveTo>
                    <a:pt x="160667" y="0"/>
                  </a:moveTo>
                  <a:lnTo>
                    <a:pt x="137718" y="0"/>
                  </a:lnTo>
                  <a:lnTo>
                    <a:pt x="137718" y="22860"/>
                  </a:lnTo>
                  <a:lnTo>
                    <a:pt x="137718" y="137160"/>
                  </a:lnTo>
                  <a:lnTo>
                    <a:pt x="22948" y="137160"/>
                  </a:lnTo>
                  <a:lnTo>
                    <a:pt x="22948" y="22860"/>
                  </a:lnTo>
                  <a:lnTo>
                    <a:pt x="137718" y="22860"/>
                  </a:lnTo>
                  <a:lnTo>
                    <a:pt x="137718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137160"/>
                  </a:lnTo>
                  <a:lnTo>
                    <a:pt x="0" y="160020"/>
                  </a:lnTo>
                  <a:lnTo>
                    <a:pt x="160667" y="160020"/>
                  </a:lnTo>
                  <a:lnTo>
                    <a:pt x="160667" y="137160"/>
                  </a:lnTo>
                  <a:lnTo>
                    <a:pt x="160667" y="22860"/>
                  </a:lnTo>
                  <a:lnTo>
                    <a:pt x="160667" y="22390"/>
                  </a:lnTo>
                  <a:lnTo>
                    <a:pt x="160667" y="0"/>
                  </a:lnTo>
                  <a:close/>
                </a:path>
                <a:path w="941070" h="941069">
                  <a:moveTo>
                    <a:pt x="206578" y="825741"/>
                  </a:moveTo>
                  <a:lnTo>
                    <a:pt x="183616" y="825741"/>
                  </a:lnTo>
                  <a:lnTo>
                    <a:pt x="183616" y="871651"/>
                  </a:lnTo>
                  <a:lnTo>
                    <a:pt x="206578" y="871651"/>
                  </a:lnTo>
                  <a:lnTo>
                    <a:pt x="206578" y="825741"/>
                  </a:lnTo>
                  <a:close/>
                </a:path>
                <a:path w="941070" h="941069">
                  <a:moveTo>
                    <a:pt x="275437" y="802792"/>
                  </a:moveTo>
                  <a:lnTo>
                    <a:pt x="252476" y="802792"/>
                  </a:lnTo>
                  <a:lnTo>
                    <a:pt x="252476" y="779830"/>
                  </a:lnTo>
                  <a:lnTo>
                    <a:pt x="229527" y="779830"/>
                  </a:lnTo>
                  <a:lnTo>
                    <a:pt x="229527" y="802792"/>
                  </a:lnTo>
                  <a:lnTo>
                    <a:pt x="206578" y="802792"/>
                  </a:lnTo>
                  <a:lnTo>
                    <a:pt x="206578" y="825741"/>
                  </a:lnTo>
                  <a:lnTo>
                    <a:pt x="229527" y="825741"/>
                  </a:lnTo>
                  <a:lnTo>
                    <a:pt x="252476" y="825741"/>
                  </a:lnTo>
                  <a:lnTo>
                    <a:pt x="252476" y="848690"/>
                  </a:lnTo>
                  <a:lnTo>
                    <a:pt x="275437" y="848690"/>
                  </a:lnTo>
                  <a:lnTo>
                    <a:pt x="275437" y="802792"/>
                  </a:lnTo>
                  <a:close/>
                </a:path>
                <a:path w="941070" h="941069">
                  <a:moveTo>
                    <a:pt x="275437" y="688022"/>
                  </a:moveTo>
                  <a:lnTo>
                    <a:pt x="252476" y="688022"/>
                  </a:lnTo>
                  <a:lnTo>
                    <a:pt x="252476" y="665073"/>
                  </a:lnTo>
                  <a:lnTo>
                    <a:pt x="229527" y="665073"/>
                  </a:lnTo>
                  <a:lnTo>
                    <a:pt x="229527" y="733933"/>
                  </a:lnTo>
                  <a:lnTo>
                    <a:pt x="206578" y="733933"/>
                  </a:lnTo>
                  <a:lnTo>
                    <a:pt x="206578" y="756881"/>
                  </a:lnTo>
                  <a:lnTo>
                    <a:pt x="183616" y="756881"/>
                  </a:lnTo>
                  <a:lnTo>
                    <a:pt x="183616" y="802792"/>
                  </a:lnTo>
                  <a:lnTo>
                    <a:pt x="206578" y="802792"/>
                  </a:lnTo>
                  <a:lnTo>
                    <a:pt x="206578" y="779830"/>
                  </a:lnTo>
                  <a:lnTo>
                    <a:pt x="229527" y="779830"/>
                  </a:lnTo>
                  <a:lnTo>
                    <a:pt x="229527" y="756881"/>
                  </a:lnTo>
                  <a:lnTo>
                    <a:pt x="252476" y="756881"/>
                  </a:lnTo>
                  <a:lnTo>
                    <a:pt x="252476" y="733933"/>
                  </a:lnTo>
                  <a:lnTo>
                    <a:pt x="275437" y="733933"/>
                  </a:lnTo>
                  <a:lnTo>
                    <a:pt x="275437" y="688022"/>
                  </a:lnTo>
                  <a:close/>
                </a:path>
                <a:path w="941070" h="941069">
                  <a:moveTo>
                    <a:pt x="298386" y="848690"/>
                  </a:moveTo>
                  <a:lnTo>
                    <a:pt x="275437" y="848690"/>
                  </a:lnTo>
                  <a:lnTo>
                    <a:pt x="275437" y="871651"/>
                  </a:lnTo>
                  <a:lnTo>
                    <a:pt x="298386" y="871651"/>
                  </a:lnTo>
                  <a:lnTo>
                    <a:pt x="298386" y="848690"/>
                  </a:lnTo>
                  <a:close/>
                </a:path>
                <a:path w="941070" h="941069">
                  <a:moveTo>
                    <a:pt x="298386" y="756881"/>
                  </a:moveTo>
                  <a:lnTo>
                    <a:pt x="275437" y="756881"/>
                  </a:lnTo>
                  <a:lnTo>
                    <a:pt x="252476" y="756881"/>
                  </a:lnTo>
                  <a:lnTo>
                    <a:pt x="252476" y="779830"/>
                  </a:lnTo>
                  <a:lnTo>
                    <a:pt x="275437" y="779830"/>
                  </a:lnTo>
                  <a:lnTo>
                    <a:pt x="275437" y="802792"/>
                  </a:lnTo>
                  <a:lnTo>
                    <a:pt x="298386" y="802792"/>
                  </a:lnTo>
                  <a:lnTo>
                    <a:pt x="298386" y="756881"/>
                  </a:lnTo>
                  <a:close/>
                </a:path>
                <a:path w="941070" h="941069">
                  <a:moveTo>
                    <a:pt x="344297" y="802792"/>
                  </a:moveTo>
                  <a:lnTo>
                    <a:pt x="321335" y="802792"/>
                  </a:lnTo>
                  <a:lnTo>
                    <a:pt x="321335" y="825741"/>
                  </a:lnTo>
                  <a:lnTo>
                    <a:pt x="344297" y="825741"/>
                  </a:lnTo>
                  <a:lnTo>
                    <a:pt x="344297" y="802792"/>
                  </a:lnTo>
                  <a:close/>
                </a:path>
                <a:path w="941070" h="941069">
                  <a:moveTo>
                    <a:pt x="367245" y="871651"/>
                  </a:moveTo>
                  <a:lnTo>
                    <a:pt x="344297" y="871651"/>
                  </a:lnTo>
                  <a:lnTo>
                    <a:pt x="344297" y="848690"/>
                  </a:lnTo>
                  <a:lnTo>
                    <a:pt x="321335" y="848690"/>
                  </a:lnTo>
                  <a:lnTo>
                    <a:pt x="321335" y="871651"/>
                  </a:lnTo>
                  <a:lnTo>
                    <a:pt x="298386" y="871651"/>
                  </a:lnTo>
                  <a:lnTo>
                    <a:pt x="298386" y="894600"/>
                  </a:lnTo>
                  <a:lnTo>
                    <a:pt x="275437" y="894600"/>
                  </a:lnTo>
                  <a:lnTo>
                    <a:pt x="275437" y="871651"/>
                  </a:lnTo>
                  <a:lnTo>
                    <a:pt x="252476" y="871651"/>
                  </a:lnTo>
                  <a:lnTo>
                    <a:pt x="229527" y="871651"/>
                  </a:lnTo>
                  <a:lnTo>
                    <a:pt x="229527" y="894600"/>
                  </a:lnTo>
                  <a:lnTo>
                    <a:pt x="252476" y="894600"/>
                  </a:lnTo>
                  <a:lnTo>
                    <a:pt x="252476" y="917549"/>
                  </a:lnTo>
                  <a:lnTo>
                    <a:pt x="229527" y="917549"/>
                  </a:lnTo>
                  <a:lnTo>
                    <a:pt x="229527" y="940498"/>
                  </a:lnTo>
                  <a:lnTo>
                    <a:pt x="252476" y="940498"/>
                  </a:lnTo>
                  <a:lnTo>
                    <a:pt x="275437" y="940498"/>
                  </a:lnTo>
                  <a:lnTo>
                    <a:pt x="275437" y="917549"/>
                  </a:lnTo>
                  <a:lnTo>
                    <a:pt x="298386" y="917549"/>
                  </a:lnTo>
                  <a:lnTo>
                    <a:pt x="321335" y="917549"/>
                  </a:lnTo>
                  <a:lnTo>
                    <a:pt x="321335" y="940498"/>
                  </a:lnTo>
                  <a:lnTo>
                    <a:pt x="344297" y="940498"/>
                  </a:lnTo>
                  <a:lnTo>
                    <a:pt x="344297" y="894600"/>
                  </a:lnTo>
                  <a:lnTo>
                    <a:pt x="367245" y="894600"/>
                  </a:lnTo>
                  <a:lnTo>
                    <a:pt x="367245" y="871651"/>
                  </a:lnTo>
                  <a:close/>
                </a:path>
                <a:path w="941070" h="941069">
                  <a:moveTo>
                    <a:pt x="367245" y="825741"/>
                  </a:moveTo>
                  <a:lnTo>
                    <a:pt x="344297" y="825741"/>
                  </a:lnTo>
                  <a:lnTo>
                    <a:pt x="344297" y="848690"/>
                  </a:lnTo>
                  <a:lnTo>
                    <a:pt x="367245" y="848690"/>
                  </a:lnTo>
                  <a:lnTo>
                    <a:pt x="367245" y="825741"/>
                  </a:lnTo>
                  <a:close/>
                </a:path>
                <a:path w="941070" h="941069">
                  <a:moveTo>
                    <a:pt x="390194" y="894600"/>
                  </a:moveTo>
                  <a:lnTo>
                    <a:pt x="367245" y="894600"/>
                  </a:lnTo>
                  <a:lnTo>
                    <a:pt x="367245" y="917549"/>
                  </a:lnTo>
                  <a:lnTo>
                    <a:pt x="390194" y="917549"/>
                  </a:lnTo>
                  <a:lnTo>
                    <a:pt x="390194" y="894600"/>
                  </a:lnTo>
                  <a:close/>
                </a:path>
                <a:path w="941070" h="941069">
                  <a:moveTo>
                    <a:pt x="390194" y="802792"/>
                  </a:moveTo>
                  <a:lnTo>
                    <a:pt x="367245" y="802792"/>
                  </a:lnTo>
                  <a:lnTo>
                    <a:pt x="367245" y="825741"/>
                  </a:lnTo>
                  <a:lnTo>
                    <a:pt x="390194" y="825741"/>
                  </a:lnTo>
                  <a:lnTo>
                    <a:pt x="390194" y="802792"/>
                  </a:lnTo>
                  <a:close/>
                </a:path>
                <a:path w="941070" h="941069">
                  <a:moveTo>
                    <a:pt x="390194" y="756881"/>
                  </a:moveTo>
                  <a:lnTo>
                    <a:pt x="367245" y="756881"/>
                  </a:lnTo>
                  <a:lnTo>
                    <a:pt x="344297" y="756881"/>
                  </a:lnTo>
                  <a:lnTo>
                    <a:pt x="321335" y="756881"/>
                  </a:lnTo>
                  <a:lnTo>
                    <a:pt x="321335" y="779830"/>
                  </a:lnTo>
                  <a:lnTo>
                    <a:pt x="344297" y="779830"/>
                  </a:lnTo>
                  <a:lnTo>
                    <a:pt x="367245" y="779830"/>
                  </a:lnTo>
                  <a:lnTo>
                    <a:pt x="390194" y="779830"/>
                  </a:lnTo>
                  <a:lnTo>
                    <a:pt x="390194" y="756881"/>
                  </a:lnTo>
                  <a:close/>
                </a:path>
                <a:path w="941070" h="941069">
                  <a:moveTo>
                    <a:pt x="436105" y="894600"/>
                  </a:moveTo>
                  <a:lnTo>
                    <a:pt x="413143" y="894600"/>
                  </a:lnTo>
                  <a:lnTo>
                    <a:pt x="413143" y="917549"/>
                  </a:lnTo>
                  <a:lnTo>
                    <a:pt x="436105" y="917549"/>
                  </a:lnTo>
                  <a:lnTo>
                    <a:pt x="436105" y="894600"/>
                  </a:lnTo>
                  <a:close/>
                </a:path>
                <a:path w="941070" h="941069">
                  <a:moveTo>
                    <a:pt x="436105" y="802792"/>
                  </a:moveTo>
                  <a:lnTo>
                    <a:pt x="413143" y="802792"/>
                  </a:lnTo>
                  <a:lnTo>
                    <a:pt x="413143" y="825741"/>
                  </a:lnTo>
                  <a:lnTo>
                    <a:pt x="436105" y="825741"/>
                  </a:lnTo>
                  <a:lnTo>
                    <a:pt x="436105" y="802792"/>
                  </a:lnTo>
                  <a:close/>
                </a:path>
                <a:path w="941070" h="941069">
                  <a:moveTo>
                    <a:pt x="482003" y="871651"/>
                  </a:moveTo>
                  <a:lnTo>
                    <a:pt x="459054" y="871651"/>
                  </a:lnTo>
                  <a:lnTo>
                    <a:pt x="459054" y="825741"/>
                  </a:lnTo>
                  <a:lnTo>
                    <a:pt x="436105" y="825741"/>
                  </a:lnTo>
                  <a:lnTo>
                    <a:pt x="436105" y="848690"/>
                  </a:lnTo>
                  <a:lnTo>
                    <a:pt x="413143" y="848690"/>
                  </a:lnTo>
                  <a:lnTo>
                    <a:pt x="413143" y="825741"/>
                  </a:lnTo>
                  <a:lnTo>
                    <a:pt x="390194" y="825741"/>
                  </a:lnTo>
                  <a:lnTo>
                    <a:pt x="390194" y="894600"/>
                  </a:lnTo>
                  <a:lnTo>
                    <a:pt x="413143" y="894600"/>
                  </a:lnTo>
                  <a:lnTo>
                    <a:pt x="413143" y="871651"/>
                  </a:lnTo>
                  <a:lnTo>
                    <a:pt x="436105" y="871651"/>
                  </a:lnTo>
                  <a:lnTo>
                    <a:pt x="436105" y="894600"/>
                  </a:lnTo>
                  <a:lnTo>
                    <a:pt x="459054" y="894600"/>
                  </a:lnTo>
                  <a:lnTo>
                    <a:pt x="482003" y="894600"/>
                  </a:lnTo>
                  <a:lnTo>
                    <a:pt x="482003" y="871651"/>
                  </a:lnTo>
                  <a:close/>
                </a:path>
                <a:path w="941070" h="941069">
                  <a:moveTo>
                    <a:pt x="504964" y="917549"/>
                  </a:moveTo>
                  <a:lnTo>
                    <a:pt x="482003" y="917549"/>
                  </a:lnTo>
                  <a:lnTo>
                    <a:pt x="482003" y="940498"/>
                  </a:lnTo>
                  <a:lnTo>
                    <a:pt x="504964" y="940498"/>
                  </a:lnTo>
                  <a:lnTo>
                    <a:pt x="504964" y="917549"/>
                  </a:lnTo>
                  <a:close/>
                </a:path>
                <a:path w="941070" h="941069">
                  <a:moveTo>
                    <a:pt x="527913" y="710971"/>
                  </a:moveTo>
                  <a:lnTo>
                    <a:pt x="504964" y="710971"/>
                  </a:lnTo>
                  <a:lnTo>
                    <a:pt x="504964" y="733933"/>
                  </a:lnTo>
                  <a:lnTo>
                    <a:pt x="527913" y="733933"/>
                  </a:lnTo>
                  <a:lnTo>
                    <a:pt x="527913" y="710971"/>
                  </a:lnTo>
                  <a:close/>
                </a:path>
                <a:path w="941070" h="941069">
                  <a:moveTo>
                    <a:pt x="573824" y="917549"/>
                  </a:moveTo>
                  <a:lnTo>
                    <a:pt x="550862" y="917549"/>
                  </a:lnTo>
                  <a:lnTo>
                    <a:pt x="550862" y="940498"/>
                  </a:lnTo>
                  <a:lnTo>
                    <a:pt x="573824" y="940498"/>
                  </a:lnTo>
                  <a:lnTo>
                    <a:pt x="573824" y="917549"/>
                  </a:lnTo>
                  <a:close/>
                </a:path>
                <a:path w="941070" h="941069">
                  <a:moveTo>
                    <a:pt x="573824" y="802792"/>
                  </a:moveTo>
                  <a:lnTo>
                    <a:pt x="550862" y="802792"/>
                  </a:lnTo>
                  <a:lnTo>
                    <a:pt x="550862" y="825741"/>
                  </a:lnTo>
                  <a:lnTo>
                    <a:pt x="573824" y="825741"/>
                  </a:lnTo>
                  <a:lnTo>
                    <a:pt x="573824" y="802792"/>
                  </a:lnTo>
                  <a:close/>
                </a:path>
                <a:path w="941070" h="941069">
                  <a:moveTo>
                    <a:pt x="619721" y="917549"/>
                  </a:moveTo>
                  <a:lnTo>
                    <a:pt x="596773" y="917549"/>
                  </a:lnTo>
                  <a:lnTo>
                    <a:pt x="596773" y="940498"/>
                  </a:lnTo>
                  <a:lnTo>
                    <a:pt x="619721" y="940498"/>
                  </a:lnTo>
                  <a:lnTo>
                    <a:pt x="619721" y="917549"/>
                  </a:lnTo>
                  <a:close/>
                </a:path>
                <a:path w="941070" h="941069">
                  <a:moveTo>
                    <a:pt x="619721" y="802792"/>
                  </a:moveTo>
                  <a:lnTo>
                    <a:pt x="596773" y="802792"/>
                  </a:lnTo>
                  <a:lnTo>
                    <a:pt x="596773" y="825741"/>
                  </a:lnTo>
                  <a:lnTo>
                    <a:pt x="619721" y="825741"/>
                  </a:lnTo>
                  <a:lnTo>
                    <a:pt x="619721" y="802792"/>
                  </a:lnTo>
                  <a:close/>
                </a:path>
                <a:path w="941070" h="941069">
                  <a:moveTo>
                    <a:pt x="711530" y="848690"/>
                  </a:moveTo>
                  <a:lnTo>
                    <a:pt x="688581" y="848690"/>
                  </a:lnTo>
                  <a:lnTo>
                    <a:pt x="688581" y="871651"/>
                  </a:lnTo>
                  <a:lnTo>
                    <a:pt x="665632" y="871651"/>
                  </a:lnTo>
                  <a:lnTo>
                    <a:pt x="665632" y="848690"/>
                  </a:lnTo>
                  <a:lnTo>
                    <a:pt x="688581" y="848690"/>
                  </a:lnTo>
                  <a:lnTo>
                    <a:pt x="688581" y="825741"/>
                  </a:lnTo>
                  <a:lnTo>
                    <a:pt x="665632" y="825741"/>
                  </a:lnTo>
                  <a:lnTo>
                    <a:pt x="665632" y="802792"/>
                  </a:lnTo>
                  <a:lnTo>
                    <a:pt x="642683" y="802792"/>
                  </a:lnTo>
                  <a:lnTo>
                    <a:pt x="642683" y="848690"/>
                  </a:lnTo>
                  <a:lnTo>
                    <a:pt x="619721" y="848690"/>
                  </a:lnTo>
                  <a:lnTo>
                    <a:pt x="596773" y="848690"/>
                  </a:lnTo>
                  <a:lnTo>
                    <a:pt x="573824" y="848690"/>
                  </a:lnTo>
                  <a:lnTo>
                    <a:pt x="550862" y="848690"/>
                  </a:lnTo>
                  <a:lnTo>
                    <a:pt x="550862" y="871651"/>
                  </a:lnTo>
                  <a:lnTo>
                    <a:pt x="527913" y="871651"/>
                  </a:lnTo>
                  <a:lnTo>
                    <a:pt x="527913" y="848690"/>
                  </a:lnTo>
                  <a:lnTo>
                    <a:pt x="504964" y="848690"/>
                  </a:lnTo>
                  <a:lnTo>
                    <a:pt x="504964" y="825741"/>
                  </a:lnTo>
                  <a:lnTo>
                    <a:pt x="527913" y="825741"/>
                  </a:lnTo>
                  <a:lnTo>
                    <a:pt x="527913" y="802792"/>
                  </a:lnTo>
                  <a:lnTo>
                    <a:pt x="504964" y="802792"/>
                  </a:lnTo>
                  <a:lnTo>
                    <a:pt x="504964" y="779830"/>
                  </a:lnTo>
                  <a:lnTo>
                    <a:pt x="527913" y="779830"/>
                  </a:lnTo>
                  <a:lnTo>
                    <a:pt x="527913" y="756881"/>
                  </a:lnTo>
                  <a:lnTo>
                    <a:pt x="504964" y="756881"/>
                  </a:lnTo>
                  <a:lnTo>
                    <a:pt x="504964" y="733933"/>
                  </a:lnTo>
                  <a:lnTo>
                    <a:pt x="482003" y="733933"/>
                  </a:lnTo>
                  <a:lnTo>
                    <a:pt x="459054" y="733933"/>
                  </a:lnTo>
                  <a:lnTo>
                    <a:pt x="459054" y="710971"/>
                  </a:lnTo>
                  <a:lnTo>
                    <a:pt x="436105" y="710971"/>
                  </a:lnTo>
                  <a:lnTo>
                    <a:pt x="436105" y="688022"/>
                  </a:lnTo>
                  <a:lnTo>
                    <a:pt x="413143" y="688022"/>
                  </a:lnTo>
                  <a:lnTo>
                    <a:pt x="413143" y="733933"/>
                  </a:lnTo>
                  <a:lnTo>
                    <a:pt x="390194" y="733933"/>
                  </a:lnTo>
                  <a:lnTo>
                    <a:pt x="390194" y="756881"/>
                  </a:lnTo>
                  <a:lnTo>
                    <a:pt x="413143" y="756881"/>
                  </a:lnTo>
                  <a:lnTo>
                    <a:pt x="413143" y="779830"/>
                  </a:lnTo>
                  <a:lnTo>
                    <a:pt x="436105" y="779830"/>
                  </a:lnTo>
                  <a:lnTo>
                    <a:pt x="459054" y="779830"/>
                  </a:lnTo>
                  <a:lnTo>
                    <a:pt x="482003" y="779830"/>
                  </a:lnTo>
                  <a:lnTo>
                    <a:pt x="482003" y="802792"/>
                  </a:lnTo>
                  <a:lnTo>
                    <a:pt x="459054" y="802792"/>
                  </a:lnTo>
                  <a:lnTo>
                    <a:pt x="459054" y="825741"/>
                  </a:lnTo>
                  <a:lnTo>
                    <a:pt x="482003" y="825741"/>
                  </a:lnTo>
                  <a:lnTo>
                    <a:pt x="482003" y="871651"/>
                  </a:lnTo>
                  <a:lnTo>
                    <a:pt x="504964" y="871651"/>
                  </a:lnTo>
                  <a:lnTo>
                    <a:pt x="504964" y="894600"/>
                  </a:lnTo>
                  <a:lnTo>
                    <a:pt x="527913" y="894600"/>
                  </a:lnTo>
                  <a:lnTo>
                    <a:pt x="550862" y="894600"/>
                  </a:lnTo>
                  <a:lnTo>
                    <a:pt x="573824" y="894600"/>
                  </a:lnTo>
                  <a:lnTo>
                    <a:pt x="596773" y="894600"/>
                  </a:lnTo>
                  <a:lnTo>
                    <a:pt x="596773" y="871651"/>
                  </a:lnTo>
                  <a:lnTo>
                    <a:pt x="619721" y="871651"/>
                  </a:lnTo>
                  <a:lnTo>
                    <a:pt x="619721" y="917549"/>
                  </a:lnTo>
                  <a:lnTo>
                    <a:pt x="642683" y="917549"/>
                  </a:lnTo>
                  <a:lnTo>
                    <a:pt x="642683" y="894600"/>
                  </a:lnTo>
                  <a:lnTo>
                    <a:pt x="665632" y="894600"/>
                  </a:lnTo>
                  <a:lnTo>
                    <a:pt x="688581" y="894600"/>
                  </a:lnTo>
                  <a:lnTo>
                    <a:pt x="711530" y="894600"/>
                  </a:lnTo>
                  <a:lnTo>
                    <a:pt x="711530" y="848690"/>
                  </a:lnTo>
                  <a:close/>
                </a:path>
                <a:path w="941070" h="941069">
                  <a:moveTo>
                    <a:pt x="734491" y="802792"/>
                  </a:moveTo>
                  <a:lnTo>
                    <a:pt x="711530" y="802792"/>
                  </a:lnTo>
                  <a:lnTo>
                    <a:pt x="688581" y="802792"/>
                  </a:lnTo>
                  <a:lnTo>
                    <a:pt x="688581" y="825741"/>
                  </a:lnTo>
                  <a:lnTo>
                    <a:pt x="711530" y="825741"/>
                  </a:lnTo>
                  <a:lnTo>
                    <a:pt x="711530" y="848690"/>
                  </a:lnTo>
                  <a:lnTo>
                    <a:pt x="734491" y="848690"/>
                  </a:lnTo>
                  <a:lnTo>
                    <a:pt x="734491" y="802792"/>
                  </a:lnTo>
                  <a:close/>
                </a:path>
                <a:path w="941070" h="941069">
                  <a:moveTo>
                    <a:pt x="757440" y="917549"/>
                  </a:moveTo>
                  <a:lnTo>
                    <a:pt x="734491" y="917549"/>
                  </a:lnTo>
                  <a:lnTo>
                    <a:pt x="711530" y="917549"/>
                  </a:lnTo>
                  <a:lnTo>
                    <a:pt x="711530" y="940498"/>
                  </a:lnTo>
                  <a:lnTo>
                    <a:pt x="734491" y="940498"/>
                  </a:lnTo>
                  <a:lnTo>
                    <a:pt x="757440" y="940498"/>
                  </a:lnTo>
                  <a:lnTo>
                    <a:pt x="757440" y="917549"/>
                  </a:lnTo>
                  <a:close/>
                </a:path>
                <a:path w="941070" h="941069">
                  <a:moveTo>
                    <a:pt x="803351" y="894600"/>
                  </a:moveTo>
                  <a:lnTo>
                    <a:pt x="780402" y="894600"/>
                  </a:lnTo>
                  <a:lnTo>
                    <a:pt x="780402" y="871651"/>
                  </a:lnTo>
                  <a:lnTo>
                    <a:pt x="757440" y="871651"/>
                  </a:lnTo>
                  <a:lnTo>
                    <a:pt x="734491" y="871651"/>
                  </a:lnTo>
                  <a:lnTo>
                    <a:pt x="734491" y="894600"/>
                  </a:lnTo>
                  <a:lnTo>
                    <a:pt x="757440" y="894600"/>
                  </a:lnTo>
                  <a:lnTo>
                    <a:pt x="757440" y="917549"/>
                  </a:lnTo>
                  <a:lnTo>
                    <a:pt x="780402" y="917549"/>
                  </a:lnTo>
                  <a:lnTo>
                    <a:pt x="803351" y="917549"/>
                  </a:lnTo>
                  <a:lnTo>
                    <a:pt x="803351" y="894600"/>
                  </a:lnTo>
                  <a:close/>
                </a:path>
                <a:path w="941070" h="941069">
                  <a:moveTo>
                    <a:pt x="803351" y="710971"/>
                  </a:moveTo>
                  <a:lnTo>
                    <a:pt x="780402" y="710971"/>
                  </a:lnTo>
                  <a:lnTo>
                    <a:pt x="780402" y="733933"/>
                  </a:lnTo>
                  <a:lnTo>
                    <a:pt x="803351" y="733933"/>
                  </a:lnTo>
                  <a:lnTo>
                    <a:pt x="803351" y="710971"/>
                  </a:lnTo>
                  <a:close/>
                </a:path>
                <a:path w="941070" h="941069">
                  <a:moveTo>
                    <a:pt x="872210" y="871651"/>
                  </a:moveTo>
                  <a:lnTo>
                    <a:pt x="849249" y="871651"/>
                  </a:lnTo>
                  <a:lnTo>
                    <a:pt x="826300" y="871651"/>
                  </a:lnTo>
                  <a:lnTo>
                    <a:pt x="826300" y="848690"/>
                  </a:lnTo>
                  <a:lnTo>
                    <a:pt x="803351" y="848690"/>
                  </a:lnTo>
                  <a:lnTo>
                    <a:pt x="803351" y="894600"/>
                  </a:lnTo>
                  <a:lnTo>
                    <a:pt x="826300" y="894600"/>
                  </a:lnTo>
                  <a:lnTo>
                    <a:pt x="826300" y="940498"/>
                  </a:lnTo>
                  <a:lnTo>
                    <a:pt x="849249" y="940498"/>
                  </a:lnTo>
                  <a:lnTo>
                    <a:pt x="872210" y="940498"/>
                  </a:lnTo>
                  <a:lnTo>
                    <a:pt x="872210" y="917549"/>
                  </a:lnTo>
                  <a:lnTo>
                    <a:pt x="849249" y="917549"/>
                  </a:lnTo>
                  <a:lnTo>
                    <a:pt x="849249" y="894600"/>
                  </a:lnTo>
                  <a:lnTo>
                    <a:pt x="872210" y="894600"/>
                  </a:lnTo>
                  <a:lnTo>
                    <a:pt x="872210" y="871651"/>
                  </a:lnTo>
                  <a:close/>
                </a:path>
                <a:path w="941070" h="941069">
                  <a:moveTo>
                    <a:pt x="895159" y="894600"/>
                  </a:moveTo>
                  <a:lnTo>
                    <a:pt x="872210" y="894600"/>
                  </a:lnTo>
                  <a:lnTo>
                    <a:pt x="872210" y="917549"/>
                  </a:lnTo>
                  <a:lnTo>
                    <a:pt x="895159" y="917549"/>
                  </a:lnTo>
                  <a:lnTo>
                    <a:pt x="895159" y="894600"/>
                  </a:lnTo>
                  <a:close/>
                </a:path>
                <a:path w="941070" h="941069">
                  <a:moveTo>
                    <a:pt x="918108" y="802792"/>
                  </a:moveTo>
                  <a:lnTo>
                    <a:pt x="895159" y="802792"/>
                  </a:lnTo>
                  <a:lnTo>
                    <a:pt x="895159" y="825741"/>
                  </a:lnTo>
                  <a:lnTo>
                    <a:pt x="918108" y="825741"/>
                  </a:lnTo>
                  <a:lnTo>
                    <a:pt x="918108" y="802792"/>
                  </a:lnTo>
                  <a:close/>
                </a:path>
                <a:path w="941070" h="941069">
                  <a:moveTo>
                    <a:pt x="941070" y="848690"/>
                  </a:moveTo>
                  <a:lnTo>
                    <a:pt x="918108" y="848690"/>
                  </a:lnTo>
                  <a:lnTo>
                    <a:pt x="895159" y="848690"/>
                  </a:lnTo>
                  <a:lnTo>
                    <a:pt x="872210" y="848690"/>
                  </a:lnTo>
                  <a:lnTo>
                    <a:pt x="872210" y="871651"/>
                  </a:lnTo>
                  <a:lnTo>
                    <a:pt x="895159" y="871651"/>
                  </a:lnTo>
                  <a:lnTo>
                    <a:pt x="895159" y="894600"/>
                  </a:lnTo>
                  <a:lnTo>
                    <a:pt x="918108" y="894600"/>
                  </a:lnTo>
                  <a:lnTo>
                    <a:pt x="918108" y="917549"/>
                  </a:lnTo>
                  <a:lnTo>
                    <a:pt x="941070" y="917549"/>
                  </a:lnTo>
                  <a:lnTo>
                    <a:pt x="941070" y="848690"/>
                  </a:lnTo>
                  <a:close/>
                </a:path>
                <a:path w="941070" h="941069">
                  <a:moveTo>
                    <a:pt x="941070" y="688022"/>
                  </a:moveTo>
                  <a:lnTo>
                    <a:pt x="918108" y="688022"/>
                  </a:lnTo>
                  <a:lnTo>
                    <a:pt x="895159" y="688022"/>
                  </a:lnTo>
                  <a:lnTo>
                    <a:pt x="895159" y="710971"/>
                  </a:lnTo>
                  <a:lnTo>
                    <a:pt x="872210" y="710971"/>
                  </a:lnTo>
                  <a:lnTo>
                    <a:pt x="872210" y="756881"/>
                  </a:lnTo>
                  <a:lnTo>
                    <a:pt x="849249" y="756881"/>
                  </a:lnTo>
                  <a:lnTo>
                    <a:pt x="849249" y="825741"/>
                  </a:lnTo>
                  <a:lnTo>
                    <a:pt x="872210" y="825741"/>
                  </a:lnTo>
                  <a:lnTo>
                    <a:pt x="872210" y="802792"/>
                  </a:lnTo>
                  <a:lnTo>
                    <a:pt x="895159" y="802792"/>
                  </a:lnTo>
                  <a:lnTo>
                    <a:pt x="895159" y="733933"/>
                  </a:lnTo>
                  <a:lnTo>
                    <a:pt x="918108" y="733933"/>
                  </a:lnTo>
                  <a:lnTo>
                    <a:pt x="918108" y="710971"/>
                  </a:lnTo>
                  <a:lnTo>
                    <a:pt x="941070" y="710971"/>
                  </a:lnTo>
                  <a:lnTo>
                    <a:pt x="941070" y="688022"/>
                  </a:lnTo>
                  <a:close/>
                </a:path>
                <a:path w="941070" h="941069">
                  <a:moveTo>
                    <a:pt x="941070" y="137160"/>
                  </a:moveTo>
                  <a:lnTo>
                    <a:pt x="803351" y="137160"/>
                  </a:lnTo>
                  <a:lnTo>
                    <a:pt x="803351" y="22860"/>
                  </a:lnTo>
                  <a:lnTo>
                    <a:pt x="780402" y="22860"/>
                  </a:lnTo>
                  <a:lnTo>
                    <a:pt x="780402" y="137160"/>
                  </a:lnTo>
                  <a:lnTo>
                    <a:pt x="780402" y="160020"/>
                  </a:lnTo>
                  <a:lnTo>
                    <a:pt x="941070" y="160020"/>
                  </a:lnTo>
                  <a:lnTo>
                    <a:pt x="941070" y="13716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90567" y="1563059"/>
              <a:ext cx="941069" cy="941069"/>
            </a:xfrm>
            <a:custGeom>
              <a:avLst/>
              <a:gdLst/>
              <a:ahLst/>
              <a:cxnLst/>
              <a:rect l="l" t="t" r="r" b="b"/>
              <a:pathLst>
                <a:path w="941070" h="941069">
                  <a:moveTo>
                    <a:pt x="114769" y="825741"/>
                  </a:moveTo>
                  <a:lnTo>
                    <a:pt x="45897" y="825741"/>
                  </a:lnTo>
                  <a:lnTo>
                    <a:pt x="45897" y="894600"/>
                  </a:lnTo>
                  <a:lnTo>
                    <a:pt x="114769" y="894600"/>
                  </a:lnTo>
                  <a:lnTo>
                    <a:pt x="114769" y="825741"/>
                  </a:lnTo>
                  <a:close/>
                </a:path>
                <a:path w="941070" h="941069">
                  <a:moveTo>
                    <a:pt x="114769" y="45339"/>
                  </a:moveTo>
                  <a:lnTo>
                    <a:pt x="45897" y="45339"/>
                  </a:lnTo>
                  <a:lnTo>
                    <a:pt x="45897" y="114198"/>
                  </a:lnTo>
                  <a:lnTo>
                    <a:pt x="114769" y="114198"/>
                  </a:lnTo>
                  <a:lnTo>
                    <a:pt x="114769" y="45339"/>
                  </a:lnTo>
                  <a:close/>
                </a:path>
                <a:path w="941070" h="941069">
                  <a:moveTo>
                    <a:pt x="160667" y="779780"/>
                  </a:moveTo>
                  <a:lnTo>
                    <a:pt x="0" y="779780"/>
                  </a:lnTo>
                  <a:lnTo>
                    <a:pt x="0" y="802640"/>
                  </a:lnTo>
                  <a:lnTo>
                    <a:pt x="0" y="916940"/>
                  </a:lnTo>
                  <a:lnTo>
                    <a:pt x="0" y="941070"/>
                  </a:lnTo>
                  <a:lnTo>
                    <a:pt x="160667" y="941070"/>
                  </a:lnTo>
                  <a:lnTo>
                    <a:pt x="160667" y="917549"/>
                  </a:lnTo>
                  <a:lnTo>
                    <a:pt x="160667" y="916940"/>
                  </a:lnTo>
                  <a:lnTo>
                    <a:pt x="160667" y="802792"/>
                  </a:lnTo>
                  <a:lnTo>
                    <a:pt x="137718" y="802792"/>
                  </a:lnTo>
                  <a:lnTo>
                    <a:pt x="137718" y="916940"/>
                  </a:lnTo>
                  <a:lnTo>
                    <a:pt x="22948" y="916940"/>
                  </a:lnTo>
                  <a:lnTo>
                    <a:pt x="22948" y="802640"/>
                  </a:lnTo>
                  <a:lnTo>
                    <a:pt x="160667" y="802640"/>
                  </a:lnTo>
                  <a:lnTo>
                    <a:pt x="160667" y="779780"/>
                  </a:lnTo>
                  <a:close/>
                </a:path>
                <a:path w="941070" h="941069">
                  <a:moveTo>
                    <a:pt x="803351" y="779830"/>
                  </a:moveTo>
                  <a:lnTo>
                    <a:pt x="780402" y="779830"/>
                  </a:lnTo>
                  <a:lnTo>
                    <a:pt x="780402" y="802792"/>
                  </a:lnTo>
                  <a:lnTo>
                    <a:pt x="803351" y="802792"/>
                  </a:lnTo>
                  <a:lnTo>
                    <a:pt x="803351" y="779830"/>
                  </a:lnTo>
                  <a:close/>
                </a:path>
                <a:path w="941070" h="941069">
                  <a:moveTo>
                    <a:pt x="849249" y="734060"/>
                  </a:moveTo>
                  <a:lnTo>
                    <a:pt x="826300" y="734060"/>
                  </a:lnTo>
                  <a:lnTo>
                    <a:pt x="826300" y="756920"/>
                  </a:lnTo>
                  <a:lnTo>
                    <a:pt x="826300" y="825500"/>
                  </a:lnTo>
                  <a:lnTo>
                    <a:pt x="757440" y="825500"/>
                  </a:lnTo>
                  <a:lnTo>
                    <a:pt x="757440" y="756920"/>
                  </a:lnTo>
                  <a:lnTo>
                    <a:pt x="826300" y="756920"/>
                  </a:lnTo>
                  <a:lnTo>
                    <a:pt x="826300" y="734060"/>
                  </a:lnTo>
                  <a:lnTo>
                    <a:pt x="734491" y="734060"/>
                  </a:lnTo>
                  <a:lnTo>
                    <a:pt x="734491" y="756920"/>
                  </a:lnTo>
                  <a:lnTo>
                    <a:pt x="734491" y="825500"/>
                  </a:lnTo>
                  <a:lnTo>
                    <a:pt x="734491" y="848360"/>
                  </a:lnTo>
                  <a:lnTo>
                    <a:pt x="849249" y="848360"/>
                  </a:lnTo>
                  <a:lnTo>
                    <a:pt x="849249" y="825741"/>
                  </a:lnTo>
                  <a:lnTo>
                    <a:pt x="849249" y="825500"/>
                  </a:lnTo>
                  <a:lnTo>
                    <a:pt x="849249" y="756920"/>
                  </a:lnTo>
                  <a:lnTo>
                    <a:pt x="849249" y="734060"/>
                  </a:lnTo>
                  <a:close/>
                </a:path>
                <a:path w="941070" h="941069">
                  <a:moveTo>
                    <a:pt x="895159" y="45339"/>
                  </a:moveTo>
                  <a:lnTo>
                    <a:pt x="826300" y="45339"/>
                  </a:lnTo>
                  <a:lnTo>
                    <a:pt x="826300" y="114198"/>
                  </a:lnTo>
                  <a:lnTo>
                    <a:pt x="895159" y="114198"/>
                  </a:lnTo>
                  <a:lnTo>
                    <a:pt x="895159" y="45339"/>
                  </a:lnTo>
                  <a:close/>
                </a:path>
                <a:path w="941070" h="941069">
                  <a:moveTo>
                    <a:pt x="941070" y="0"/>
                  </a:moveTo>
                  <a:lnTo>
                    <a:pt x="780402" y="0"/>
                  </a:lnTo>
                  <a:lnTo>
                    <a:pt x="780402" y="22860"/>
                  </a:lnTo>
                  <a:lnTo>
                    <a:pt x="780402" y="137160"/>
                  </a:lnTo>
                  <a:lnTo>
                    <a:pt x="803351" y="137160"/>
                  </a:lnTo>
                  <a:lnTo>
                    <a:pt x="803351" y="22860"/>
                  </a:lnTo>
                  <a:lnTo>
                    <a:pt x="918108" y="22860"/>
                  </a:lnTo>
                  <a:lnTo>
                    <a:pt x="918108" y="137160"/>
                  </a:lnTo>
                  <a:lnTo>
                    <a:pt x="941070" y="137160"/>
                  </a:lnTo>
                  <a:lnTo>
                    <a:pt x="941070" y="22860"/>
                  </a:lnTo>
                  <a:lnTo>
                    <a:pt x="941070" y="22390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0315" y="1024832"/>
            <a:ext cx="4936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drawing,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ﬁnal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garden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trolley,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2753" y="1195087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852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650" spc="10" dirty="0">
                <a:solidFill>
                  <a:srgbClr val="151616"/>
                </a:solidFill>
                <a:latin typeface="Arial"/>
                <a:cs typeface="Arial"/>
              </a:rPr>
              <a:t>COLOUR</a:t>
            </a:r>
            <a:r>
              <a:rPr sz="650" spc="20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151616"/>
                </a:solidFill>
                <a:latin typeface="Arial"/>
                <a:cs typeface="Arial"/>
              </a:rPr>
              <a:t>RENDERED</a:t>
            </a:r>
            <a:r>
              <a:rPr sz="650" spc="2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151616"/>
                </a:solidFill>
                <a:latin typeface="Arial"/>
                <a:cs typeface="Arial"/>
              </a:rPr>
              <a:t>VERSION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890" y="100705"/>
            <a:ext cx="10465435" cy="457200"/>
          </a:xfrm>
          <a:custGeom>
            <a:avLst/>
            <a:gdLst/>
            <a:ahLst/>
            <a:cxnLst/>
            <a:rect l="l" t="t" r="r" b="b"/>
            <a:pathLst>
              <a:path w="10465435" h="457200">
                <a:moveTo>
                  <a:pt x="10464813" y="0"/>
                </a:moveTo>
                <a:lnTo>
                  <a:pt x="0" y="0"/>
                </a:lnTo>
                <a:lnTo>
                  <a:pt x="0" y="321500"/>
                </a:lnTo>
                <a:lnTo>
                  <a:pt x="0" y="457200"/>
                </a:lnTo>
                <a:lnTo>
                  <a:pt x="10464813" y="457200"/>
                </a:lnTo>
                <a:lnTo>
                  <a:pt x="10464813" y="321500"/>
                </a:lnTo>
                <a:lnTo>
                  <a:pt x="1046481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4598" y="95220"/>
            <a:ext cx="5356860" cy="414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17420" algn="l"/>
                <a:tab pos="4241165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900" spc="-15" baseline="9259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900" spc="104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aseline="925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spc="11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30" baseline="925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9259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379118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" name="object 5"/>
          <p:cNvGrpSpPr>
            <a:grpSpLocks noGrp="1" noUngrp="1" noRot="1" noMove="1" noResize="1"/>
          </p:cNvGrpSpPr>
          <p:nvPr/>
        </p:nvGrpSpPr>
        <p:grpSpPr>
          <a:xfrm>
            <a:off x="983461" y="1978504"/>
            <a:ext cx="9331325" cy="4959985"/>
            <a:chOff x="983461" y="1978504"/>
            <a:chExt cx="9331325" cy="4959985"/>
          </a:xfrm>
        </p:grpSpPr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7271" y="5032198"/>
              <a:ext cx="2684780" cy="1135380"/>
            </a:xfrm>
            <a:custGeom>
              <a:avLst/>
              <a:gdLst/>
              <a:ahLst/>
              <a:cxnLst/>
              <a:rect l="l" t="t" r="r" b="b"/>
              <a:pathLst>
                <a:path w="2684779" h="1135379">
                  <a:moveTo>
                    <a:pt x="1356728" y="1134972"/>
                  </a:moveTo>
                  <a:lnTo>
                    <a:pt x="2684642" y="368302"/>
                  </a:lnTo>
                </a:path>
                <a:path w="2684779" h="1135379">
                  <a:moveTo>
                    <a:pt x="1965830" y="1134972"/>
                  </a:moveTo>
                  <a:lnTo>
                    <a:pt x="0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07040" y="3724217"/>
              <a:ext cx="978535" cy="1662430"/>
            </a:xfrm>
            <a:custGeom>
              <a:avLst/>
              <a:gdLst/>
              <a:ahLst/>
              <a:cxnLst/>
              <a:rect l="l" t="t" r="r" b="b"/>
              <a:pathLst>
                <a:path w="978535" h="1662429">
                  <a:moveTo>
                    <a:pt x="978501" y="0"/>
                  </a:moveTo>
                  <a:lnTo>
                    <a:pt x="281490" y="362080"/>
                  </a:lnTo>
                  <a:lnTo>
                    <a:pt x="0" y="1661894"/>
                  </a:lnTo>
                  <a:lnTo>
                    <a:pt x="660516" y="1263431"/>
                  </a:lnTo>
                  <a:lnTo>
                    <a:pt x="978501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3441" y="3692886"/>
              <a:ext cx="1397000" cy="2301875"/>
            </a:xfrm>
            <a:custGeom>
              <a:avLst/>
              <a:gdLst/>
              <a:ahLst/>
              <a:cxnLst/>
              <a:rect l="l" t="t" r="r" b="b"/>
              <a:pathLst>
                <a:path w="1397000" h="2301875">
                  <a:moveTo>
                    <a:pt x="474116" y="0"/>
                  </a:moveTo>
                  <a:lnTo>
                    <a:pt x="0" y="1496480"/>
                  </a:lnTo>
                  <a:lnTo>
                    <a:pt x="342305" y="1694141"/>
                  </a:lnTo>
                  <a:lnTo>
                    <a:pt x="435905" y="1325930"/>
                  </a:lnTo>
                  <a:lnTo>
                    <a:pt x="876531" y="1587139"/>
                  </a:lnTo>
                  <a:lnTo>
                    <a:pt x="959431" y="2052274"/>
                  </a:lnTo>
                  <a:lnTo>
                    <a:pt x="1396900" y="2301260"/>
                  </a:lnTo>
                  <a:lnTo>
                    <a:pt x="913993" y="256932"/>
                  </a:lnTo>
                  <a:lnTo>
                    <a:pt x="474116" y="0"/>
                  </a:lnTo>
                  <a:close/>
                </a:path>
              </a:pathLst>
            </a:custGeom>
            <a:solidFill>
              <a:srgbClr val="C5E8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6622" y="4143877"/>
              <a:ext cx="332105" cy="739140"/>
            </a:xfrm>
            <a:custGeom>
              <a:avLst/>
              <a:gdLst/>
              <a:ahLst/>
              <a:cxnLst/>
              <a:rect l="l" t="t" r="r" b="b"/>
              <a:pathLst>
                <a:path w="332105" h="739139">
                  <a:moveTo>
                    <a:pt x="166560" y="0"/>
                  </a:moveTo>
                  <a:lnTo>
                    <a:pt x="0" y="556263"/>
                  </a:lnTo>
                  <a:lnTo>
                    <a:pt x="331509" y="738680"/>
                  </a:lnTo>
                  <a:lnTo>
                    <a:pt x="166560" y="0"/>
                  </a:lnTo>
                  <a:close/>
                </a:path>
              </a:pathLst>
            </a:custGeom>
            <a:solidFill>
              <a:srgbClr val="228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5211" y="3333488"/>
              <a:ext cx="1090295" cy="617220"/>
            </a:xfrm>
            <a:custGeom>
              <a:avLst/>
              <a:gdLst/>
              <a:ahLst/>
              <a:cxnLst/>
              <a:rect l="l" t="t" r="r" b="b"/>
              <a:pathLst>
                <a:path w="1090295" h="617220">
                  <a:moveTo>
                    <a:pt x="623923" y="0"/>
                  </a:moveTo>
                  <a:lnTo>
                    <a:pt x="0" y="358578"/>
                  </a:lnTo>
                  <a:lnTo>
                    <a:pt x="443811" y="616762"/>
                  </a:lnTo>
                  <a:lnTo>
                    <a:pt x="1090072" y="251006"/>
                  </a:lnTo>
                  <a:lnTo>
                    <a:pt x="623923" y="0"/>
                  </a:lnTo>
                  <a:close/>
                </a:path>
              </a:pathLst>
            </a:custGeom>
            <a:solidFill>
              <a:srgbClr val="6EB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77459" y="3584516"/>
              <a:ext cx="1144270" cy="2402840"/>
            </a:xfrm>
            <a:custGeom>
              <a:avLst/>
              <a:gdLst/>
              <a:ahLst/>
              <a:cxnLst/>
              <a:rect l="l" t="t" r="r" b="b"/>
              <a:pathLst>
                <a:path w="1144270" h="2402840">
                  <a:moveTo>
                    <a:pt x="649386" y="0"/>
                  </a:moveTo>
                  <a:lnTo>
                    <a:pt x="0" y="365251"/>
                  </a:lnTo>
                  <a:lnTo>
                    <a:pt x="482883" y="2402460"/>
                  </a:lnTo>
                  <a:lnTo>
                    <a:pt x="1144198" y="2019081"/>
                  </a:lnTo>
                  <a:lnTo>
                    <a:pt x="649386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7014" y="4143877"/>
              <a:ext cx="258445" cy="554355"/>
            </a:xfrm>
            <a:custGeom>
              <a:avLst/>
              <a:gdLst/>
              <a:ahLst/>
              <a:cxnLst/>
              <a:rect l="l" t="t" r="r" b="b"/>
              <a:pathLst>
                <a:path w="258444" h="554354">
                  <a:moveTo>
                    <a:pt x="166168" y="0"/>
                  </a:moveTo>
                  <a:lnTo>
                    <a:pt x="0" y="554287"/>
                  </a:lnTo>
                  <a:lnTo>
                    <a:pt x="258094" y="402130"/>
                  </a:lnTo>
                  <a:lnTo>
                    <a:pt x="166168" y="0"/>
                  </a:lnTo>
                  <a:close/>
                </a:path>
              </a:pathLst>
            </a:custGeom>
            <a:solidFill>
              <a:srgbClr val="005D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34729" y="4224484"/>
              <a:ext cx="5276215" cy="2095500"/>
            </a:xfrm>
            <a:custGeom>
              <a:avLst/>
              <a:gdLst/>
              <a:ahLst/>
              <a:cxnLst/>
              <a:rect l="l" t="t" r="r" b="b"/>
              <a:pathLst>
                <a:path w="5276215" h="2095500">
                  <a:moveTo>
                    <a:pt x="0" y="0"/>
                  </a:moveTo>
                  <a:lnTo>
                    <a:pt x="5275828" y="0"/>
                  </a:lnTo>
                </a:path>
                <a:path w="5276215" h="2095500">
                  <a:moveTo>
                    <a:pt x="0" y="1633752"/>
                  </a:moveTo>
                  <a:lnTo>
                    <a:pt x="5275828" y="1633752"/>
                  </a:lnTo>
                </a:path>
                <a:path w="5276215" h="2095500">
                  <a:moveTo>
                    <a:pt x="0" y="2095502"/>
                  </a:moveTo>
                  <a:lnTo>
                    <a:pt x="5275828" y="2095502"/>
                  </a:lnTo>
                </a:path>
                <a:path w="5276215" h="2095500">
                  <a:moveTo>
                    <a:pt x="0" y="641351"/>
                  </a:moveTo>
                  <a:lnTo>
                    <a:pt x="5275828" y="641351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74881" y="4221338"/>
              <a:ext cx="927100" cy="2710815"/>
            </a:xfrm>
            <a:custGeom>
              <a:avLst/>
              <a:gdLst/>
              <a:ahLst/>
              <a:cxnLst/>
              <a:rect l="l" t="t" r="r" b="b"/>
              <a:pathLst>
                <a:path w="927100" h="2710815">
                  <a:moveTo>
                    <a:pt x="927101" y="2710795"/>
                  </a:moveTo>
                  <a:lnTo>
                    <a:pt x="0" y="2710795"/>
                  </a:lnTo>
                  <a:lnTo>
                    <a:pt x="0" y="0"/>
                  </a:lnTo>
                </a:path>
              </a:pathLst>
            </a:custGeom>
            <a:ln w="710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74650" y="5855485"/>
              <a:ext cx="921385" cy="464184"/>
            </a:xfrm>
            <a:custGeom>
              <a:avLst/>
              <a:gdLst/>
              <a:ahLst/>
              <a:cxnLst/>
              <a:rect l="l" t="t" r="r" b="b"/>
              <a:pathLst>
                <a:path w="921384" h="464185">
                  <a:moveTo>
                    <a:pt x="0" y="0"/>
                  </a:moveTo>
                  <a:lnTo>
                    <a:pt x="920962" y="0"/>
                  </a:lnTo>
                </a:path>
                <a:path w="921384" h="464185">
                  <a:moveTo>
                    <a:pt x="168" y="463651"/>
                  </a:moveTo>
                  <a:lnTo>
                    <a:pt x="920962" y="463651"/>
                  </a:lnTo>
                </a:path>
              </a:pathLst>
            </a:custGeom>
            <a:ln w="12697">
              <a:solidFill>
                <a:srgbClr val="15161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7857" y="2141063"/>
              <a:ext cx="2085339" cy="2085339"/>
            </a:xfrm>
            <a:custGeom>
              <a:avLst/>
              <a:gdLst/>
              <a:ahLst/>
              <a:cxnLst/>
              <a:rect l="l" t="t" r="r" b="b"/>
              <a:pathLst>
                <a:path w="2085340" h="2085339">
                  <a:moveTo>
                    <a:pt x="0" y="2084939"/>
                  </a:moveTo>
                  <a:lnTo>
                    <a:pt x="2084941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3079" y="1982314"/>
              <a:ext cx="4670425" cy="4952365"/>
            </a:xfrm>
            <a:custGeom>
              <a:avLst/>
              <a:gdLst/>
              <a:ahLst/>
              <a:cxnLst/>
              <a:rect l="l" t="t" r="r" b="b"/>
              <a:pathLst>
                <a:path w="4670425" h="4952365">
                  <a:moveTo>
                    <a:pt x="1211291" y="2235186"/>
                  </a:moveTo>
                  <a:lnTo>
                    <a:pt x="1211291" y="0"/>
                  </a:lnTo>
                </a:path>
                <a:path w="4670425" h="4952365">
                  <a:moveTo>
                    <a:pt x="1776445" y="2238361"/>
                  </a:moveTo>
                  <a:lnTo>
                    <a:pt x="1776445" y="0"/>
                  </a:lnTo>
                </a:path>
                <a:path w="4670425" h="4952365">
                  <a:moveTo>
                    <a:pt x="1122616" y="3876671"/>
                  </a:moveTo>
                  <a:lnTo>
                    <a:pt x="1122616" y="4075"/>
                  </a:lnTo>
                </a:path>
                <a:path w="4670425" h="4952365">
                  <a:moveTo>
                    <a:pt x="1868745" y="3873494"/>
                  </a:moveTo>
                  <a:lnTo>
                    <a:pt x="1868745" y="4075"/>
                  </a:lnTo>
                </a:path>
                <a:path w="4670425" h="4952365">
                  <a:moveTo>
                    <a:pt x="960465" y="4333871"/>
                  </a:moveTo>
                  <a:lnTo>
                    <a:pt x="960465" y="20405"/>
                  </a:lnTo>
                </a:path>
                <a:path w="4670425" h="4952365">
                  <a:moveTo>
                    <a:pt x="2049498" y="4333871"/>
                  </a:moveTo>
                  <a:lnTo>
                    <a:pt x="2049498" y="20405"/>
                  </a:lnTo>
                </a:path>
                <a:path w="4670425" h="4952365">
                  <a:moveTo>
                    <a:pt x="147665" y="4951919"/>
                  </a:moveTo>
                  <a:lnTo>
                    <a:pt x="147665" y="31291"/>
                  </a:lnTo>
                </a:path>
                <a:path w="4670425" h="4952365">
                  <a:moveTo>
                    <a:pt x="2849598" y="4951919"/>
                  </a:moveTo>
                  <a:lnTo>
                    <a:pt x="2849598" y="31291"/>
                  </a:lnTo>
                </a:path>
                <a:path w="4670425" h="4952365">
                  <a:moveTo>
                    <a:pt x="3756023" y="2246810"/>
                  </a:moveTo>
                  <a:lnTo>
                    <a:pt x="3756023" y="1329239"/>
                  </a:lnTo>
                  <a:lnTo>
                    <a:pt x="0" y="1329239"/>
                  </a:lnTo>
                </a:path>
                <a:path w="4670425" h="4952365">
                  <a:moveTo>
                    <a:pt x="4670423" y="2246810"/>
                  </a:moveTo>
                  <a:lnTo>
                    <a:pt x="4670423" y="414839"/>
                  </a:lnTo>
                  <a:lnTo>
                    <a:pt x="25387" y="414839"/>
                  </a:lnTo>
                </a:path>
                <a:path w="4670425" h="4952365">
                  <a:moveTo>
                    <a:pt x="1495342" y="2882887"/>
                  </a:moveTo>
                  <a:lnTo>
                    <a:pt x="1495342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920000">
            <a:off x="279778" y="5386892"/>
            <a:ext cx="128693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45"/>
              </a:lnSpc>
            </a:pPr>
            <a:r>
              <a:rPr sz="2400" spc="285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920000">
            <a:off x="434748" y="5726738"/>
            <a:ext cx="977728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5"/>
              </a:lnSpc>
            </a:pPr>
            <a:r>
              <a:rPr sz="2400" spc="254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1557" y="4828147"/>
            <a:ext cx="852805" cy="519430"/>
          </a:xfrm>
          <a:custGeom>
            <a:avLst/>
            <a:gdLst/>
            <a:ahLst/>
            <a:cxnLst/>
            <a:rect l="l" t="t" r="r" b="b"/>
            <a:pathLst>
              <a:path w="852805" h="519429">
                <a:moveTo>
                  <a:pt x="709291" y="71161"/>
                </a:moveTo>
                <a:lnTo>
                  <a:pt x="0" y="497357"/>
                </a:lnTo>
                <a:lnTo>
                  <a:pt x="13082" y="519130"/>
                </a:lnTo>
                <a:lnTo>
                  <a:pt x="722376" y="92933"/>
                </a:lnTo>
                <a:lnTo>
                  <a:pt x="709291" y="71161"/>
                </a:lnTo>
                <a:close/>
              </a:path>
              <a:path w="852805" h="519429">
                <a:moveTo>
                  <a:pt x="827044" y="35135"/>
                </a:moveTo>
                <a:lnTo>
                  <a:pt x="769247" y="35135"/>
                </a:lnTo>
                <a:lnTo>
                  <a:pt x="782330" y="56908"/>
                </a:lnTo>
                <a:lnTo>
                  <a:pt x="722376" y="92933"/>
                </a:lnTo>
                <a:lnTo>
                  <a:pt x="735570" y="131312"/>
                </a:lnTo>
                <a:lnTo>
                  <a:pt x="739220" y="156902"/>
                </a:lnTo>
                <a:lnTo>
                  <a:pt x="827044" y="35135"/>
                </a:lnTo>
                <a:close/>
              </a:path>
              <a:path w="852805" h="519429">
                <a:moveTo>
                  <a:pt x="769247" y="35135"/>
                </a:moveTo>
                <a:lnTo>
                  <a:pt x="709291" y="71161"/>
                </a:lnTo>
                <a:lnTo>
                  <a:pt x="711140" y="73756"/>
                </a:lnTo>
                <a:lnTo>
                  <a:pt x="713785" y="77723"/>
                </a:lnTo>
                <a:lnTo>
                  <a:pt x="716302" y="81766"/>
                </a:lnTo>
                <a:lnTo>
                  <a:pt x="718692" y="85888"/>
                </a:lnTo>
                <a:lnTo>
                  <a:pt x="720953" y="90086"/>
                </a:lnTo>
                <a:lnTo>
                  <a:pt x="722376" y="92933"/>
                </a:lnTo>
                <a:lnTo>
                  <a:pt x="782330" y="56908"/>
                </a:lnTo>
                <a:lnTo>
                  <a:pt x="769247" y="35135"/>
                </a:lnTo>
                <a:close/>
              </a:path>
              <a:path w="852805" h="519429">
                <a:moveTo>
                  <a:pt x="852385" y="0"/>
                </a:moveTo>
                <a:lnTo>
                  <a:pt x="660725" y="26262"/>
                </a:lnTo>
                <a:lnTo>
                  <a:pt x="665153" y="29156"/>
                </a:lnTo>
                <a:lnTo>
                  <a:pt x="669455" y="32125"/>
                </a:lnTo>
                <a:lnTo>
                  <a:pt x="699288" y="58654"/>
                </a:lnTo>
                <a:lnTo>
                  <a:pt x="709291" y="71161"/>
                </a:lnTo>
                <a:lnTo>
                  <a:pt x="769247" y="35135"/>
                </a:lnTo>
                <a:lnTo>
                  <a:pt x="827044" y="35135"/>
                </a:lnTo>
                <a:lnTo>
                  <a:pt x="85238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9740000">
            <a:off x="3625909" y="5477370"/>
            <a:ext cx="88652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5"/>
              </a:lnSpc>
            </a:pPr>
            <a:r>
              <a:rPr sz="2400" i="1" spc="20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9740000">
            <a:off x="3588685" y="5817892"/>
            <a:ext cx="961452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5"/>
              </a:lnSpc>
            </a:pPr>
            <a:r>
              <a:rPr sz="2400" i="1" spc="225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38654" y="4828392"/>
            <a:ext cx="972185" cy="605155"/>
          </a:xfrm>
          <a:custGeom>
            <a:avLst/>
            <a:gdLst/>
            <a:ahLst/>
            <a:cxnLst/>
            <a:rect l="l" t="t" r="r" b="b"/>
            <a:pathLst>
              <a:path w="972185" h="605154">
                <a:moveTo>
                  <a:pt x="142310" y="72663"/>
                </a:moveTo>
                <a:lnTo>
                  <a:pt x="128999" y="94293"/>
                </a:lnTo>
                <a:lnTo>
                  <a:pt x="958546" y="604789"/>
                </a:lnTo>
                <a:lnTo>
                  <a:pt x="971858" y="583159"/>
                </a:lnTo>
                <a:lnTo>
                  <a:pt x="142310" y="72663"/>
                </a:lnTo>
                <a:close/>
              </a:path>
              <a:path w="972185" h="605154">
                <a:moveTo>
                  <a:pt x="0" y="0"/>
                </a:moveTo>
                <a:lnTo>
                  <a:pt x="111480" y="158068"/>
                </a:lnTo>
                <a:lnTo>
                  <a:pt x="112010" y="152805"/>
                </a:lnTo>
                <a:lnTo>
                  <a:pt x="112669" y="147617"/>
                </a:lnTo>
                <a:lnTo>
                  <a:pt x="122496" y="108931"/>
                </a:lnTo>
                <a:lnTo>
                  <a:pt x="128999" y="94293"/>
                </a:lnTo>
                <a:lnTo>
                  <a:pt x="69435" y="57638"/>
                </a:lnTo>
                <a:lnTo>
                  <a:pt x="82749" y="36010"/>
                </a:lnTo>
                <a:lnTo>
                  <a:pt x="179815" y="36010"/>
                </a:lnTo>
                <a:lnTo>
                  <a:pt x="182552" y="34058"/>
                </a:lnTo>
                <a:lnTo>
                  <a:pt x="186886" y="31132"/>
                </a:lnTo>
                <a:lnTo>
                  <a:pt x="191347" y="28284"/>
                </a:lnTo>
                <a:lnTo>
                  <a:pt x="0" y="0"/>
                </a:lnTo>
                <a:close/>
              </a:path>
              <a:path w="972185" h="605154">
                <a:moveTo>
                  <a:pt x="82749" y="36010"/>
                </a:moveTo>
                <a:lnTo>
                  <a:pt x="69435" y="57638"/>
                </a:lnTo>
                <a:lnTo>
                  <a:pt x="128999" y="94293"/>
                </a:lnTo>
                <a:lnTo>
                  <a:pt x="130453" y="91461"/>
                </a:lnTo>
                <a:lnTo>
                  <a:pt x="132756" y="87288"/>
                </a:lnTo>
                <a:lnTo>
                  <a:pt x="135190" y="83195"/>
                </a:lnTo>
                <a:lnTo>
                  <a:pt x="137750" y="79178"/>
                </a:lnTo>
                <a:lnTo>
                  <a:pt x="140435" y="75239"/>
                </a:lnTo>
                <a:lnTo>
                  <a:pt x="142310" y="72663"/>
                </a:lnTo>
                <a:lnTo>
                  <a:pt x="82749" y="36010"/>
                </a:lnTo>
                <a:close/>
              </a:path>
              <a:path w="972185" h="605154">
                <a:moveTo>
                  <a:pt x="179815" y="36010"/>
                </a:moveTo>
                <a:lnTo>
                  <a:pt x="82749" y="36010"/>
                </a:lnTo>
                <a:lnTo>
                  <a:pt x="142310" y="72663"/>
                </a:lnTo>
                <a:lnTo>
                  <a:pt x="143247" y="71376"/>
                </a:lnTo>
                <a:lnTo>
                  <a:pt x="146188" y="67597"/>
                </a:lnTo>
                <a:lnTo>
                  <a:pt x="174264" y="40139"/>
                </a:lnTo>
                <a:lnTo>
                  <a:pt x="178343" y="37061"/>
                </a:lnTo>
                <a:lnTo>
                  <a:pt x="179815" y="3601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36948" y="1780370"/>
            <a:ext cx="821690" cy="7321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0955" marR="5080" indent="-8890">
              <a:lnSpc>
                <a:spcPts val="2680"/>
              </a:lnSpc>
              <a:spcBef>
                <a:spcPts val="355"/>
              </a:spcBef>
            </a:pP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PLAN 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29048" y="2593169"/>
            <a:ext cx="153035" cy="1009650"/>
          </a:xfrm>
          <a:custGeom>
            <a:avLst/>
            <a:gdLst/>
            <a:ahLst/>
            <a:cxnLst/>
            <a:rect l="l" t="t" r="r" b="b"/>
            <a:pathLst>
              <a:path w="153035" h="1009650">
                <a:moveTo>
                  <a:pt x="0" y="831841"/>
                </a:moveTo>
                <a:lnTo>
                  <a:pt x="76205" y="1009652"/>
                </a:lnTo>
                <a:lnTo>
                  <a:pt x="114502" y="920290"/>
                </a:lnTo>
                <a:lnTo>
                  <a:pt x="63503" y="920290"/>
                </a:lnTo>
                <a:lnTo>
                  <a:pt x="63503" y="850346"/>
                </a:lnTo>
                <a:lnTo>
                  <a:pt x="23813" y="841889"/>
                </a:lnTo>
                <a:lnTo>
                  <a:pt x="4762" y="834148"/>
                </a:lnTo>
                <a:lnTo>
                  <a:pt x="0" y="831841"/>
                </a:lnTo>
                <a:close/>
              </a:path>
              <a:path w="153035" h="1009650">
                <a:moveTo>
                  <a:pt x="63503" y="850346"/>
                </a:moveTo>
                <a:lnTo>
                  <a:pt x="63503" y="920290"/>
                </a:lnTo>
                <a:lnTo>
                  <a:pt x="88905" y="920290"/>
                </a:lnTo>
                <a:lnTo>
                  <a:pt x="88905" y="850892"/>
                </a:lnTo>
                <a:lnTo>
                  <a:pt x="76205" y="850892"/>
                </a:lnTo>
                <a:lnTo>
                  <a:pt x="71441" y="850817"/>
                </a:lnTo>
                <a:lnTo>
                  <a:pt x="66678" y="850593"/>
                </a:lnTo>
                <a:lnTo>
                  <a:pt x="63503" y="850346"/>
                </a:lnTo>
                <a:close/>
              </a:path>
              <a:path w="153035" h="1009650">
                <a:moveTo>
                  <a:pt x="152408" y="831841"/>
                </a:moveTo>
                <a:lnTo>
                  <a:pt x="114307" y="846129"/>
                </a:lnTo>
                <a:lnTo>
                  <a:pt x="88905" y="850346"/>
                </a:lnTo>
                <a:lnTo>
                  <a:pt x="88905" y="920290"/>
                </a:lnTo>
                <a:lnTo>
                  <a:pt x="114502" y="920290"/>
                </a:lnTo>
                <a:lnTo>
                  <a:pt x="152408" y="831841"/>
                </a:lnTo>
                <a:close/>
              </a:path>
              <a:path w="153035" h="1009650">
                <a:moveTo>
                  <a:pt x="88905" y="0"/>
                </a:moveTo>
                <a:lnTo>
                  <a:pt x="63503" y="0"/>
                </a:lnTo>
                <a:lnTo>
                  <a:pt x="63503" y="850346"/>
                </a:lnTo>
                <a:lnTo>
                  <a:pt x="66678" y="850593"/>
                </a:lnTo>
                <a:lnTo>
                  <a:pt x="71441" y="850817"/>
                </a:lnTo>
                <a:lnTo>
                  <a:pt x="76205" y="850892"/>
                </a:lnTo>
                <a:lnTo>
                  <a:pt x="80967" y="850817"/>
                </a:lnTo>
                <a:lnTo>
                  <a:pt x="85730" y="850593"/>
                </a:lnTo>
                <a:lnTo>
                  <a:pt x="88905" y="850346"/>
                </a:lnTo>
                <a:lnTo>
                  <a:pt x="88905" y="0"/>
                </a:lnTo>
                <a:close/>
              </a:path>
              <a:path w="153035" h="1009650">
                <a:moveTo>
                  <a:pt x="88905" y="850346"/>
                </a:moveTo>
                <a:lnTo>
                  <a:pt x="85730" y="850593"/>
                </a:lnTo>
                <a:lnTo>
                  <a:pt x="80967" y="850817"/>
                </a:lnTo>
                <a:lnTo>
                  <a:pt x="76205" y="850892"/>
                </a:lnTo>
                <a:lnTo>
                  <a:pt x="88905" y="850892"/>
                </a:lnTo>
                <a:lnTo>
                  <a:pt x="88905" y="850346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99274" y="6949178"/>
            <a:ext cx="193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50860" y="6949178"/>
            <a:ext cx="160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6865" y="1577075"/>
            <a:ext cx="1685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2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33865" y="791683"/>
            <a:ext cx="149225" cy="161925"/>
          </a:xfrm>
          <a:custGeom>
            <a:avLst/>
            <a:gdLst/>
            <a:ahLst/>
            <a:cxnLst/>
            <a:rect l="l" t="t" r="r" b="b"/>
            <a:pathLst>
              <a:path w="149225" h="161925">
                <a:moveTo>
                  <a:pt x="149223" y="0"/>
                </a:moveTo>
                <a:lnTo>
                  <a:pt x="0" y="0"/>
                </a:lnTo>
                <a:lnTo>
                  <a:pt x="0" y="161657"/>
                </a:lnTo>
                <a:lnTo>
                  <a:pt x="149223" y="161657"/>
                </a:lnTo>
                <a:lnTo>
                  <a:pt x="149223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71988" y="747224"/>
            <a:ext cx="24460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PROJECTION / GUIDE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LINES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33865" y="1071085"/>
            <a:ext cx="149225" cy="161925"/>
          </a:xfrm>
          <a:custGeom>
            <a:avLst/>
            <a:gdLst/>
            <a:ahLst/>
            <a:cxnLst/>
            <a:rect l="l" t="t" r="r" b="b"/>
            <a:pathLst>
              <a:path w="149225" h="161925">
                <a:moveTo>
                  <a:pt x="149223" y="0"/>
                </a:moveTo>
                <a:lnTo>
                  <a:pt x="0" y="0"/>
                </a:lnTo>
                <a:lnTo>
                  <a:pt x="0" y="161658"/>
                </a:lnTo>
                <a:lnTo>
                  <a:pt x="149223" y="161658"/>
                </a:lnTo>
                <a:lnTo>
                  <a:pt x="149223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71988" y="1026626"/>
            <a:ext cx="249618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45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DEGREE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GUIDE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LINE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(for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view)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3" name="object 33"/>
          <p:cNvGrpSpPr>
            <a:grpSpLocks noGrp="1" noUngrp="1" noRot="1" noMove="1" noResize="1"/>
          </p:cNvGrpSpPr>
          <p:nvPr/>
        </p:nvGrpSpPr>
        <p:grpSpPr>
          <a:xfrm>
            <a:off x="113092" y="96889"/>
            <a:ext cx="10473055" cy="7322820"/>
            <a:chOff x="113092" y="96889"/>
            <a:chExt cx="10473055" cy="7322820"/>
          </a:xfrm>
        </p:grpSpPr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41527" y="6929586"/>
              <a:ext cx="5969635" cy="0"/>
            </a:xfrm>
            <a:custGeom>
              <a:avLst/>
              <a:gdLst/>
              <a:ahLst/>
              <a:cxnLst/>
              <a:rect l="l" t="t" r="r" b="b"/>
              <a:pathLst>
                <a:path w="5969634">
                  <a:moveTo>
                    <a:pt x="0" y="0"/>
                  </a:moveTo>
                  <a:lnTo>
                    <a:pt x="5969030" y="0"/>
                  </a:lnTo>
                </a:path>
              </a:pathLst>
            </a:custGeom>
            <a:ln w="7199">
              <a:solidFill>
                <a:srgbClr val="E3341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91824" y="2384711"/>
              <a:ext cx="180975" cy="925830"/>
            </a:xfrm>
            <a:custGeom>
              <a:avLst/>
              <a:gdLst/>
              <a:ahLst/>
              <a:cxnLst/>
              <a:rect l="l" t="t" r="r" b="b"/>
              <a:pathLst>
                <a:path w="180975" h="925829">
                  <a:moveTo>
                    <a:pt x="0" y="925516"/>
                  </a:moveTo>
                  <a:lnTo>
                    <a:pt x="0" y="0"/>
                  </a:lnTo>
                </a:path>
                <a:path w="180975" h="925829">
                  <a:moveTo>
                    <a:pt x="180752" y="925516"/>
                  </a:moveTo>
                  <a:lnTo>
                    <a:pt x="180752" y="410"/>
                  </a:lnTo>
                </a:path>
              </a:pathLst>
            </a:custGeom>
            <a:ln w="12697">
              <a:solidFill>
                <a:srgbClr val="15161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902" y="100699"/>
              <a:ext cx="10465435" cy="7315200"/>
            </a:xfrm>
            <a:custGeom>
              <a:avLst/>
              <a:gdLst/>
              <a:ahLst/>
              <a:cxnLst/>
              <a:rect l="l" t="t" r="r" b="b"/>
              <a:pathLst>
                <a:path w="10465435" h="7315200">
                  <a:moveTo>
                    <a:pt x="6693599" y="4130150"/>
                  </a:moveTo>
                  <a:lnTo>
                    <a:pt x="7777271" y="6835236"/>
                  </a:lnTo>
                  <a:lnTo>
                    <a:pt x="7187264" y="6835236"/>
                  </a:lnTo>
                  <a:lnTo>
                    <a:pt x="6953656" y="6219413"/>
                  </a:lnTo>
                  <a:lnTo>
                    <a:pt x="5868724" y="6219413"/>
                  </a:lnTo>
                  <a:lnTo>
                    <a:pt x="5643929" y="6835236"/>
                  </a:lnTo>
                  <a:lnTo>
                    <a:pt x="5064627" y="6835236"/>
                  </a:lnTo>
                  <a:lnTo>
                    <a:pt x="6114928" y="4130150"/>
                  </a:lnTo>
                  <a:lnTo>
                    <a:pt x="6693599" y="4130150"/>
                  </a:lnTo>
                  <a:close/>
                </a:path>
                <a:path w="10465435" h="7315200">
                  <a:moveTo>
                    <a:pt x="0" y="0"/>
                  </a:moveTo>
                  <a:lnTo>
                    <a:pt x="10464807" y="0"/>
                  </a:lnTo>
                  <a:lnTo>
                    <a:pt x="10464807" y="7315203"/>
                  </a:lnTo>
                  <a:lnTo>
                    <a:pt x="0" y="73152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1927" y="6495169"/>
            <a:ext cx="4776470" cy="44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0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PLEASE</a:t>
            </a:r>
            <a:r>
              <a:rPr sz="16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ESTIMATE</a:t>
            </a:r>
            <a:r>
              <a:rPr sz="16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400"/>
              </a:lnSpc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BASE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9690" y="611348"/>
            <a:ext cx="5537835" cy="353060"/>
          </a:xfrm>
          <a:custGeom>
            <a:avLst/>
            <a:gdLst/>
            <a:ahLst/>
            <a:cxnLst/>
            <a:rect l="l" t="t" r="r" b="b"/>
            <a:pathLst>
              <a:path w="5537835" h="353059">
                <a:moveTo>
                  <a:pt x="0" y="0"/>
                </a:moveTo>
                <a:lnTo>
                  <a:pt x="5537217" y="0"/>
                </a:lnTo>
                <a:lnTo>
                  <a:pt x="5537217" y="352612"/>
                </a:lnTo>
                <a:lnTo>
                  <a:pt x="0" y="35261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1539" y="662478"/>
            <a:ext cx="5315585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00"/>
              </a:spcBef>
              <a:tabLst>
                <a:tab pos="169354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https://technologystudent.com/despro_flsh/third1.html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40640" marR="1614170" indent="-28575">
              <a:lnSpc>
                <a:spcPts val="1789"/>
              </a:lnSpc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of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letter, 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‘A’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projection.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40"/>
          <p:cNvGrpSpPr>
            <a:grpSpLocks noGrp="1" noUngrp="1" noRot="1" noMove="1" noResize="1"/>
          </p:cNvGrpSpPr>
          <p:nvPr/>
        </p:nvGrpSpPr>
        <p:grpSpPr>
          <a:xfrm>
            <a:off x="9263955" y="422201"/>
            <a:ext cx="1120775" cy="1120775"/>
            <a:chOff x="9263955" y="422201"/>
            <a:chExt cx="1120775" cy="1120775"/>
          </a:xfrm>
        </p:grpSpPr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63955" y="422201"/>
              <a:ext cx="1120775" cy="1120775"/>
            </a:xfrm>
            <a:custGeom>
              <a:avLst/>
              <a:gdLst/>
              <a:ahLst/>
              <a:cxnLst/>
              <a:rect l="l" t="t" r="r" b="b"/>
              <a:pathLst>
                <a:path w="1120775" h="1120775">
                  <a:moveTo>
                    <a:pt x="1120190" y="0"/>
                  </a:moveTo>
                  <a:lnTo>
                    <a:pt x="0" y="0"/>
                  </a:lnTo>
                  <a:lnTo>
                    <a:pt x="0" y="1120189"/>
                  </a:lnTo>
                  <a:lnTo>
                    <a:pt x="1120190" y="1120189"/>
                  </a:lnTo>
                  <a:lnTo>
                    <a:pt x="1120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70949" y="483089"/>
              <a:ext cx="828040" cy="365760"/>
            </a:xfrm>
            <a:custGeom>
              <a:avLst/>
              <a:gdLst/>
              <a:ahLst/>
              <a:cxnLst/>
              <a:rect l="l" t="t" r="r" b="b"/>
              <a:pathLst>
                <a:path w="828040" h="365759">
                  <a:moveTo>
                    <a:pt x="48704" y="194818"/>
                  </a:moveTo>
                  <a:lnTo>
                    <a:pt x="24345" y="194818"/>
                  </a:lnTo>
                  <a:lnTo>
                    <a:pt x="0" y="194818"/>
                  </a:lnTo>
                  <a:lnTo>
                    <a:pt x="0" y="219163"/>
                  </a:lnTo>
                  <a:lnTo>
                    <a:pt x="24345" y="219163"/>
                  </a:lnTo>
                  <a:lnTo>
                    <a:pt x="48704" y="219163"/>
                  </a:lnTo>
                  <a:lnTo>
                    <a:pt x="48704" y="194818"/>
                  </a:lnTo>
                  <a:close/>
                </a:path>
                <a:path w="828040" h="365759">
                  <a:moveTo>
                    <a:pt x="73050" y="146113"/>
                  </a:moveTo>
                  <a:lnTo>
                    <a:pt x="48704" y="146113"/>
                  </a:lnTo>
                  <a:lnTo>
                    <a:pt x="48704" y="170459"/>
                  </a:lnTo>
                  <a:lnTo>
                    <a:pt x="73050" y="170459"/>
                  </a:lnTo>
                  <a:lnTo>
                    <a:pt x="73050" y="146113"/>
                  </a:lnTo>
                  <a:close/>
                </a:path>
                <a:path w="828040" h="365759">
                  <a:moveTo>
                    <a:pt x="97396" y="340918"/>
                  </a:moveTo>
                  <a:lnTo>
                    <a:pt x="73050" y="340918"/>
                  </a:lnTo>
                  <a:lnTo>
                    <a:pt x="73050" y="243509"/>
                  </a:lnTo>
                  <a:lnTo>
                    <a:pt x="48704" y="243509"/>
                  </a:lnTo>
                  <a:lnTo>
                    <a:pt x="24345" y="243509"/>
                  </a:lnTo>
                  <a:lnTo>
                    <a:pt x="0" y="243509"/>
                  </a:lnTo>
                  <a:lnTo>
                    <a:pt x="0" y="267868"/>
                  </a:lnTo>
                  <a:lnTo>
                    <a:pt x="24345" y="267868"/>
                  </a:lnTo>
                  <a:lnTo>
                    <a:pt x="48704" y="267868"/>
                  </a:lnTo>
                  <a:lnTo>
                    <a:pt x="48704" y="365277"/>
                  </a:lnTo>
                  <a:lnTo>
                    <a:pt x="73050" y="365277"/>
                  </a:lnTo>
                  <a:lnTo>
                    <a:pt x="97396" y="365277"/>
                  </a:lnTo>
                  <a:lnTo>
                    <a:pt x="97396" y="340918"/>
                  </a:lnTo>
                  <a:close/>
                </a:path>
                <a:path w="828040" h="365759">
                  <a:moveTo>
                    <a:pt x="97396" y="48704"/>
                  </a:moveTo>
                  <a:lnTo>
                    <a:pt x="73050" y="48704"/>
                  </a:lnTo>
                  <a:lnTo>
                    <a:pt x="48704" y="48704"/>
                  </a:lnTo>
                  <a:lnTo>
                    <a:pt x="48704" y="97409"/>
                  </a:lnTo>
                  <a:lnTo>
                    <a:pt x="73050" y="97409"/>
                  </a:lnTo>
                  <a:lnTo>
                    <a:pt x="73050" y="146113"/>
                  </a:lnTo>
                  <a:lnTo>
                    <a:pt x="97396" y="146113"/>
                  </a:lnTo>
                  <a:lnTo>
                    <a:pt x="97396" y="48704"/>
                  </a:lnTo>
                  <a:close/>
                </a:path>
                <a:path w="828040" h="365759">
                  <a:moveTo>
                    <a:pt x="97396" y="0"/>
                  </a:moveTo>
                  <a:lnTo>
                    <a:pt x="73050" y="0"/>
                  </a:lnTo>
                  <a:lnTo>
                    <a:pt x="73050" y="24345"/>
                  </a:lnTo>
                  <a:lnTo>
                    <a:pt x="97396" y="24345"/>
                  </a:lnTo>
                  <a:lnTo>
                    <a:pt x="97396" y="0"/>
                  </a:lnTo>
                  <a:close/>
                </a:path>
                <a:path w="828040" h="365759">
                  <a:moveTo>
                    <a:pt x="121754" y="194818"/>
                  </a:moveTo>
                  <a:lnTo>
                    <a:pt x="97396" y="194818"/>
                  </a:lnTo>
                  <a:lnTo>
                    <a:pt x="73050" y="194818"/>
                  </a:lnTo>
                  <a:lnTo>
                    <a:pt x="73050" y="219163"/>
                  </a:lnTo>
                  <a:lnTo>
                    <a:pt x="97396" y="219163"/>
                  </a:lnTo>
                  <a:lnTo>
                    <a:pt x="121754" y="219163"/>
                  </a:lnTo>
                  <a:lnTo>
                    <a:pt x="121754" y="194818"/>
                  </a:lnTo>
                  <a:close/>
                </a:path>
                <a:path w="828040" h="365759">
                  <a:moveTo>
                    <a:pt x="121754" y="146113"/>
                  </a:moveTo>
                  <a:lnTo>
                    <a:pt x="97396" y="146113"/>
                  </a:lnTo>
                  <a:lnTo>
                    <a:pt x="97396" y="170459"/>
                  </a:lnTo>
                  <a:lnTo>
                    <a:pt x="121754" y="170459"/>
                  </a:lnTo>
                  <a:lnTo>
                    <a:pt x="121754" y="146113"/>
                  </a:lnTo>
                  <a:close/>
                </a:path>
                <a:path w="828040" h="365759">
                  <a:moveTo>
                    <a:pt x="146100" y="170459"/>
                  </a:moveTo>
                  <a:lnTo>
                    <a:pt x="121754" y="170459"/>
                  </a:lnTo>
                  <a:lnTo>
                    <a:pt x="121754" y="194818"/>
                  </a:lnTo>
                  <a:lnTo>
                    <a:pt x="146100" y="194818"/>
                  </a:lnTo>
                  <a:lnTo>
                    <a:pt x="146100" y="170459"/>
                  </a:lnTo>
                  <a:close/>
                </a:path>
                <a:path w="828040" h="365759">
                  <a:moveTo>
                    <a:pt x="170459" y="219163"/>
                  </a:moveTo>
                  <a:lnTo>
                    <a:pt x="146100" y="219163"/>
                  </a:lnTo>
                  <a:lnTo>
                    <a:pt x="121754" y="219163"/>
                  </a:lnTo>
                  <a:lnTo>
                    <a:pt x="121754" y="243509"/>
                  </a:lnTo>
                  <a:lnTo>
                    <a:pt x="97396" y="243509"/>
                  </a:lnTo>
                  <a:lnTo>
                    <a:pt x="97396" y="267868"/>
                  </a:lnTo>
                  <a:lnTo>
                    <a:pt x="121754" y="267868"/>
                  </a:lnTo>
                  <a:lnTo>
                    <a:pt x="146100" y="267868"/>
                  </a:lnTo>
                  <a:lnTo>
                    <a:pt x="146100" y="243509"/>
                  </a:lnTo>
                  <a:lnTo>
                    <a:pt x="170459" y="243509"/>
                  </a:lnTo>
                  <a:lnTo>
                    <a:pt x="170459" y="219163"/>
                  </a:lnTo>
                  <a:close/>
                </a:path>
                <a:path w="828040" h="365759">
                  <a:moveTo>
                    <a:pt x="170459" y="97409"/>
                  </a:moveTo>
                  <a:lnTo>
                    <a:pt x="146100" y="97409"/>
                  </a:lnTo>
                  <a:lnTo>
                    <a:pt x="121754" y="97409"/>
                  </a:lnTo>
                  <a:lnTo>
                    <a:pt x="121754" y="121754"/>
                  </a:lnTo>
                  <a:lnTo>
                    <a:pt x="146100" y="121754"/>
                  </a:lnTo>
                  <a:lnTo>
                    <a:pt x="146100" y="170459"/>
                  </a:lnTo>
                  <a:lnTo>
                    <a:pt x="170459" y="170459"/>
                  </a:lnTo>
                  <a:lnTo>
                    <a:pt x="170459" y="97409"/>
                  </a:lnTo>
                  <a:close/>
                </a:path>
                <a:path w="828040" h="365759">
                  <a:moveTo>
                    <a:pt x="170459" y="0"/>
                  </a:moveTo>
                  <a:lnTo>
                    <a:pt x="146100" y="0"/>
                  </a:lnTo>
                  <a:lnTo>
                    <a:pt x="121754" y="0"/>
                  </a:lnTo>
                  <a:lnTo>
                    <a:pt x="121754" y="24345"/>
                  </a:lnTo>
                  <a:lnTo>
                    <a:pt x="146100" y="24345"/>
                  </a:lnTo>
                  <a:lnTo>
                    <a:pt x="170459" y="24345"/>
                  </a:lnTo>
                  <a:lnTo>
                    <a:pt x="170459" y="0"/>
                  </a:lnTo>
                  <a:close/>
                </a:path>
                <a:path w="828040" h="365759">
                  <a:moveTo>
                    <a:pt x="219163" y="146113"/>
                  </a:moveTo>
                  <a:lnTo>
                    <a:pt x="194805" y="146113"/>
                  </a:lnTo>
                  <a:lnTo>
                    <a:pt x="194805" y="170459"/>
                  </a:lnTo>
                  <a:lnTo>
                    <a:pt x="219163" y="170459"/>
                  </a:lnTo>
                  <a:lnTo>
                    <a:pt x="219163" y="146113"/>
                  </a:lnTo>
                  <a:close/>
                </a:path>
                <a:path w="828040" h="365759">
                  <a:moveTo>
                    <a:pt x="219163" y="24345"/>
                  </a:moveTo>
                  <a:lnTo>
                    <a:pt x="194805" y="24345"/>
                  </a:lnTo>
                  <a:lnTo>
                    <a:pt x="170459" y="24345"/>
                  </a:lnTo>
                  <a:lnTo>
                    <a:pt x="170459" y="48704"/>
                  </a:lnTo>
                  <a:lnTo>
                    <a:pt x="194805" y="48704"/>
                  </a:lnTo>
                  <a:lnTo>
                    <a:pt x="219163" y="48704"/>
                  </a:lnTo>
                  <a:lnTo>
                    <a:pt x="219163" y="24345"/>
                  </a:lnTo>
                  <a:close/>
                </a:path>
                <a:path w="828040" h="365759">
                  <a:moveTo>
                    <a:pt x="243509" y="267868"/>
                  </a:moveTo>
                  <a:lnTo>
                    <a:pt x="219163" y="267868"/>
                  </a:lnTo>
                  <a:lnTo>
                    <a:pt x="219163" y="292214"/>
                  </a:lnTo>
                  <a:lnTo>
                    <a:pt x="243509" y="292214"/>
                  </a:lnTo>
                  <a:lnTo>
                    <a:pt x="243509" y="267868"/>
                  </a:lnTo>
                  <a:close/>
                </a:path>
                <a:path w="828040" h="365759">
                  <a:moveTo>
                    <a:pt x="462686" y="146113"/>
                  </a:moveTo>
                  <a:lnTo>
                    <a:pt x="438327" y="146113"/>
                  </a:lnTo>
                  <a:lnTo>
                    <a:pt x="438327" y="170459"/>
                  </a:lnTo>
                  <a:lnTo>
                    <a:pt x="462686" y="170459"/>
                  </a:lnTo>
                  <a:lnTo>
                    <a:pt x="462686" y="146113"/>
                  </a:lnTo>
                  <a:close/>
                </a:path>
                <a:path w="828040" h="365759">
                  <a:moveTo>
                    <a:pt x="462686" y="97409"/>
                  </a:moveTo>
                  <a:lnTo>
                    <a:pt x="438327" y="97409"/>
                  </a:lnTo>
                  <a:lnTo>
                    <a:pt x="413981" y="97409"/>
                  </a:lnTo>
                  <a:lnTo>
                    <a:pt x="413981" y="121754"/>
                  </a:lnTo>
                  <a:lnTo>
                    <a:pt x="389623" y="121754"/>
                  </a:lnTo>
                  <a:lnTo>
                    <a:pt x="389623" y="170459"/>
                  </a:lnTo>
                  <a:lnTo>
                    <a:pt x="413981" y="170459"/>
                  </a:lnTo>
                  <a:lnTo>
                    <a:pt x="413981" y="146113"/>
                  </a:lnTo>
                  <a:lnTo>
                    <a:pt x="438327" y="146113"/>
                  </a:lnTo>
                  <a:lnTo>
                    <a:pt x="438327" y="121754"/>
                  </a:lnTo>
                  <a:lnTo>
                    <a:pt x="462686" y="121754"/>
                  </a:lnTo>
                  <a:lnTo>
                    <a:pt x="462686" y="97409"/>
                  </a:lnTo>
                  <a:close/>
                </a:path>
                <a:path w="828040" h="365759">
                  <a:moveTo>
                    <a:pt x="462686" y="0"/>
                  </a:moveTo>
                  <a:lnTo>
                    <a:pt x="438327" y="0"/>
                  </a:lnTo>
                  <a:lnTo>
                    <a:pt x="413981" y="0"/>
                  </a:lnTo>
                  <a:lnTo>
                    <a:pt x="413981" y="24345"/>
                  </a:lnTo>
                  <a:lnTo>
                    <a:pt x="413981" y="48704"/>
                  </a:lnTo>
                  <a:lnTo>
                    <a:pt x="389623" y="48704"/>
                  </a:lnTo>
                  <a:lnTo>
                    <a:pt x="365277" y="48704"/>
                  </a:lnTo>
                  <a:lnTo>
                    <a:pt x="365277" y="24345"/>
                  </a:lnTo>
                  <a:lnTo>
                    <a:pt x="389623" y="24345"/>
                  </a:lnTo>
                  <a:lnTo>
                    <a:pt x="413981" y="24345"/>
                  </a:lnTo>
                  <a:lnTo>
                    <a:pt x="413981" y="0"/>
                  </a:lnTo>
                  <a:lnTo>
                    <a:pt x="389623" y="0"/>
                  </a:lnTo>
                  <a:lnTo>
                    <a:pt x="365277" y="0"/>
                  </a:lnTo>
                  <a:lnTo>
                    <a:pt x="340918" y="0"/>
                  </a:lnTo>
                  <a:lnTo>
                    <a:pt x="340918" y="48704"/>
                  </a:lnTo>
                  <a:lnTo>
                    <a:pt x="316572" y="48704"/>
                  </a:lnTo>
                  <a:lnTo>
                    <a:pt x="316572" y="24345"/>
                  </a:lnTo>
                  <a:lnTo>
                    <a:pt x="292214" y="24345"/>
                  </a:lnTo>
                  <a:lnTo>
                    <a:pt x="292214" y="0"/>
                  </a:lnTo>
                  <a:lnTo>
                    <a:pt x="267868" y="0"/>
                  </a:lnTo>
                  <a:lnTo>
                    <a:pt x="243509" y="0"/>
                  </a:lnTo>
                  <a:lnTo>
                    <a:pt x="243509" y="24345"/>
                  </a:lnTo>
                  <a:lnTo>
                    <a:pt x="267868" y="24345"/>
                  </a:lnTo>
                  <a:lnTo>
                    <a:pt x="267868" y="48704"/>
                  </a:lnTo>
                  <a:lnTo>
                    <a:pt x="292214" y="48704"/>
                  </a:lnTo>
                  <a:lnTo>
                    <a:pt x="292214" y="73050"/>
                  </a:lnTo>
                  <a:lnTo>
                    <a:pt x="267868" y="73050"/>
                  </a:lnTo>
                  <a:lnTo>
                    <a:pt x="267868" y="48704"/>
                  </a:lnTo>
                  <a:lnTo>
                    <a:pt x="243509" y="48704"/>
                  </a:lnTo>
                  <a:lnTo>
                    <a:pt x="219163" y="48704"/>
                  </a:lnTo>
                  <a:lnTo>
                    <a:pt x="219163" y="73050"/>
                  </a:lnTo>
                  <a:lnTo>
                    <a:pt x="243509" y="73050"/>
                  </a:lnTo>
                  <a:lnTo>
                    <a:pt x="243509" y="97409"/>
                  </a:lnTo>
                  <a:lnTo>
                    <a:pt x="267868" y="97409"/>
                  </a:lnTo>
                  <a:lnTo>
                    <a:pt x="292214" y="97409"/>
                  </a:lnTo>
                  <a:lnTo>
                    <a:pt x="316572" y="97409"/>
                  </a:lnTo>
                  <a:lnTo>
                    <a:pt x="316572" y="73050"/>
                  </a:lnTo>
                  <a:lnTo>
                    <a:pt x="340918" y="73050"/>
                  </a:lnTo>
                  <a:lnTo>
                    <a:pt x="340918" y="97409"/>
                  </a:lnTo>
                  <a:lnTo>
                    <a:pt x="316572" y="97409"/>
                  </a:lnTo>
                  <a:lnTo>
                    <a:pt x="316572" y="121754"/>
                  </a:lnTo>
                  <a:lnTo>
                    <a:pt x="292214" y="121754"/>
                  </a:lnTo>
                  <a:lnTo>
                    <a:pt x="267868" y="121754"/>
                  </a:lnTo>
                  <a:lnTo>
                    <a:pt x="243509" y="121754"/>
                  </a:lnTo>
                  <a:lnTo>
                    <a:pt x="243509" y="97409"/>
                  </a:lnTo>
                  <a:lnTo>
                    <a:pt x="219163" y="97409"/>
                  </a:lnTo>
                  <a:lnTo>
                    <a:pt x="219163" y="146113"/>
                  </a:lnTo>
                  <a:lnTo>
                    <a:pt x="243509" y="146113"/>
                  </a:lnTo>
                  <a:lnTo>
                    <a:pt x="243509" y="194818"/>
                  </a:lnTo>
                  <a:lnTo>
                    <a:pt x="219163" y="194818"/>
                  </a:lnTo>
                  <a:lnTo>
                    <a:pt x="194805" y="194818"/>
                  </a:lnTo>
                  <a:lnTo>
                    <a:pt x="194805" y="219163"/>
                  </a:lnTo>
                  <a:lnTo>
                    <a:pt x="219163" y="219163"/>
                  </a:lnTo>
                  <a:lnTo>
                    <a:pt x="243509" y="219163"/>
                  </a:lnTo>
                  <a:lnTo>
                    <a:pt x="267868" y="219163"/>
                  </a:lnTo>
                  <a:lnTo>
                    <a:pt x="267868" y="194818"/>
                  </a:lnTo>
                  <a:lnTo>
                    <a:pt x="292214" y="194818"/>
                  </a:lnTo>
                  <a:lnTo>
                    <a:pt x="292214" y="170459"/>
                  </a:lnTo>
                  <a:lnTo>
                    <a:pt x="267868" y="170459"/>
                  </a:lnTo>
                  <a:lnTo>
                    <a:pt x="267868" y="146113"/>
                  </a:lnTo>
                  <a:lnTo>
                    <a:pt x="292214" y="146113"/>
                  </a:lnTo>
                  <a:lnTo>
                    <a:pt x="292214" y="170459"/>
                  </a:lnTo>
                  <a:lnTo>
                    <a:pt x="316572" y="170459"/>
                  </a:lnTo>
                  <a:lnTo>
                    <a:pt x="316572" y="146113"/>
                  </a:lnTo>
                  <a:lnTo>
                    <a:pt x="340918" y="146113"/>
                  </a:lnTo>
                  <a:lnTo>
                    <a:pt x="340918" y="170459"/>
                  </a:lnTo>
                  <a:lnTo>
                    <a:pt x="365277" y="170459"/>
                  </a:lnTo>
                  <a:lnTo>
                    <a:pt x="365277" y="73050"/>
                  </a:lnTo>
                  <a:lnTo>
                    <a:pt x="389623" y="73050"/>
                  </a:lnTo>
                  <a:lnTo>
                    <a:pt x="389623" y="97409"/>
                  </a:lnTo>
                  <a:lnTo>
                    <a:pt x="413981" y="97409"/>
                  </a:lnTo>
                  <a:lnTo>
                    <a:pt x="413981" y="73050"/>
                  </a:lnTo>
                  <a:lnTo>
                    <a:pt x="438327" y="73050"/>
                  </a:lnTo>
                  <a:lnTo>
                    <a:pt x="462686" y="73050"/>
                  </a:lnTo>
                  <a:lnTo>
                    <a:pt x="462686" y="48704"/>
                  </a:lnTo>
                  <a:lnTo>
                    <a:pt x="438327" y="48704"/>
                  </a:lnTo>
                  <a:lnTo>
                    <a:pt x="438327" y="24345"/>
                  </a:lnTo>
                  <a:lnTo>
                    <a:pt x="462686" y="24345"/>
                  </a:lnTo>
                  <a:lnTo>
                    <a:pt x="462686" y="0"/>
                  </a:lnTo>
                  <a:close/>
                </a:path>
                <a:path w="828040" h="365759">
                  <a:moveTo>
                    <a:pt x="487032" y="243509"/>
                  </a:moveTo>
                  <a:lnTo>
                    <a:pt x="462686" y="243509"/>
                  </a:lnTo>
                  <a:lnTo>
                    <a:pt x="438327" y="243509"/>
                  </a:lnTo>
                  <a:lnTo>
                    <a:pt x="438327" y="292214"/>
                  </a:lnTo>
                  <a:lnTo>
                    <a:pt x="462686" y="292214"/>
                  </a:lnTo>
                  <a:lnTo>
                    <a:pt x="462686" y="267868"/>
                  </a:lnTo>
                  <a:lnTo>
                    <a:pt x="487032" y="267868"/>
                  </a:lnTo>
                  <a:lnTo>
                    <a:pt x="487032" y="243509"/>
                  </a:lnTo>
                  <a:close/>
                </a:path>
                <a:path w="828040" h="365759">
                  <a:moveTo>
                    <a:pt x="511390" y="0"/>
                  </a:moveTo>
                  <a:lnTo>
                    <a:pt x="487032" y="0"/>
                  </a:lnTo>
                  <a:lnTo>
                    <a:pt x="487032" y="24345"/>
                  </a:lnTo>
                  <a:lnTo>
                    <a:pt x="511390" y="24345"/>
                  </a:lnTo>
                  <a:lnTo>
                    <a:pt x="511390" y="0"/>
                  </a:lnTo>
                  <a:close/>
                </a:path>
                <a:path w="828040" h="365759">
                  <a:moveTo>
                    <a:pt x="535736" y="219163"/>
                  </a:moveTo>
                  <a:lnTo>
                    <a:pt x="511390" y="219163"/>
                  </a:lnTo>
                  <a:lnTo>
                    <a:pt x="511390" y="292214"/>
                  </a:lnTo>
                  <a:lnTo>
                    <a:pt x="535736" y="292214"/>
                  </a:lnTo>
                  <a:lnTo>
                    <a:pt x="535736" y="219163"/>
                  </a:lnTo>
                  <a:close/>
                </a:path>
                <a:path w="828040" h="365759">
                  <a:moveTo>
                    <a:pt x="535736" y="48704"/>
                  </a:moveTo>
                  <a:lnTo>
                    <a:pt x="511390" y="48704"/>
                  </a:lnTo>
                  <a:lnTo>
                    <a:pt x="511390" y="73050"/>
                  </a:lnTo>
                  <a:lnTo>
                    <a:pt x="535736" y="73050"/>
                  </a:lnTo>
                  <a:lnTo>
                    <a:pt x="535736" y="48704"/>
                  </a:lnTo>
                  <a:close/>
                </a:path>
                <a:path w="828040" h="365759">
                  <a:moveTo>
                    <a:pt x="608787" y="0"/>
                  </a:moveTo>
                  <a:lnTo>
                    <a:pt x="584441" y="0"/>
                  </a:lnTo>
                  <a:lnTo>
                    <a:pt x="584441" y="24345"/>
                  </a:lnTo>
                  <a:lnTo>
                    <a:pt x="608787" y="24345"/>
                  </a:lnTo>
                  <a:lnTo>
                    <a:pt x="608787" y="0"/>
                  </a:lnTo>
                  <a:close/>
                </a:path>
                <a:path w="828040" h="365759">
                  <a:moveTo>
                    <a:pt x="633145" y="97409"/>
                  </a:moveTo>
                  <a:lnTo>
                    <a:pt x="608787" y="97409"/>
                  </a:lnTo>
                  <a:lnTo>
                    <a:pt x="608787" y="48704"/>
                  </a:lnTo>
                  <a:lnTo>
                    <a:pt x="584441" y="48704"/>
                  </a:lnTo>
                  <a:lnTo>
                    <a:pt x="584441" y="97409"/>
                  </a:lnTo>
                  <a:lnTo>
                    <a:pt x="560095" y="97409"/>
                  </a:lnTo>
                  <a:lnTo>
                    <a:pt x="560095" y="73050"/>
                  </a:lnTo>
                  <a:lnTo>
                    <a:pt x="535736" y="73050"/>
                  </a:lnTo>
                  <a:lnTo>
                    <a:pt x="535736" y="121754"/>
                  </a:lnTo>
                  <a:lnTo>
                    <a:pt x="560095" y="121754"/>
                  </a:lnTo>
                  <a:lnTo>
                    <a:pt x="560095" y="146113"/>
                  </a:lnTo>
                  <a:lnTo>
                    <a:pt x="584441" y="146113"/>
                  </a:lnTo>
                  <a:lnTo>
                    <a:pt x="584441" y="121754"/>
                  </a:lnTo>
                  <a:lnTo>
                    <a:pt x="608787" y="121754"/>
                  </a:lnTo>
                  <a:lnTo>
                    <a:pt x="633145" y="121754"/>
                  </a:lnTo>
                  <a:lnTo>
                    <a:pt x="633145" y="97409"/>
                  </a:lnTo>
                  <a:close/>
                </a:path>
                <a:path w="828040" h="365759">
                  <a:moveTo>
                    <a:pt x="657491" y="194818"/>
                  </a:moveTo>
                  <a:lnTo>
                    <a:pt x="633145" y="194818"/>
                  </a:lnTo>
                  <a:lnTo>
                    <a:pt x="633145" y="170459"/>
                  </a:lnTo>
                  <a:lnTo>
                    <a:pt x="608787" y="170459"/>
                  </a:lnTo>
                  <a:lnTo>
                    <a:pt x="608787" y="146113"/>
                  </a:lnTo>
                  <a:lnTo>
                    <a:pt x="584441" y="146113"/>
                  </a:lnTo>
                  <a:lnTo>
                    <a:pt x="584441" y="194818"/>
                  </a:lnTo>
                  <a:lnTo>
                    <a:pt x="608787" y="194818"/>
                  </a:lnTo>
                  <a:lnTo>
                    <a:pt x="608787" y="219163"/>
                  </a:lnTo>
                  <a:lnTo>
                    <a:pt x="584441" y="219163"/>
                  </a:lnTo>
                  <a:lnTo>
                    <a:pt x="584441" y="194818"/>
                  </a:lnTo>
                  <a:lnTo>
                    <a:pt x="560095" y="194818"/>
                  </a:lnTo>
                  <a:lnTo>
                    <a:pt x="560095" y="146113"/>
                  </a:lnTo>
                  <a:lnTo>
                    <a:pt x="535736" y="146113"/>
                  </a:lnTo>
                  <a:lnTo>
                    <a:pt x="535736" y="170459"/>
                  </a:lnTo>
                  <a:lnTo>
                    <a:pt x="511390" y="170459"/>
                  </a:lnTo>
                  <a:lnTo>
                    <a:pt x="511390" y="97409"/>
                  </a:lnTo>
                  <a:lnTo>
                    <a:pt x="487032" y="97409"/>
                  </a:lnTo>
                  <a:lnTo>
                    <a:pt x="487032" y="121754"/>
                  </a:lnTo>
                  <a:lnTo>
                    <a:pt x="462686" y="121754"/>
                  </a:lnTo>
                  <a:lnTo>
                    <a:pt x="462686" y="146113"/>
                  </a:lnTo>
                  <a:lnTo>
                    <a:pt x="487032" y="146113"/>
                  </a:lnTo>
                  <a:lnTo>
                    <a:pt x="487032" y="219163"/>
                  </a:lnTo>
                  <a:lnTo>
                    <a:pt x="511390" y="219163"/>
                  </a:lnTo>
                  <a:lnTo>
                    <a:pt x="511390" y="194818"/>
                  </a:lnTo>
                  <a:lnTo>
                    <a:pt x="535736" y="194818"/>
                  </a:lnTo>
                  <a:lnTo>
                    <a:pt x="535736" y="219163"/>
                  </a:lnTo>
                  <a:lnTo>
                    <a:pt x="560095" y="219163"/>
                  </a:lnTo>
                  <a:lnTo>
                    <a:pt x="560095" y="243509"/>
                  </a:lnTo>
                  <a:lnTo>
                    <a:pt x="584441" y="243509"/>
                  </a:lnTo>
                  <a:lnTo>
                    <a:pt x="608787" y="243509"/>
                  </a:lnTo>
                  <a:lnTo>
                    <a:pt x="633145" y="243509"/>
                  </a:lnTo>
                  <a:lnTo>
                    <a:pt x="633145" y="219163"/>
                  </a:lnTo>
                  <a:lnTo>
                    <a:pt x="657491" y="219163"/>
                  </a:lnTo>
                  <a:lnTo>
                    <a:pt x="657491" y="194818"/>
                  </a:lnTo>
                  <a:close/>
                </a:path>
                <a:path w="828040" h="365759">
                  <a:moveTo>
                    <a:pt x="657491" y="121754"/>
                  </a:moveTo>
                  <a:lnTo>
                    <a:pt x="633145" y="121754"/>
                  </a:lnTo>
                  <a:lnTo>
                    <a:pt x="633145" y="170459"/>
                  </a:lnTo>
                  <a:lnTo>
                    <a:pt x="657491" y="170459"/>
                  </a:lnTo>
                  <a:lnTo>
                    <a:pt x="657491" y="121754"/>
                  </a:lnTo>
                  <a:close/>
                </a:path>
                <a:path w="828040" h="365759">
                  <a:moveTo>
                    <a:pt x="657491" y="24345"/>
                  </a:moveTo>
                  <a:lnTo>
                    <a:pt x="633145" y="24345"/>
                  </a:lnTo>
                  <a:lnTo>
                    <a:pt x="608787" y="24345"/>
                  </a:lnTo>
                  <a:lnTo>
                    <a:pt x="608787" y="48704"/>
                  </a:lnTo>
                  <a:lnTo>
                    <a:pt x="633145" y="48704"/>
                  </a:lnTo>
                  <a:lnTo>
                    <a:pt x="633145" y="97409"/>
                  </a:lnTo>
                  <a:lnTo>
                    <a:pt x="657491" y="97409"/>
                  </a:lnTo>
                  <a:lnTo>
                    <a:pt x="657491" y="24345"/>
                  </a:lnTo>
                  <a:close/>
                </a:path>
                <a:path w="828040" h="365759">
                  <a:moveTo>
                    <a:pt x="681850" y="219163"/>
                  </a:moveTo>
                  <a:lnTo>
                    <a:pt x="657491" y="219163"/>
                  </a:lnTo>
                  <a:lnTo>
                    <a:pt x="657491" y="243509"/>
                  </a:lnTo>
                  <a:lnTo>
                    <a:pt x="681850" y="243509"/>
                  </a:lnTo>
                  <a:lnTo>
                    <a:pt x="681850" y="219163"/>
                  </a:lnTo>
                  <a:close/>
                </a:path>
                <a:path w="828040" h="365759">
                  <a:moveTo>
                    <a:pt x="779259" y="267868"/>
                  </a:moveTo>
                  <a:lnTo>
                    <a:pt x="754900" y="267868"/>
                  </a:lnTo>
                  <a:lnTo>
                    <a:pt x="754900" y="219163"/>
                  </a:lnTo>
                  <a:lnTo>
                    <a:pt x="730554" y="219163"/>
                  </a:lnTo>
                  <a:lnTo>
                    <a:pt x="706196" y="219163"/>
                  </a:lnTo>
                  <a:lnTo>
                    <a:pt x="706196" y="243509"/>
                  </a:lnTo>
                  <a:lnTo>
                    <a:pt x="681850" y="243509"/>
                  </a:lnTo>
                  <a:lnTo>
                    <a:pt x="681850" y="267868"/>
                  </a:lnTo>
                  <a:lnTo>
                    <a:pt x="706196" y="267868"/>
                  </a:lnTo>
                  <a:lnTo>
                    <a:pt x="706196" y="292214"/>
                  </a:lnTo>
                  <a:lnTo>
                    <a:pt x="730554" y="292214"/>
                  </a:lnTo>
                  <a:lnTo>
                    <a:pt x="754900" y="292214"/>
                  </a:lnTo>
                  <a:lnTo>
                    <a:pt x="779259" y="292214"/>
                  </a:lnTo>
                  <a:lnTo>
                    <a:pt x="779259" y="267868"/>
                  </a:lnTo>
                  <a:close/>
                </a:path>
                <a:path w="828040" h="365759">
                  <a:moveTo>
                    <a:pt x="803605" y="243509"/>
                  </a:moveTo>
                  <a:lnTo>
                    <a:pt x="779259" y="243509"/>
                  </a:lnTo>
                  <a:lnTo>
                    <a:pt x="779259" y="267868"/>
                  </a:lnTo>
                  <a:lnTo>
                    <a:pt x="803605" y="267868"/>
                  </a:lnTo>
                  <a:lnTo>
                    <a:pt x="803605" y="243509"/>
                  </a:lnTo>
                  <a:close/>
                </a:path>
                <a:path w="828040" h="365759">
                  <a:moveTo>
                    <a:pt x="803605" y="194818"/>
                  </a:moveTo>
                  <a:lnTo>
                    <a:pt x="779259" y="194818"/>
                  </a:lnTo>
                  <a:lnTo>
                    <a:pt x="754900" y="194818"/>
                  </a:lnTo>
                  <a:lnTo>
                    <a:pt x="754900" y="219163"/>
                  </a:lnTo>
                  <a:lnTo>
                    <a:pt x="779259" y="219163"/>
                  </a:lnTo>
                  <a:lnTo>
                    <a:pt x="803605" y="219163"/>
                  </a:lnTo>
                  <a:lnTo>
                    <a:pt x="803605" y="194818"/>
                  </a:lnTo>
                  <a:close/>
                </a:path>
                <a:path w="828040" h="365759">
                  <a:moveTo>
                    <a:pt x="827963" y="219163"/>
                  </a:moveTo>
                  <a:lnTo>
                    <a:pt x="803605" y="219163"/>
                  </a:lnTo>
                  <a:lnTo>
                    <a:pt x="803605" y="243509"/>
                  </a:lnTo>
                  <a:lnTo>
                    <a:pt x="827963" y="243509"/>
                  </a:lnTo>
                  <a:lnTo>
                    <a:pt x="827963" y="21916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24835" y="653548"/>
              <a:ext cx="998855" cy="316865"/>
            </a:xfrm>
            <a:custGeom>
              <a:avLst/>
              <a:gdLst/>
              <a:ahLst/>
              <a:cxnLst/>
              <a:rect l="l" t="t" r="r" b="b"/>
              <a:pathLst>
                <a:path w="998854" h="316865">
                  <a:moveTo>
                    <a:pt x="24345" y="194818"/>
                  </a:moveTo>
                  <a:lnTo>
                    <a:pt x="0" y="194818"/>
                  </a:lnTo>
                  <a:lnTo>
                    <a:pt x="0" y="219163"/>
                  </a:lnTo>
                  <a:lnTo>
                    <a:pt x="24345" y="219163"/>
                  </a:lnTo>
                  <a:lnTo>
                    <a:pt x="24345" y="194818"/>
                  </a:lnTo>
                  <a:close/>
                </a:path>
                <a:path w="998854" h="316865">
                  <a:moveTo>
                    <a:pt x="48704" y="219163"/>
                  </a:moveTo>
                  <a:lnTo>
                    <a:pt x="24345" y="219163"/>
                  </a:lnTo>
                  <a:lnTo>
                    <a:pt x="24345" y="243522"/>
                  </a:lnTo>
                  <a:lnTo>
                    <a:pt x="48704" y="243522"/>
                  </a:lnTo>
                  <a:lnTo>
                    <a:pt x="48704" y="219163"/>
                  </a:lnTo>
                  <a:close/>
                </a:path>
                <a:path w="998854" h="316865">
                  <a:moveTo>
                    <a:pt x="48704" y="146113"/>
                  </a:moveTo>
                  <a:lnTo>
                    <a:pt x="24345" y="146113"/>
                  </a:lnTo>
                  <a:lnTo>
                    <a:pt x="24345" y="170459"/>
                  </a:lnTo>
                  <a:lnTo>
                    <a:pt x="48704" y="170459"/>
                  </a:lnTo>
                  <a:lnTo>
                    <a:pt x="48704" y="146113"/>
                  </a:lnTo>
                  <a:close/>
                </a:path>
                <a:path w="998854" h="316865">
                  <a:moveTo>
                    <a:pt x="146113" y="97409"/>
                  </a:moveTo>
                  <a:lnTo>
                    <a:pt x="121754" y="97409"/>
                  </a:lnTo>
                  <a:lnTo>
                    <a:pt x="121754" y="146113"/>
                  </a:lnTo>
                  <a:lnTo>
                    <a:pt x="97409" y="146113"/>
                  </a:lnTo>
                  <a:lnTo>
                    <a:pt x="97409" y="194818"/>
                  </a:lnTo>
                  <a:lnTo>
                    <a:pt x="73050" y="194818"/>
                  </a:lnTo>
                  <a:lnTo>
                    <a:pt x="48704" y="194818"/>
                  </a:lnTo>
                  <a:lnTo>
                    <a:pt x="48704" y="219163"/>
                  </a:lnTo>
                  <a:lnTo>
                    <a:pt x="73050" y="219163"/>
                  </a:lnTo>
                  <a:lnTo>
                    <a:pt x="73050" y="243522"/>
                  </a:lnTo>
                  <a:lnTo>
                    <a:pt x="48704" y="243522"/>
                  </a:lnTo>
                  <a:lnTo>
                    <a:pt x="48704" y="267868"/>
                  </a:lnTo>
                  <a:lnTo>
                    <a:pt x="73050" y="267868"/>
                  </a:lnTo>
                  <a:lnTo>
                    <a:pt x="73050" y="292227"/>
                  </a:lnTo>
                  <a:lnTo>
                    <a:pt x="97409" y="292227"/>
                  </a:lnTo>
                  <a:lnTo>
                    <a:pt x="97409" y="243522"/>
                  </a:lnTo>
                  <a:lnTo>
                    <a:pt x="121754" y="243522"/>
                  </a:lnTo>
                  <a:lnTo>
                    <a:pt x="121754" y="219163"/>
                  </a:lnTo>
                  <a:lnTo>
                    <a:pt x="146113" y="219163"/>
                  </a:lnTo>
                  <a:lnTo>
                    <a:pt x="146113" y="194818"/>
                  </a:lnTo>
                  <a:lnTo>
                    <a:pt x="121754" y="194818"/>
                  </a:lnTo>
                  <a:lnTo>
                    <a:pt x="121754" y="170459"/>
                  </a:lnTo>
                  <a:lnTo>
                    <a:pt x="146113" y="170459"/>
                  </a:lnTo>
                  <a:lnTo>
                    <a:pt x="146113" y="97409"/>
                  </a:lnTo>
                  <a:close/>
                </a:path>
                <a:path w="998854" h="316865">
                  <a:moveTo>
                    <a:pt x="170459" y="219163"/>
                  </a:moveTo>
                  <a:lnTo>
                    <a:pt x="146113" y="219163"/>
                  </a:lnTo>
                  <a:lnTo>
                    <a:pt x="146113" y="243522"/>
                  </a:lnTo>
                  <a:lnTo>
                    <a:pt x="170459" y="243522"/>
                  </a:lnTo>
                  <a:lnTo>
                    <a:pt x="170459" y="219163"/>
                  </a:lnTo>
                  <a:close/>
                </a:path>
                <a:path w="998854" h="316865">
                  <a:moveTo>
                    <a:pt x="170459" y="170459"/>
                  </a:moveTo>
                  <a:lnTo>
                    <a:pt x="146113" y="170459"/>
                  </a:lnTo>
                  <a:lnTo>
                    <a:pt x="146113" y="194818"/>
                  </a:lnTo>
                  <a:lnTo>
                    <a:pt x="170459" y="194818"/>
                  </a:lnTo>
                  <a:lnTo>
                    <a:pt x="170459" y="170459"/>
                  </a:lnTo>
                  <a:close/>
                </a:path>
                <a:path w="998854" h="316865">
                  <a:moveTo>
                    <a:pt x="194818" y="194818"/>
                  </a:moveTo>
                  <a:lnTo>
                    <a:pt x="170459" y="194818"/>
                  </a:lnTo>
                  <a:lnTo>
                    <a:pt x="170459" y="219163"/>
                  </a:lnTo>
                  <a:lnTo>
                    <a:pt x="194818" y="219163"/>
                  </a:lnTo>
                  <a:lnTo>
                    <a:pt x="194818" y="194818"/>
                  </a:lnTo>
                  <a:close/>
                </a:path>
                <a:path w="998854" h="316865">
                  <a:moveTo>
                    <a:pt x="243509" y="219163"/>
                  </a:moveTo>
                  <a:lnTo>
                    <a:pt x="219163" y="219163"/>
                  </a:lnTo>
                  <a:lnTo>
                    <a:pt x="219163" y="243522"/>
                  </a:lnTo>
                  <a:lnTo>
                    <a:pt x="243509" y="243522"/>
                  </a:lnTo>
                  <a:lnTo>
                    <a:pt x="243509" y="219163"/>
                  </a:lnTo>
                  <a:close/>
                </a:path>
                <a:path w="998854" h="316865">
                  <a:moveTo>
                    <a:pt x="267868" y="194818"/>
                  </a:moveTo>
                  <a:lnTo>
                    <a:pt x="243509" y="194818"/>
                  </a:lnTo>
                  <a:lnTo>
                    <a:pt x="243509" y="219163"/>
                  </a:lnTo>
                  <a:lnTo>
                    <a:pt x="267868" y="219163"/>
                  </a:lnTo>
                  <a:lnTo>
                    <a:pt x="267868" y="194818"/>
                  </a:lnTo>
                  <a:close/>
                </a:path>
                <a:path w="998854" h="316865">
                  <a:moveTo>
                    <a:pt x="316572" y="243522"/>
                  </a:moveTo>
                  <a:lnTo>
                    <a:pt x="292214" y="243522"/>
                  </a:lnTo>
                  <a:lnTo>
                    <a:pt x="292214" y="219163"/>
                  </a:lnTo>
                  <a:lnTo>
                    <a:pt x="267868" y="219163"/>
                  </a:lnTo>
                  <a:lnTo>
                    <a:pt x="267868" y="267868"/>
                  </a:lnTo>
                  <a:lnTo>
                    <a:pt x="292214" y="267868"/>
                  </a:lnTo>
                  <a:lnTo>
                    <a:pt x="316572" y="267868"/>
                  </a:lnTo>
                  <a:lnTo>
                    <a:pt x="316572" y="243522"/>
                  </a:lnTo>
                  <a:close/>
                </a:path>
                <a:path w="998854" h="316865">
                  <a:moveTo>
                    <a:pt x="389623" y="97409"/>
                  </a:moveTo>
                  <a:lnTo>
                    <a:pt x="365277" y="97409"/>
                  </a:lnTo>
                  <a:lnTo>
                    <a:pt x="365277" y="121754"/>
                  </a:lnTo>
                  <a:lnTo>
                    <a:pt x="389623" y="121754"/>
                  </a:lnTo>
                  <a:lnTo>
                    <a:pt x="389623" y="97409"/>
                  </a:lnTo>
                  <a:close/>
                </a:path>
                <a:path w="998854" h="316865">
                  <a:moveTo>
                    <a:pt x="438327" y="243522"/>
                  </a:moveTo>
                  <a:lnTo>
                    <a:pt x="413981" y="243522"/>
                  </a:lnTo>
                  <a:lnTo>
                    <a:pt x="413981" y="219163"/>
                  </a:lnTo>
                  <a:lnTo>
                    <a:pt x="389623" y="219163"/>
                  </a:lnTo>
                  <a:lnTo>
                    <a:pt x="365277" y="219163"/>
                  </a:lnTo>
                  <a:lnTo>
                    <a:pt x="365277" y="194818"/>
                  </a:lnTo>
                  <a:lnTo>
                    <a:pt x="389623" y="194818"/>
                  </a:lnTo>
                  <a:lnTo>
                    <a:pt x="389623" y="170459"/>
                  </a:lnTo>
                  <a:lnTo>
                    <a:pt x="365277" y="170459"/>
                  </a:lnTo>
                  <a:lnTo>
                    <a:pt x="340918" y="170459"/>
                  </a:lnTo>
                  <a:lnTo>
                    <a:pt x="340918" y="194818"/>
                  </a:lnTo>
                  <a:lnTo>
                    <a:pt x="316572" y="194818"/>
                  </a:lnTo>
                  <a:lnTo>
                    <a:pt x="316572" y="170459"/>
                  </a:lnTo>
                  <a:lnTo>
                    <a:pt x="340918" y="170459"/>
                  </a:lnTo>
                  <a:lnTo>
                    <a:pt x="340918" y="97409"/>
                  </a:lnTo>
                  <a:lnTo>
                    <a:pt x="365277" y="97409"/>
                  </a:lnTo>
                  <a:lnTo>
                    <a:pt x="365277" y="73050"/>
                  </a:lnTo>
                  <a:lnTo>
                    <a:pt x="340918" y="73050"/>
                  </a:lnTo>
                  <a:lnTo>
                    <a:pt x="316572" y="73050"/>
                  </a:lnTo>
                  <a:lnTo>
                    <a:pt x="316572" y="97409"/>
                  </a:lnTo>
                  <a:lnTo>
                    <a:pt x="292214" y="97409"/>
                  </a:lnTo>
                  <a:lnTo>
                    <a:pt x="292214" y="121754"/>
                  </a:lnTo>
                  <a:lnTo>
                    <a:pt x="316572" y="121754"/>
                  </a:lnTo>
                  <a:lnTo>
                    <a:pt x="316572" y="146113"/>
                  </a:lnTo>
                  <a:lnTo>
                    <a:pt x="292214" y="146113"/>
                  </a:lnTo>
                  <a:lnTo>
                    <a:pt x="292214" y="121754"/>
                  </a:lnTo>
                  <a:lnTo>
                    <a:pt x="267868" y="121754"/>
                  </a:lnTo>
                  <a:lnTo>
                    <a:pt x="267868" y="146113"/>
                  </a:lnTo>
                  <a:lnTo>
                    <a:pt x="243509" y="146113"/>
                  </a:lnTo>
                  <a:lnTo>
                    <a:pt x="243509" y="170459"/>
                  </a:lnTo>
                  <a:lnTo>
                    <a:pt x="267868" y="170459"/>
                  </a:lnTo>
                  <a:lnTo>
                    <a:pt x="292214" y="170459"/>
                  </a:lnTo>
                  <a:lnTo>
                    <a:pt x="292214" y="219163"/>
                  </a:lnTo>
                  <a:lnTo>
                    <a:pt x="316572" y="219163"/>
                  </a:lnTo>
                  <a:lnTo>
                    <a:pt x="316572" y="243522"/>
                  </a:lnTo>
                  <a:lnTo>
                    <a:pt x="340918" y="243522"/>
                  </a:lnTo>
                  <a:lnTo>
                    <a:pt x="340918" y="267868"/>
                  </a:lnTo>
                  <a:lnTo>
                    <a:pt x="365277" y="267868"/>
                  </a:lnTo>
                  <a:lnTo>
                    <a:pt x="389623" y="267868"/>
                  </a:lnTo>
                  <a:lnTo>
                    <a:pt x="389623" y="292227"/>
                  </a:lnTo>
                  <a:lnTo>
                    <a:pt x="413981" y="292227"/>
                  </a:lnTo>
                  <a:lnTo>
                    <a:pt x="413981" y="316572"/>
                  </a:lnTo>
                  <a:lnTo>
                    <a:pt x="438327" y="316572"/>
                  </a:lnTo>
                  <a:lnTo>
                    <a:pt x="438327" y="243522"/>
                  </a:lnTo>
                  <a:close/>
                </a:path>
                <a:path w="998854" h="316865">
                  <a:moveTo>
                    <a:pt x="462686" y="194818"/>
                  </a:moveTo>
                  <a:lnTo>
                    <a:pt x="438327" y="194818"/>
                  </a:lnTo>
                  <a:lnTo>
                    <a:pt x="413981" y="194818"/>
                  </a:lnTo>
                  <a:lnTo>
                    <a:pt x="413981" y="219163"/>
                  </a:lnTo>
                  <a:lnTo>
                    <a:pt x="438327" y="219163"/>
                  </a:lnTo>
                  <a:lnTo>
                    <a:pt x="438327" y="243522"/>
                  </a:lnTo>
                  <a:lnTo>
                    <a:pt x="462686" y="243522"/>
                  </a:lnTo>
                  <a:lnTo>
                    <a:pt x="462686" y="194818"/>
                  </a:lnTo>
                  <a:close/>
                </a:path>
                <a:path w="998854" h="316865">
                  <a:moveTo>
                    <a:pt x="487032" y="170459"/>
                  </a:moveTo>
                  <a:lnTo>
                    <a:pt x="462686" y="170459"/>
                  </a:lnTo>
                  <a:lnTo>
                    <a:pt x="462686" y="194818"/>
                  </a:lnTo>
                  <a:lnTo>
                    <a:pt x="487032" y="194818"/>
                  </a:lnTo>
                  <a:lnTo>
                    <a:pt x="487032" y="170459"/>
                  </a:lnTo>
                  <a:close/>
                </a:path>
                <a:path w="998854" h="316865">
                  <a:moveTo>
                    <a:pt x="511390" y="194818"/>
                  </a:moveTo>
                  <a:lnTo>
                    <a:pt x="487032" y="194818"/>
                  </a:lnTo>
                  <a:lnTo>
                    <a:pt x="487032" y="243522"/>
                  </a:lnTo>
                  <a:lnTo>
                    <a:pt x="511390" y="243522"/>
                  </a:lnTo>
                  <a:lnTo>
                    <a:pt x="511390" y="194818"/>
                  </a:lnTo>
                  <a:close/>
                </a:path>
                <a:path w="998854" h="316865">
                  <a:moveTo>
                    <a:pt x="560095" y="194818"/>
                  </a:moveTo>
                  <a:lnTo>
                    <a:pt x="535736" y="194818"/>
                  </a:lnTo>
                  <a:lnTo>
                    <a:pt x="535736" y="219163"/>
                  </a:lnTo>
                  <a:lnTo>
                    <a:pt x="560095" y="219163"/>
                  </a:lnTo>
                  <a:lnTo>
                    <a:pt x="560095" y="194818"/>
                  </a:lnTo>
                  <a:close/>
                </a:path>
                <a:path w="998854" h="316865">
                  <a:moveTo>
                    <a:pt x="608799" y="146113"/>
                  </a:moveTo>
                  <a:lnTo>
                    <a:pt x="584441" y="146113"/>
                  </a:lnTo>
                  <a:lnTo>
                    <a:pt x="584441" y="121754"/>
                  </a:lnTo>
                  <a:lnTo>
                    <a:pt x="560095" y="121754"/>
                  </a:lnTo>
                  <a:lnTo>
                    <a:pt x="560095" y="73050"/>
                  </a:lnTo>
                  <a:lnTo>
                    <a:pt x="584441" y="73050"/>
                  </a:lnTo>
                  <a:lnTo>
                    <a:pt x="584441" y="48704"/>
                  </a:lnTo>
                  <a:lnTo>
                    <a:pt x="560095" y="48704"/>
                  </a:lnTo>
                  <a:lnTo>
                    <a:pt x="560095" y="24358"/>
                  </a:lnTo>
                  <a:lnTo>
                    <a:pt x="535736" y="24358"/>
                  </a:lnTo>
                  <a:lnTo>
                    <a:pt x="535736" y="48704"/>
                  </a:lnTo>
                  <a:lnTo>
                    <a:pt x="535736" y="97409"/>
                  </a:lnTo>
                  <a:lnTo>
                    <a:pt x="511390" y="97409"/>
                  </a:lnTo>
                  <a:lnTo>
                    <a:pt x="511390" y="48704"/>
                  </a:lnTo>
                  <a:lnTo>
                    <a:pt x="535736" y="48704"/>
                  </a:lnTo>
                  <a:lnTo>
                    <a:pt x="535736" y="24358"/>
                  </a:lnTo>
                  <a:lnTo>
                    <a:pt x="535736" y="0"/>
                  </a:lnTo>
                  <a:lnTo>
                    <a:pt x="511390" y="0"/>
                  </a:lnTo>
                  <a:lnTo>
                    <a:pt x="511390" y="24358"/>
                  </a:lnTo>
                  <a:lnTo>
                    <a:pt x="487032" y="24358"/>
                  </a:lnTo>
                  <a:lnTo>
                    <a:pt x="487032" y="0"/>
                  </a:lnTo>
                  <a:lnTo>
                    <a:pt x="462686" y="0"/>
                  </a:lnTo>
                  <a:lnTo>
                    <a:pt x="462686" y="48704"/>
                  </a:lnTo>
                  <a:lnTo>
                    <a:pt x="438327" y="48704"/>
                  </a:lnTo>
                  <a:lnTo>
                    <a:pt x="413981" y="48704"/>
                  </a:lnTo>
                  <a:lnTo>
                    <a:pt x="413981" y="73050"/>
                  </a:lnTo>
                  <a:lnTo>
                    <a:pt x="438327" y="73050"/>
                  </a:lnTo>
                  <a:lnTo>
                    <a:pt x="462686" y="73050"/>
                  </a:lnTo>
                  <a:lnTo>
                    <a:pt x="462686" y="97409"/>
                  </a:lnTo>
                  <a:lnTo>
                    <a:pt x="487032" y="97409"/>
                  </a:lnTo>
                  <a:lnTo>
                    <a:pt x="487032" y="121754"/>
                  </a:lnTo>
                  <a:lnTo>
                    <a:pt x="462686" y="121754"/>
                  </a:lnTo>
                  <a:lnTo>
                    <a:pt x="462686" y="97409"/>
                  </a:lnTo>
                  <a:lnTo>
                    <a:pt x="438327" y="97409"/>
                  </a:lnTo>
                  <a:lnTo>
                    <a:pt x="413981" y="97409"/>
                  </a:lnTo>
                  <a:lnTo>
                    <a:pt x="413981" y="121754"/>
                  </a:lnTo>
                  <a:lnTo>
                    <a:pt x="438327" y="121754"/>
                  </a:lnTo>
                  <a:lnTo>
                    <a:pt x="438327" y="146113"/>
                  </a:lnTo>
                  <a:lnTo>
                    <a:pt x="413981" y="146113"/>
                  </a:lnTo>
                  <a:lnTo>
                    <a:pt x="413981" y="121754"/>
                  </a:lnTo>
                  <a:lnTo>
                    <a:pt x="389623" y="121754"/>
                  </a:lnTo>
                  <a:lnTo>
                    <a:pt x="389623" y="170459"/>
                  </a:lnTo>
                  <a:lnTo>
                    <a:pt x="413981" y="170459"/>
                  </a:lnTo>
                  <a:lnTo>
                    <a:pt x="438327" y="170459"/>
                  </a:lnTo>
                  <a:lnTo>
                    <a:pt x="462686" y="170459"/>
                  </a:lnTo>
                  <a:lnTo>
                    <a:pt x="462686" y="146113"/>
                  </a:lnTo>
                  <a:lnTo>
                    <a:pt x="487032" y="146113"/>
                  </a:lnTo>
                  <a:lnTo>
                    <a:pt x="487032" y="170459"/>
                  </a:lnTo>
                  <a:lnTo>
                    <a:pt x="511390" y="170459"/>
                  </a:lnTo>
                  <a:lnTo>
                    <a:pt x="535736" y="170459"/>
                  </a:lnTo>
                  <a:lnTo>
                    <a:pt x="560095" y="170459"/>
                  </a:lnTo>
                  <a:lnTo>
                    <a:pt x="560095" y="194818"/>
                  </a:lnTo>
                  <a:lnTo>
                    <a:pt x="584441" y="194818"/>
                  </a:lnTo>
                  <a:lnTo>
                    <a:pt x="584441" y="219163"/>
                  </a:lnTo>
                  <a:lnTo>
                    <a:pt x="608799" y="219163"/>
                  </a:lnTo>
                  <a:lnTo>
                    <a:pt x="608799" y="146113"/>
                  </a:lnTo>
                  <a:close/>
                </a:path>
                <a:path w="998854" h="316865">
                  <a:moveTo>
                    <a:pt x="633145" y="219163"/>
                  </a:moveTo>
                  <a:lnTo>
                    <a:pt x="608799" y="219163"/>
                  </a:lnTo>
                  <a:lnTo>
                    <a:pt x="608799" y="243522"/>
                  </a:lnTo>
                  <a:lnTo>
                    <a:pt x="584441" y="243522"/>
                  </a:lnTo>
                  <a:lnTo>
                    <a:pt x="584441" y="219163"/>
                  </a:lnTo>
                  <a:lnTo>
                    <a:pt x="560095" y="219163"/>
                  </a:lnTo>
                  <a:lnTo>
                    <a:pt x="560095" y="267868"/>
                  </a:lnTo>
                  <a:lnTo>
                    <a:pt x="584441" y="267868"/>
                  </a:lnTo>
                  <a:lnTo>
                    <a:pt x="584441" y="292227"/>
                  </a:lnTo>
                  <a:lnTo>
                    <a:pt x="608799" y="292227"/>
                  </a:lnTo>
                  <a:lnTo>
                    <a:pt x="608799" y="267868"/>
                  </a:lnTo>
                  <a:lnTo>
                    <a:pt x="633145" y="267868"/>
                  </a:lnTo>
                  <a:lnTo>
                    <a:pt x="633145" y="219163"/>
                  </a:lnTo>
                  <a:close/>
                </a:path>
                <a:path w="998854" h="316865">
                  <a:moveTo>
                    <a:pt x="657504" y="121754"/>
                  </a:moveTo>
                  <a:lnTo>
                    <a:pt x="633145" y="121754"/>
                  </a:lnTo>
                  <a:lnTo>
                    <a:pt x="633145" y="146113"/>
                  </a:lnTo>
                  <a:lnTo>
                    <a:pt x="657504" y="146113"/>
                  </a:lnTo>
                  <a:lnTo>
                    <a:pt x="657504" y="121754"/>
                  </a:lnTo>
                  <a:close/>
                </a:path>
                <a:path w="998854" h="316865">
                  <a:moveTo>
                    <a:pt x="681850" y="170459"/>
                  </a:moveTo>
                  <a:lnTo>
                    <a:pt x="657504" y="170459"/>
                  </a:lnTo>
                  <a:lnTo>
                    <a:pt x="633145" y="170459"/>
                  </a:lnTo>
                  <a:lnTo>
                    <a:pt x="633145" y="194818"/>
                  </a:lnTo>
                  <a:lnTo>
                    <a:pt x="657504" y="194818"/>
                  </a:lnTo>
                  <a:lnTo>
                    <a:pt x="681850" y="194818"/>
                  </a:lnTo>
                  <a:lnTo>
                    <a:pt x="681850" y="170459"/>
                  </a:lnTo>
                  <a:close/>
                </a:path>
                <a:path w="998854" h="316865">
                  <a:moveTo>
                    <a:pt x="730554" y="146113"/>
                  </a:moveTo>
                  <a:lnTo>
                    <a:pt x="706208" y="146113"/>
                  </a:lnTo>
                  <a:lnTo>
                    <a:pt x="706208" y="170459"/>
                  </a:lnTo>
                  <a:lnTo>
                    <a:pt x="730554" y="170459"/>
                  </a:lnTo>
                  <a:lnTo>
                    <a:pt x="730554" y="146113"/>
                  </a:lnTo>
                  <a:close/>
                </a:path>
                <a:path w="998854" h="316865">
                  <a:moveTo>
                    <a:pt x="754900" y="194818"/>
                  </a:moveTo>
                  <a:lnTo>
                    <a:pt x="730554" y="194818"/>
                  </a:lnTo>
                  <a:lnTo>
                    <a:pt x="730554" y="219163"/>
                  </a:lnTo>
                  <a:lnTo>
                    <a:pt x="754900" y="219163"/>
                  </a:lnTo>
                  <a:lnTo>
                    <a:pt x="754900" y="194818"/>
                  </a:lnTo>
                  <a:close/>
                </a:path>
                <a:path w="998854" h="316865">
                  <a:moveTo>
                    <a:pt x="803605" y="97409"/>
                  </a:moveTo>
                  <a:lnTo>
                    <a:pt x="779259" y="97409"/>
                  </a:lnTo>
                  <a:lnTo>
                    <a:pt x="754900" y="97409"/>
                  </a:lnTo>
                  <a:lnTo>
                    <a:pt x="730554" y="97409"/>
                  </a:lnTo>
                  <a:lnTo>
                    <a:pt x="706208" y="97409"/>
                  </a:lnTo>
                  <a:lnTo>
                    <a:pt x="706208" y="121754"/>
                  </a:lnTo>
                  <a:lnTo>
                    <a:pt x="730554" y="121754"/>
                  </a:lnTo>
                  <a:lnTo>
                    <a:pt x="754900" y="121754"/>
                  </a:lnTo>
                  <a:lnTo>
                    <a:pt x="779259" y="121754"/>
                  </a:lnTo>
                  <a:lnTo>
                    <a:pt x="779259" y="146113"/>
                  </a:lnTo>
                  <a:lnTo>
                    <a:pt x="803605" y="146113"/>
                  </a:lnTo>
                  <a:lnTo>
                    <a:pt x="803605" y="97409"/>
                  </a:lnTo>
                  <a:close/>
                </a:path>
                <a:path w="998854" h="316865">
                  <a:moveTo>
                    <a:pt x="901014" y="146113"/>
                  </a:moveTo>
                  <a:lnTo>
                    <a:pt x="876668" y="146113"/>
                  </a:lnTo>
                  <a:lnTo>
                    <a:pt x="852309" y="146113"/>
                  </a:lnTo>
                  <a:lnTo>
                    <a:pt x="852309" y="121754"/>
                  </a:lnTo>
                  <a:lnTo>
                    <a:pt x="827963" y="121754"/>
                  </a:lnTo>
                  <a:lnTo>
                    <a:pt x="827963" y="170459"/>
                  </a:lnTo>
                  <a:lnTo>
                    <a:pt x="803605" y="170459"/>
                  </a:lnTo>
                  <a:lnTo>
                    <a:pt x="779259" y="170459"/>
                  </a:lnTo>
                  <a:lnTo>
                    <a:pt x="754900" y="170459"/>
                  </a:lnTo>
                  <a:lnTo>
                    <a:pt x="754900" y="194818"/>
                  </a:lnTo>
                  <a:lnTo>
                    <a:pt x="779259" y="194818"/>
                  </a:lnTo>
                  <a:lnTo>
                    <a:pt x="803605" y="194818"/>
                  </a:lnTo>
                  <a:lnTo>
                    <a:pt x="803605" y="219163"/>
                  </a:lnTo>
                  <a:lnTo>
                    <a:pt x="779259" y="219163"/>
                  </a:lnTo>
                  <a:lnTo>
                    <a:pt x="754900" y="219163"/>
                  </a:lnTo>
                  <a:lnTo>
                    <a:pt x="754900" y="292227"/>
                  </a:lnTo>
                  <a:lnTo>
                    <a:pt x="779259" y="292227"/>
                  </a:lnTo>
                  <a:lnTo>
                    <a:pt x="779259" y="267868"/>
                  </a:lnTo>
                  <a:lnTo>
                    <a:pt x="803605" y="267868"/>
                  </a:lnTo>
                  <a:lnTo>
                    <a:pt x="827963" y="267868"/>
                  </a:lnTo>
                  <a:lnTo>
                    <a:pt x="827963" y="194818"/>
                  </a:lnTo>
                  <a:lnTo>
                    <a:pt x="852309" y="194818"/>
                  </a:lnTo>
                  <a:lnTo>
                    <a:pt x="876668" y="194818"/>
                  </a:lnTo>
                  <a:lnTo>
                    <a:pt x="876668" y="170459"/>
                  </a:lnTo>
                  <a:lnTo>
                    <a:pt x="901014" y="170459"/>
                  </a:lnTo>
                  <a:lnTo>
                    <a:pt x="901014" y="146113"/>
                  </a:lnTo>
                  <a:close/>
                </a:path>
                <a:path w="998854" h="316865">
                  <a:moveTo>
                    <a:pt x="974077" y="194818"/>
                  </a:moveTo>
                  <a:lnTo>
                    <a:pt x="949718" y="194818"/>
                  </a:lnTo>
                  <a:lnTo>
                    <a:pt x="949718" y="170459"/>
                  </a:lnTo>
                  <a:lnTo>
                    <a:pt x="925372" y="170459"/>
                  </a:lnTo>
                  <a:lnTo>
                    <a:pt x="925372" y="194818"/>
                  </a:lnTo>
                  <a:lnTo>
                    <a:pt x="901014" y="194818"/>
                  </a:lnTo>
                  <a:lnTo>
                    <a:pt x="876668" y="194818"/>
                  </a:lnTo>
                  <a:lnTo>
                    <a:pt x="876668" y="219163"/>
                  </a:lnTo>
                  <a:lnTo>
                    <a:pt x="901014" y="219163"/>
                  </a:lnTo>
                  <a:lnTo>
                    <a:pt x="925372" y="219163"/>
                  </a:lnTo>
                  <a:lnTo>
                    <a:pt x="949718" y="219163"/>
                  </a:lnTo>
                  <a:lnTo>
                    <a:pt x="974077" y="219163"/>
                  </a:lnTo>
                  <a:lnTo>
                    <a:pt x="974077" y="194818"/>
                  </a:lnTo>
                  <a:close/>
                </a:path>
                <a:path w="998854" h="316865">
                  <a:moveTo>
                    <a:pt x="998423" y="219163"/>
                  </a:moveTo>
                  <a:lnTo>
                    <a:pt x="974077" y="219163"/>
                  </a:lnTo>
                  <a:lnTo>
                    <a:pt x="974077" y="243522"/>
                  </a:lnTo>
                  <a:lnTo>
                    <a:pt x="998423" y="243522"/>
                  </a:lnTo>
                  <a:lnTo>
                    <a:pt x="998423" y="219163"/>
                  </a:lnTo>
                  <a:close/>
                </a:path>
                <a:path w="998854" h="316865">
                  <a:moveTo>
                    <a:pt x="998423" y="146113"/>
                  </a:moveTo>
                  <a:lnTo>
                    <a:pt x="974077" y="146113"/>
                  </a:lnTo>
                  <a:lnTo>
                    <a:pt x="974077" y="194818"/>
                  </a:lnTo>
                  <a:lnTo>
                    <a:pt x="998423" y="194818"/>
                  </a:lnTo>
                  <a:lnTo>
                    <a:pt x="998423" y="146113"/>
                  </a:lnTo>
                  <a:close/>
                </a:path>
                <a:path w="998854" h="316865">
                  <a:moveTo>
                    <a:pt x="998423" y="97409"/>
                  </a:moveTo>
                  <a:lnTo>
                    <a:pt x="974077" y="97409"/>
                  </a:lnTo>
                  <a:lnTo>
                    <a:pt x="949718" y="97409"/>
                  </a:lnTo>
                  <a:lnTo>
                    <a:pt x="949718" y="146113"/>
                  </a:lnTo>
                  <a:lnTo>
                    <a:pt x="974077" y="146113"/>
                  </a:lnTo>
                  <a:lnTo>
                    <a:pt x="974077" y="121754"/>
                  </a:lnTo>
                  <a:lnTo>
                    <a:pt x="998423" y="121754"/>
                  </a:lnTo>
                  <a:lnTo>
                    <a:pt x="998423" y="9740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24835" y="677907"/>
              <a:ext cx="998855" cy="487045"/>
            </a:xfrm>
            <a:custGeom>
              <a:avLst/>
              <a:gdLst/>
              <a:ahLst/>
              <a:cxnLst/>
              <a:rect l="l" t="t" r="r" b="b"/>
              <a:pathLst>
                <a:path w="998854" h="487044">
                  <a:moveTo>
                    <a:pt x="24345" y="316572"/>
                  </a:moveTo>
                  <a:lnTo>
                    <a:pt x="0" y="316572"/>
                  </a:lnTo>
                  <a:lnTo>
                    <a:pt x="0" y="340918"/>
                  </a:lnTo>
                  <a:lnTo>
                    <a:pt x="24345" y="340918"/>
                  </a:lnTo>
                  <a:lnTo>
                    <a:pt x="24345" y="316572"/>
                  </a:lnTo>
                  <a:close/>
                </a:path>
                <a:path w="998854" h="487044">
                  <a:moveTo>
                    <a:pt x="24345" y="267868"/>
                  </a:moveTo>
                  <a:lnTo>
                    <a:pt x="0" y="267868"/>
                  </a:lnTo>
                  <a:lnTo>
                    <a:pt x="0" y="292214"/>
                  </a:lnTo>
                  <a:lnTo>
                    <a:pt x="24345" y="292214"/>
                  </a:lnTo>
                  <a:lnTo>
                    <a:pt x="24345" y="267868"/>
                  </a:lnTo>
                  <a:close/>
                </a:path>
                <a:path w="998854" h="487044">
                  <a:moveTo>
                    <a:pt x="48704" y="340918"/>
                  </a:moveTo>
                  <a:lnTo>
                    <a:pt x="24345" y="340918"/>
                  </a:lnTo>
                  <a:lnTo>
                    <a:pt x="24345" y="365277"/>
                  </a:lnTo>
                  <a:lnTo>
                    <a:pt x="48704" y="365277"/>
                  </a:lnTo>
                  <a:lnTo>
                    <a:pt x="48704" y="340918"/>
                  </a:lnTo>
                  <a:close/>
                </a:path>
                <a:path w="998854" h="487044">
                  <a:moveTo>
                    <a:pt x="73050" y="365277"/>
                  </a:moveTo>
                  <a:lnTo>
                    <a:pt x="48704" y="365277"/>
                  </a:lnTo>
                  <a:lnTo>
                    <a:pt x="48704" y="389623"/>
                  </a:lnTo>
                  <a:lnTo>
                    <a:pt x="24345" y="389623"/>
                  </a:lnTo>
                  <a:lnTo>
                    <a:pt x="24345" y="365277"/>
                  </a:lnTo>
                  <a:lnTo>
                    <a:pt x="0" y="365277"/>
                  </a:lnTo>
                  <a:lnTo>
                    <a:pt x="0" y="462686"/>
                  </a:lnTo>
                  <a:lnTo>
                    <a:pt x="24345" y="462686"/>
                  </a:lnTo>
                  <a:lnTo>
                    <a:pt x="24345" y="438327"/>
                  </a:lnTo>
                  <a:lnTo>
                    <a:pt x="48704" y="438327"/>
                  </a:lnTo>
                  <a:lnTo>
                    <a:pt x="48704" y="413981"/>
                  </a:lnTo>
                  <a:lnTo>
                    <a:pt x="73050" y="413981"/>
                  </a:lnTo>
                  <a:lnTo>
                    <a:pt x="73050" y="365277"/>
                  </a:lnTo>
                  <a:close/>
                </a:path>
                <a:path w="998854" h="487044">
                  <a:moveTo>
                    <a:pt x="146113" y="219163"/>
                  </a:moveTo>
                  <a:lnTo>
                    <a:pt x="121754" y="219163"/>
                  </a:lnTo>
                  <a:lnTo>
                    <a:pt x="121754" y="243509"/>
                  </a:lnTo>
                  <a:lnTo>
                    <a:pt x="146113" y="243509"/>
                  </a:lnTo>
                  <a:lnTo>
                    <a:pt x="146113" y="219163"/>
                  </a:lnTo>
                  <a:close/>
                </a:path>
                <a:path w="998854" h="487044">
                  <a:moveTo>
                    <a:pt x="170459" y="97396"/>
                  </a:moveTo>
                  <a:lnTo>
                    <a:pt x="146113" y="97396"/>
                  </a:lnTo>
                  <a:lnTo>
                    <a:pt x="146113" y="73050"/>
                  </a:lnTo>
                  <a:lnTo>
                    <a:pt x="121754" y="73050"/>
                  </a:lnTo>
                  <a:lnTo>
                    <a:pt x="121754" y="0"/>
                  </a:lnTo>
                  <a:lnTo>
                    <a:pt x="97409" y="0"/>
                  </a:lnTo>
                  <a:lnTo>
                    <a:pt x="73050" y="0"/>
                  </a:lnTo>
                  <a:lnTo>
                    <a:pt x="73050" y="24345"/>
                  </a:lnTo>
                  <a:lnTo>
                    <a:pt x="97409" y="24345"/>
                  </a:lnTo>
                  <a:lnTo>
                    <a:pt x="97409" y="48691"/>
                  </a:lnTo>
                  <a:lnTo>
                    <a:pt x="73050" y="48691"/>
                  </a:lnTo>
                  <a:lnTo>
                    <a:pt x="73050" y="24345"/>
                  </a:lnTo>
                  <a:lnTo>
                    <a:pt x="48704" y="24345"/>
                  </a:lnTo>
                  <a:lnTo>
                    <a:pt x="48704" y="48691"/>
                  </a:lnTo>
                  <a:lnTo>
                    <a:pt x="24345" y="48691"/>
                  </a:lnTo>
                  <a:lnTo>
                    <a:pt x="24345" y="97396"/>
                  </a:lnTo>
                  <a:lnTo>
                    <a:pt x="48704" y="97396"/>
                  </a:lnTo>
                  <a:lnTo>
                    <a:pt x="48704" y="121754"/>
                  </a:lnTo>
                  <a:lnTo>
                    <a:pt x="73050" y="121754"/>
                  </a:lnTo>
                  <a:lnTo>
                    <a:pt x="97409" y="121754"/>
                  </a:lnTo>
                  <a:lnTo>
                    <a:pt x="97409" y="97396"/>
                  </a:lnTo>
                  <a:lnTo>
                    <a:pt x="73050" y="97396"/>
                  </a:lnTo>
                  <a:lnTo>
                    <a:pt x="73050" y="73050"/>
                  </a:lnTo>
                  <a:lnTo>
                    <a:pt x="97409" y="73050"/>
                  </a:lnTo>
                  <a:lnTo>
                    <a:pt x="97409" y="97396"/>
                  </a:lnTo>
                  <a:lnTo>
                    <a:pt x="121754" y="97396"/>
                  </a:lnTo>
                  <a:lnTo>
                    <a:pt x="121754" y="146100"/>
                  </a:lnTo>
                  <a:lnTo>
                    <a:pt x="146113" y="146100"/>
                  </a:lnTo>
                  <a:lnTo>
                    <a:pt x="146113" y="121754"/>
                  </a:lnTo>
                  <a:lnTo>
                    <a:pt x="170459" y="121754"/>
                  </a:lnTo>
                  <a:lnTo>
                    <a:pt x="170459" y="97396"/>
                  </a:lnTo>
                  <a:close/>
                </a:path>
                <a:path w="998854" h="487044">
                  <a:moveTo>
                    <a:pt x="194818" y="340918"/>
                  </a:moveTo>
                  <a:lnTo>
                    <a:pt x="170459" y="340918"/>
                  </a:lnTo>
                  <a:lnTo>
                    <a:pt x="170459" y="389623"/>
                  </a:lnTo>
                  <a:lnTo>
                    <a:pt x="146113" y="389623"/>
                  </a:lnTo>
                  <a:lnTo>
                    <a:pt x="146113" y="365277"/>
                  </a:lnTo>
                  <a:lnTo>
                    <a:pt x="121754" y="365277"/>
                  </a:lnTo>
                  <a:lnTo>
                    <a:pt x="121754" y="389623"/>
                  </a:lnTo>
                  <a:lnTo>
                    <a:pt x="97409" y="389623"/>
                  </a:lnTo>
                  <a:lnTo>
                    <a:pt x="97409" y="413981"/>
                  </a:lnTo>
                  <a:lnTo>
                    <a:pt x="121754" y="413981"/>
                  </a:lnTo>
                  <a:lnTo>
                    <a:pt x="146113" y="413981"/>
                  </a:lnTo>
                  <a:lnTo>
                    <a:pt x="170459" y="413981"/>
                  </a:lnTo>
                  <a:lnTo>
                    <a:pt x="170459" y="438327"/>
                  </a:lnTo>
                  <a:lnTo>
                    <a:pt x="146113" y="438327"/>
                  </a:lnTo>
                  <a:lnTo>
                    <a:pt x="146113" y="462686"/>
                  </a:lnTo>
                  <a:lnTo>
                    <a:pt x="170459" y="462686"/>
                  </a:lnTo>
                  <a:lnTo>
                    <a:pt x="194818" y="462686"/>
                  </a:lnTo>
                  <a:lnTo>
                    <a:pt x="194818" y="340918"/>
                  </a:lnTo>
                  <a:close/>
                </a:path>
                <a:path w="998854" h="487044">
                  <a:moveTo>
                    <a:pt x="340918" y="389623"/>
                  </a:moveTo>
                  <a:lnTo>
                    <a:pt x="316572" y="389623"/>
                  </a:lnTo>
                  <a:lnTo>
                    <a:pt x="316572" y="365277"/>
                  </a:lnTo>
                  <a:lnTo>
                    <a:pt x="292214" y="365277"/>
                  </a:lnTo>
                  <a:lnTo>
                    <a:pt x="292214" y="316572"/>
                  </a:lnTo>
                  <a:lnTo>
                    <a:pt x="267868" y="316572"/>
                  </a:lnTo>
                  <a:lnTo>
                    <a:pt x="267868" y="413981"/>
                  </a:lnTo>
                  <a:lnTo>
                    <a:pt x="243509" y="413981"/>
                  </a:lnTo>
                  <a:lnTo>
                    <a:pt x="243509" y="438327"/>
                  </a:lnTo>
                  <a:lnTo>
                    <a:pt x="267868" y="438327"/>
                  </a:lnTo>
                  <a:lnTo>
                    <a:pt x="292214" y="438327"/>
                  </a:lnTo>
                  <a:lnTo>
                    <a:pt x="292214" y="462686"/>
                  </a:lnTo>
                  <a:lnTo>
                    <a:pt x="316572" y="462686"/>
                  </a:lnTo>
                  <a:lnTo>
                    <a:pt x="316572" y="413981"/>
                  </a:lnTo>
                  <a:lnTo>
                    <a:pt x="340918" y="413981"/>
                  </a:lnTo>
                  <a:lnTo>
                    <a:pt x="340918" y="389623"/>
                  </a:lnTo>
                  <a:close/>
                </a:path>
                <a:path w="998854" h="487044">
                  <a:moveTo>
                    <a:pt x="413981" y="292214"/>
                  </a:moveTo>
                  <a:lnTo>
                    <a:pt x="389623" y="292214"/>
                  </a:lnTo>
                  <a:lnTo>
                    <a:pt x="389623" y="267868"/>
                  </a:lnTo>
                  <a:lnTo>
                    <a:pt x="365277" y="267868"/>
                  </a:lnTo>
                  <a:lnTo>
                    <a:pt x="340918" y="267868"/>
                  </a:lnTo>
                  <a:lnTo>
                    <a:pt x="340918" y="243509"/>
                  </a:lnTo>
                  <a:lnTo>
                    <a:pt x="316572" y="243509"/>
                  </a:lnTo>
                  <a:lnTo>
                    <a:pt x="316572" y="267868"/>
                  </a:lnTo>
                  <a:lnTo>
                    <a:pt x="292214" y="267868"/>
                  </a:lnTo>
                  <a:lnTo>
                    <a:pt x="292214" y="292214"/>
                  </a:lnTo>
                  <a:lnTo>
                    <a:pt x="316572" y="292214"/>
                  </a:lnTo>
                  <a:lnTo>
                    <a:pt x="316572" y="316572"/>
                  </a:lnTo>
                  <a:lnTo>
                    <a:pt x="340918" y="316572"/>
                  </a:lnTo>
                  <a:lnTo>
                    <a:pt x="365277" y="316572"/>
                  </a:lnTo>
                  <a:lnTo>
                    <a:pt x="365277" y="340918"/>
                  </a:lnTo>
                  <a:lnTo>
                    <a:pt x="340918" y="340918"/>
                  </a:lnTo>
                  <a:lnTo>
                    <a:pt x="316572" y="340918"/>
                  </a:lnTo>
                  <a:lnTo>
                    <a:pt x="316572" y="365277"/>
                  </a:lnTo>
                  <a:lnTo>
                    <a:pt x="340918" y="365277"/>
                  </a:lnTo>
                  <a:lnTo>
                    <a:pt x="365277" y="365277"/>
                  </a:lnTo>
                  <a:lnTo>
                    <a:pt x="389623" y="365277"/>
                  </a:lnTo>
                  <a:lnTo>
                    <a:pt x="389623" y="316572"/>
                  </a:lnTo>
                  <a:lnTo>
                    <a:pt x="413981" y="316572"/>
                  </a:lnTo>
                  <a:lnTo>
                    <a:pt x="413981" y="292214"/>
                  </a:lnTo>
                  <a:close/>
                </a:path>
                <a:path w="998854" h="487044">
                  <a:moveTo>
                    <a:pt x="438327" y="316572"/>
                  </a:moveTo>
                  <a:lnTo>
                    <a:pt x="413981" y="316572"/>
                  </a:lnTo>
                  <a:lnTo>
                    <a:pt x="413981" y="340918"/>
                  </a:lnTo>
                  <a:lnTo>
                    <a:pt x="438327" y="340918"/>
                  </a:lnTo>
                  <a:lnTo>
                    <a:pt x="438327" y="316572"/>
                  </a:lnTo>
                  <a:close/>
                </a:path>
                <a:path w="998854" h="487044">
                  <a:moveTo>
                    <a:pt x="487032" y="365277"/>
                  </a:moveTo>
                  <a:lnTo>
                    <a:pt x="462686" y="365277"/>
                  </a:lnTo>
                  <a:lnTo>
                    <a:pt x="438327" y="365277"/>
                  </a:lnTo>
                  <a:lnTo>
                    <a:pt x="438327" y="389623"/>
                  </a:lnTo>
                  <a:lnTo>
                    <a:pt x="413981" y="389623"/>
                  </a:lnTo>
                  <a:lnTo>
                    <a:pt x="413981" y="413981"/>
                  </a:lnTo>
                  <a:lnTo>
                    <a:pt x="413981" y="438327"/>
                  </a:lnTo>
                  <a:lnTo>
                    <a:pt x="389623" y="438327"/>
                  </a:lnTo>
                  <a:lnTo>
                    <a:pt x="389623" y="413981"/>
                  </a:lnTo>
                  <a:lnTo>
                    <a:pt x="413981" y="413981"/>
                  </a:lnTo>
                  <a:lnTo>
                    <a:pt x="413981" y="389623"/>
                  </a:lnTo>
                  <a:lnTo>
                    <a:pt x="413981" y="365277"/>
                  </a:lnTo>
                  <a:lnTo>
                    <a:pt x="389623" y="365277"/>
                  </a:lnTo>
                  <a:lnTo>
                    <a:pt x="389623" y="389623"/>
                  </a:lnTo>
                  <a:lnTo>
                    <a:pt x="365277" y="389623"/>
                  </a:lnTo>
                  <a:lnTo>
                    <a:pt x="365277" y="487032"/>
                  </a:lnTo>
                  <a:lnTo>
                    <a:pt x="389623" y="487032"/>
                  </a:lnTo>
                  <a:lnTo>
                    <a:pt x="389623" y="462686"/>
                  </a:lnTo>
                  <a:lnTo>
                    <a:pt x="413981" y="462686"/>
                  </a:lnTo>
                  <a:lnTo>
                    <a:pt x="413981" y="487032"/>
                  </a:lnTo>
                  <a:lnTo>
                    <a:pt x="438327" y="487032"/>
                  </a:lnTo>
                  <a:lnTo>
                    <a:pt x="438327" y="413981"/>
                  </a:lnTo>
                  <a:lnTo>
                    <a:pt x="462686" y="413981"/>
                  </a:lnTo>
                  <a:lnTo>
                    <a:pt x="462686" y="389623"/>
                  </a:lnTo>
                  <a:lnTo>
                    <a:pt x="487032" y="389623"/>
                  </a:lnTo>
                  <a:lnTo>
                    <a:pt x="487032" y="365277"/>
                  </a:lnTo>
                  <a:close/>
                </a:path>
                <a:path w="998854" h="487044">
                  <a:moveTo>
                    <a:pt x="511390" y="316572"/>
                  </a:moveTo>
                  <a:lnTo>
                    <a:pt x="487032" y="316572"/>
                  </a:lnTo>
                  <a:lnTo>
                    <a:pt x="487032" y="340918"/>
                  </a:lnTo>
                  <a:lnTo>
                    <a:pt x="511390" y="340918"/>
                  </a:lnTo>
                  <a:lnTo>
                    <a:pt x="511390" y="316572"/>
                  </a:lnTo>
                  <a:close/>
                </a:path>
                <a:path w="998854" h="487044">
                  <a:moveTo>
                    <a:pt x="535736" y="389623"/>
                  </a:moveTo>
                  <a:lnTo>
                    <a:pt x="511390" y="389623"/>
                  </a:lnTo>
                  <a:lnTo>
                    <a:pt x="487032" y="389623"/>
                  </a:lnTo>
                  <a:lnTo>
                    <a:pt x="487032" y="438327"/>
                  </a:lnTo>
                  <a:lnTo>
                    <a:pt x="511390" y="438327"/>
                  </a:lnTo>
                  <a:lnTo>
                    <a:pt x="535736" y="438327"/>
                  </a:lnTo>
                  <a:lnTo>
                    <a:pt x="535736" y="389623"/>
                  </a:lnTo>
                  <a:close/>
                </a:path>
                <a:path w="998854" h="487044">
                  <a:moveTo>
                    <a:pt x="560095" y="340918"/>
                  </a:moveTo>
                  <a:lnTo>
                    <a:pt x="535736" y="340918"/>
                  </a:lnTo>
                  <a:lnTo>
                    <a:pt x="511390" y="340918"/>
                  </a:lnTo>
                  <a:lnTo>
                    <a:pt x="511390" y="365277"/>
                  </a:lnTo>
                  <a:lnTo>
                    <a:pt x="535736" y="365277"/>
                  </a:lnTo>
                  <a:lnTo>
                    <a:pt x="535736" y="389623"/>
                  </a:lnTo>
                  <a:lnTo>
                    <a:pt x="560095" y="389623"/>
                  </a:lnTo>
                  <a:lnTo>
                    <a:pt x="560095" y="340918"/>
                  </a:lnTo>
                  <a:close/>
                </a:path>
                <a:path w="998854" h="487044">
                  <a:moveTo>
                    <a:pt x="560095" y="292214"/>
                  </a:moveTo>
                  <a:lnTo>
                    <a:pt x="535736" y="292214"/>
                  </a:lnTo>
                  <a:lnTo>
                    <a:pt x="511390" y="292214"/>
                  </a:lnTo>
                  <a:lnTo>
                    <a:pt x="511390" y="316572"/>
                  </a:lnTo>
                  <a:lnTo>
                    <a:pt x="535736" y="316572"/>
                  </a:lnTo>
                  <a:lnTo>
                    <a:pt x="560095" y="316572"/>
                  </a:lnTo>
                  <a:lnTo>
                    <a:pt x="560095" y="292214"/>
                  </a:lnTo>
                  <a:close/>
                </a:path>
                <a:path w="998854" h="487044">
                  <a:moveTo>
                    <a:pt x="560095" y="243509"/>
                  </a:moveTo>
                  <a:lnTo>
                    <a:pt x="535736" y="243509"/>
                  </a:lnTo>
                  <a:lnTo>
                    <a:pt x="511390" y="243509"/>
                  </a:lnTo>
                  <a:lnTo>
                    <a:pt x="487032" y="243509"/>
                  </a:lnTo>
                  <a:lnTo>
                    <a:pt x="487032" y="219163"/>
                  </a:lnTo>
                  <a:lnTo>
                    <a:pt x="462686" y="219163"/>
                  </a:lnTo>
                  <a:lnTo>
                    <a:pt x="462686" y="292214"/>
                  </a:lnTo>
                  <a:lnTo>
                    <a:pt x="487032" y="292214"/>
                  </a:lnTo>
                  <a:lnTo>
                    <a:pt x="487032" y="267868"/>
                  </a:lnTo>
                  <a:lnTo>
                    <a:pt x="511390" y="267868"/>
                  </a:lnTo>
                  <a:lnTo>
                    <a:pt x="535736" y="267868"/>
                  </a:lnTo>
                  <a:lnTo>
                    <a:pt x="560095" y="267868"/>
                  </a:lnTo>
                  <a:lnTo>
                    <a:pt x="560095" y="243509"/>
                  </a:lnTo>
                  <a:close/>
                </a:path>
                <a:path w="998854" h="487044">
                  <a:moveTo>
                    <a:pt x="584441" y="389623"/>
                  </a:moveTo>
                  <a:lnTo>
                    <a:pt x="560095" y="389623"/>
                  </a:lnTo>
                  <a:lnTo>
                    <a:pt x="560095" y="413981"/>
                  </a:lnTo>
                  <a:lnTo>
                    <a:pt x="584441" y="413981"/>
                  </a:lnTo>
                  <a:lnTo>
                    <a:pt x="584441" y="389623"/>
                  </a:lnTo>
                  <a:close/>
                </a:path>
                <a:path w="998854" h="487044">
                  <a:moveTo>
                    <a:pt x="584441" y="316572"/>
                  </a:moveTo>
                  <a:lnTo>
                    <a:pt x="560095" y="316572"/>
                  </a:lnTo>
                  <a:lnTo>
                    <a:pt x="560095" y="340918"/>
                  </a:lnTo>
                  <a:lnTo>
                    <a:pt x="584441" y="340918"/>
                  </a:lnTo>
                  <a:lnTo>
                    <a:pt x="584441" y="316572"/>
                  </a:lnTo>
                  <a:close/>
                </a:path>
                <a:path w="998854" h="487044">
                  <a:moveTo>
                    <a:pt x="584441" y="267868"/>
                  </a:moveTo>
                  <a:lnTo>
                    <a:pt x="560095" y="267868"/>
                  </a:lnTo>
                  <a:lnTo>
                    <a:pt x="560095" y="292214"/>
                  </a:lnTo>
                  <a:lnTo>
                    <a:pt x="584441" y="292214"/>
                  </a:lnTo>
                  <a:lnTo>
                    <a:pt x="584441" y="267868"/>
                  </a:lnTo>
                  <a:close/>
                </a:path>
                <a:path w="998854" h="487044">
                  <a:moveTo>
                    <a:pt x="608799" y="365277"/>
                  </a:moveTo>
                  <a:lnTo>
                    <a:pt x="584441" y="365277"/>
                  </a:lnTo>
                  <a:lnTo>
                    <a:pt x="584441" y="389623"/>
                  </a:lnTo>
                  <a:lnTo>
                    <a:pt x="608799" y="389623"/>
                  </a:lnTo>
                  <a:lnTo>
                    <a:pt x="608799" y="365277"/>
                  </a:lnTo>
                  <a:close/>
                </a:path>
                <a:path w="998854" h="487044">
                  <a:moveTo>
                    <a:pt x="754900" y="413981"/>
                  </a:moveTo>
                  <a:lnTo>
                    <a:pt x="730554" y="413981"/>
                  </a:lnTo>
                  <a:lnTo>
                    <a:pt x="730554" y="438327"/>
                  </a:lnTo>
                  <a:lnTo>
                    <a:pt x="754900" y="438327"/>
                  </a:lnTo>
                  <a:lnTo>
                    <a:pt x="754900" y="413981"/>
                  </a:lnTo>
                  <a:close/>
                </a:path>
                <a:path w="998854" h="487044">
                  <a:moveTo>
                    <a:pt x="754900" y="267868"/>
                  </a:moveTo>
                  <a:lnTo>
                    <a:pt x="730554" y="267868"/>
                  </a:lnTo>
                  <a:lnTo>
                    <a:pt x="706208" y="267868"/>
                  </a:lnTo>
                  <a:lnTo>
                    <a:pt x="681850" y="267868"/>
                  </a:lnTo>
                  <a:lnTo>
                    <a:pt x="681850" y="219163"/>
                  </a:lnTo>
                  <a:lnTo>
                    <a:pt x="706208" y="219163"/>
                  </a:lnTo>
                  <a:lnTo>
                    <a:pt x="706208" y="170459"/>
                  </a:lnTo>
                  <a:lnTo>
                    <a:pt x="681850" y="170459"/>
                  </a:lnTo>
                  <a:lnTo>
                    <a:pt x="681850" y="194805"/>
                  </a:lnTo>
                  <a:lnTo>
                    <a:pt x="657504" y="194805"/>
                  </a:lnTo>
                  <a:lnTo>
                    <a:pt x="657504" y="243509"/>
                  </a:lnTo>
                  <a:lnTo>
                    <a:pt x="633145" y="243509"/>
                  </a:lnTo>
                  <a:lnTo>
                    <a:pt x="633145" y="267868"/>
                  </a:lnTo>
                  <a:lnTo>
                    <a:pt x="657504" y="267868"/>
                  </a:lnTo>
                  <a:lnTo>
                    <a:pt x="657504" y="292214"/>
                  </a:lnTo>
                  <a:lnTo>
                    <a:pt x="681850" y="292214"/>
                  </a:lnTo>
                  <a:lnTo>
                    <a:pt x="681850" y="316572"/>
                  </a:lnTo>
                  <a:lnTo>
                    <a:pt x="706208" y="316572"/>
                  </a:lnTo>
                  <a:lnTo>
                    <a:pt x="706208" y="292214"/>
                  </a:lnTo>
                  <a:lnTo>
                    <a:pt x="730554" y="292214"/>
                  </a:lnTo>
                  <a:lnTo>
                    <a:pt x="754900" y="292214"/>
                  </a:lnTo>
                  <a:lnTo>
                    <a:pt x="754900" y="267868"/>
                  </a:lnTo>
                  <a:close/>
                </a:path>
                <a:path w="998854" h="487044">
                  <a:moveTo>
                    <a:pt x="779259" y="316572"/>
                  </a:moveTo>
                  <a:lnTo>
                    <a:pt x="754900" y="316572"/>
                  </a:lnTo>
                  <a:lnTo>
                    <a:pt x="730554" y="316572"/>
                  </a:lnTo>
                  <a:lnTo>
                    <a:pt x="730554" y="340918"/>
                  </a:lnTo>
                  <a:lnTo>
                    <a:pt x="754900" y="340918"/>
                  </a:lnTo>
                  <a:lnTo>
                    <a:pt x="779259" y="340918"/>
                  </a:lnTo>
                  <a:lnTo>
                    <a:pt x="779259" y="316572"/>
                  </a:lnTo>
                  <a:close/>
                </a:path>
                <a:path w="998854" h="487044">
                  <a:moveTo>
                    <a:pt x="852309" y="292214"/>
                  </a:moveTo>
                  <a:lnTo>
                    <a:pt x="827963" y="292214"/>
                  </a:lnTo>
                  <a:lnTo>
                    <a:pt x="827963" y="316572"/>
                  </a:lnTo>
                  <a:lnTo>
                    <a:pt x="852309" y="316572"/>
                  </a:lnTo>
                  <a:lnTo>
                    <a:pt x="852309" y="292214"/>
                  </a:lnTo>
                  <a:close/>
                </a:path>
                <a:path w="998854" h="487044">
                  <a:moveTo>
                    <a:pt x="901014" y="413981"/>
                  </a:moveTo>
                  <a:lnTo>
                    <a:pt x="876668" y="413981"/>
                  </a:lnTo>
                  <a:lnTo>
                    <a:pt x="852309" y="413981"/>
                  </a:lnTo>
                  <a:lnTo>
                    <a:pt x="852309" y="389623"/>
                  </a:lnTo>
                  <a:lnTo>
                    <a:pt x="827963" y="389623"/>
                  </a:lnTo>
                  <a:lnTo>
                    <a:pt x="827963" y="438327"/>
                  </a:lnTo>
                  <a:lnTo>
                    <a:pt x="852309" y="438327"/>
                  </a:lnTo>
                  <a:lnTo>
                    <a:pt x="852309" y="462686"/>
                  </a:lnTo>
                  <a:lnTo>
                    <a:pt x="876668" y="462686"/>
                  </a:lnTo>
                  <a:lnTo>
                    <a:pt x="876668" y="438327"/>
                  </a:lnTo>
                  <a:lnTo>
                    <a:pt x="901014" y="438327"/>
                  </a:lnTo>
                  <a:lnTo>
                    <a:pt x="901014" y="413981"/>
                  </a:lnTo>
                  <a:close/>
                </a:path>
                <a:path w="998854" h="487044">
                  <a:moveTo>
                    <a:pt x="925372" y="365277"/>
                  </a:moveTo>
                  <a:lnTo>
                    <a:pt x="901014" y="365277"/>
                  </a:lnTo>
                  <a:lnTo>
                    <a:pt x="901014" y="316572"/>
                  </a:lnTo>
                  <a:lnTo>
                    <a:pt x="876668" y="316572"/>
                  </a:lnTo>
                  <a:lnTo>
                    <a:pt x="876668" y="365277"/>
                  </a:lnTo>
                  <a:lnTo>
                    <a:pt x="852309" y="365277"/>
                  </a:lnTo>
                  <a:lnTo>
                    <a:pt x="852309" y="389623"/>
                  </a:lnTo>
                  <a:lnTo>
                    <a:pt x="876668" y="389623"/>
                  </a:lnTo>
                  <a:lnTo>
                    <a:pt x="901014" y="389623"/>
                  </a:lnTo>
                  <a:lnTo>
                    <a:pt x="901014" y="413981"/>
                  </a:lnTo>
                  <a:lnTo>
                    <a:pt x="925372" y="413981"/>
                  </a:lnTo>
                  <a:lnTo>
                    <a:pt x="925372" y="365277"/>
                  </a:lnTo>
                  <a:close/>
                </a:path>
                <a:path w="998854" h="487044">
                  <a:moveTo>
                    <a:pt x="949718" y="413981"/>
                  </a:moveTo>
                  <a:lnTo>
                    <a:pt x="925372" y="413981"/>
                  </a:lnTo>
                  <a:lnTo>
                    <a:pt x="925372" y="438327"/>
                  </a:lnTo>
                  <a:lnTo>
                    <a:pt x="949718" y="438327"/>
                  </a:lnTo>
                  <a:lnTo>
                    <a:pt x="949718" y="413981"/>
                  </a:lnTo>
                  <a:close/>
                </a:path>
                <a:path w="998854" h="487044">
                  <a:moveTo>
                    <a:pt x="949718" y="243509"/>
                  </a:moveTo>
                  <a:lnTo>
                    <a:pt x="925372" y="243509"/>
                  </a:lnTo>
                  <a:lnTo>
                    <a:pt x="925372" y="219163"/>
                  </a:lnTo>
                  <a:lnTo>
                    <a:pt x="901014" y="219163"/>
                  </a:lnTo>
                  <a:lnTo>
                    <a:pt x="876668" y="219163"/>
                  </a:lnTo>
                  <a:lnTo>
                    <a:pt x="876668" y="243509"/>
                  </a:lnTo>
                  <a:lnTo>
                    <a:pt x="852309" y="243509"/>
                  </a:lnTo>
                  <a:lnTo>
                    <a:pt x="827963" y="243509"/>
                  </a:lnTo>
                  <a:lnTo>
                    <a:pt x="827963" y="267868"/>
                  </a:lnTo>
                  <a:lnTo>
                    <a:pt x="852309" y="267868"/>
                  </a:lnTo>
                  <a:lnTo>
                    <a:pt x="876668" y="267868"/>
                  </a:lnTo>
                  <a:lnTo>
                    <a:pt x="876668" y="292214"/>
                  </a:lnTo>
                  <a:lnTo>
                    <a:pt x="901014" y="292214"/>
                  </a:lnTo>
                  <a:lnTo>
                    <a:pt x="901014" y="267868"/>
                  </a:lnTo>
                  <a:lnTo>
                    <a:pt x="925372" y="267868"/>
                  </a:lnTo>
                  <a:lnTo>
                    <a:pt x="925372" y="292214"/>
                  </a:lnTo>
                  <a:lnTo>
                    <a:pt x="901014" y="292214"/>
                  </a:lnTo>
                  <a:lnTo>
                    <a:pt x="901014" y="316572"/>
                  </a:lnTo>
                  <a:lnTo>
                    <a:pt x="925372" y="316572"/>
                  </a:lnTo>
                  <a:lnTo>
                    <a:pt x="925372" y="340918"/>
                  </a:lnTo>
                  <a:lnTo>
                    <a:pt x="949718" y="340918"/>
                  </a:lnTo>
                  <a:lnTo>
                    <a:pt x="949718" y="243509"/>
                  </a:lnTo>
                  <a:close/>
                </a:path>
                <a:path w="998854" h="487044">
                  <a:moveTo>
                    <a:pt x="998423" y="243509"/>
                  </a:moveTo>
                  <a:lnTo>
                    <a:pt x="974077" y="243509"/>
                  </a:lnTo>
                  <a:lnTo>
                    <a:pt x="974077" y="267868"/>
                  </a:lnTo>
                  <a:lnTo>
                    <a:pt x="998423" y="267868"/>
                  </a:lnTo>
                  <a:lnTo>
                    <a:pt x="998423" y="24350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24835" y="897071"/>
              <a:ext cx="998855" cy="535940"/>
            </a:xfrm>
            <a:custGeom>
              <a:avLst/>
              <a:gdLst/>
              <a:ahLst/>
              <a:cxnLst/>
              <a:rect l="l" t="t" r="r" b="b"/>
              <a:pathLst>
                <a:path w="998854" h="535940">
                  <a:moveTo>
                    <a:pt x="170459" y="365277"/>
                  </a:moveTo>
                  <a:lnTo>
                    <a:pt x="146113" y="365277"/>
                  </a:lnTo>
                  <a:lnTo>
                    <a:pt x="146113" y="389623"/>
                  </a:lnTo>
                  <a:lnTo>
                    <a:pt x="170459" y="389623"/>
                  </a:lnTo>
                  <a:lnTo>
                    <a:pt x="170459" y="365277"/>
                  </a:lnTo>
                  <a:close/>
                </a:path>
                <a:path w="998854" h="535940">
                  <a:moveTo>
                    <a:pt x="170459" y="121754"/>
                  </a:moveTo>
                  <a:lnTo>
                    <a:pt x="146113" y="121754"/>
                  </a:lnTo>
                  <a:lnTo>
                    <a:pt x="146113" y="146113"/>
                  </a:lnTo>
                  <a:lnTo>
                    <a:pt x="170459" y="146113"/>
                  </a:lnTo>
                  <a:lnTo>
                    <a:pt x="170459" y="121754"/>
                  </a:lnTo>
                  <a:close/>
                </a:path>
                <a:path w="998854" h="535940">
                  <a:moveTo>
                    <a:pt x="194818" y="267868"/>
                  </a:moveTo>
                  <a:lnTo>
                    <a:pt x="170459" y="267868"/>
                  </a:lnTo>
                  <a:lnTo>
                    <a:pt x="146113" y="267868"/>
                  </a:lnTo>
                  <a:lnTo>
                    <a:pt x="146113" y="243522"/>
                  </a:lnTo>
                  <a:lnTo>
                    <a:pt x="121754" y="243522"/>
                  </a:lnTo>
                  <a:lnTo>
                    <a:pt x="97409" y="243522"/>
                  </a:lnTo>
                  <a:lnTo>
                    <a:pt x="97409" y="219163"/>
                  </a:lnTo>
                  <a:lnTo>
                    <a:pt x="73050" y="219163"/>
                  </a:lnTo>
                  <a:lnTo>
                    <a:pt x="48704" y="219163"/>
                  </a:lnTo>
                  <a:lnTo>
                    <a:pt x="48704" y="243522"/>
                  </a:lnTo>
                  <a:lnTo>
                    <a:pt x="24345" y="243522"/>
                  </a:lnTo>
                  <a:lnTo>
                    <a:pt x="24345" y="267868"/>
                  </a:lnTo>
                  <a:lnTo>
                    <a:pt x="0" y="267868"/>
                  </a:lnTo>
                  <a:lnTo>
                    <a:pt x="0" y="389623"/>
                  </a:lnTo>
                  <a:lnTo>
                    <a:pt x="24345" y="389623"/>
                  </a:lnTo>
                  <a:lnTo>
                    <a:pt x="48704" y="389623"/>
                  </a:lnTo>
                  <a:lnTo>
                    <a:pt x="48704" y="365277"/>
                  </a:lnTo>
                  <a:lnTo>
                    <a:pt x="73050" y="365277"/>
                  </a:lnTo>
                  <a:lnTo>
                    <a:pt x="73050" y="389623"/>
                  </a:lnTo>
                  <a:lnTo>
                    <a:pt x="97409" y="389623"/>
                  </a:lnTo>
                  <a:lnTo>
                    <a:pt x="97409" y="340931"/>
                  </a:lnTo>
                  <a:lnTo>
                    <a:pt x="121754" y="340931"/>
                  </a:lnTo>
                  <a:lnTo>
                    <a:pt x="121754" y="365277"/>
                  </a:lnTo>
                  <a:lnTo>
                    <a:pt x="146113" y="365277"/>
                  </a:lnTo>
                  <a:lnTo>
                    <a:pt x="146113" y="340931"/>
                  </a:lnTo>
                  <a:lnTo>
                    <a:pt x="170459" y="340931"/>
                  </a:lnTo>
                  <a:lnTo>
                    <a:pt x="170459" y="316572"/>
                  </a:lnTo>
                  <a:lnTo>
                    <a:pt x="146113" y="316572"/>
                  </a:lnTo>
                  <a:lnTo>
                    <a:pt x="121754" y="316572"/>
                  </a:lnTo>
                  <a:lnTo>
                    <a:pt x="121754" y="292227"/>
                  </a:lnTo>
                  <a:lnTo>
                    <a:pt x="97409" y="292227"/>
                  </a:lnTo>
                  <a:lnTo>
                    <a:pt x="97409" y="316572"/>
                  </a:lnTo>
                  <a:lnTo>
                    <a:pt x="73050" y="316572"/>
                  </a:lnTo>
                  <a:lnTo>
                    <a:pt x="73050" y="292227"/>
                  </a:lnTo>
                  <a:lnTo>
                    <a:pt x="48704" y="292227"/>
                  </a:lnTo>
                  <a:lnTo>
                    <a:pt x="48704" y="316572"/>
                  </a:lnTo>
                  <a:lnTo>
                    <a:pt x="24345" y="316572"/>
                  </a:lnTo>
                  <a:lnTo>
                    <a:pt x="24345" y="292227"/>
                  </a:lnTo>
                  <a:lnTo>
                    <a:pt x="48704" y="292227"/>
                  </a:lnTo>
                  <a:lnTo>
                    <a:pt x="48704" y="267868"/>
                  </a:lnTo>
                  <a:lnTo>
                    <a:pt x="73050" y="267868"/>
                  </a:lnTo>
                  <a:lnTo>
                    <a:pt x="97409" y="267868"/>
                  </a:lnTo>
                  <a:lnTo>
                    <a:pt x="121754" y="267868"/>
                  </a:lnTo>
                  <a:lnTo>
                    <a:pt x="121754" y="292227"/>
                  </a:lnTo>
                  <a:lnTo>
                    <a:pt x="146113" y="292227"/>
                  </a:lnTo>
                  <a:lnTo>
                    <a:pt x="170459" y="292227"/>
                  </a:lnTo>
                  <a:lnTo>
                    <a:pt x="170459" y="316572"/>
                  </a:lnTo>
                  <a:lnTo>
                    <a:pt x="194818" y="316572"/>
                  </a:lnTo>
                  <a:lnTo>
                    <a:pt x="194818" y="267868"/>
                  </a:lnTo>
                  <a:close/>
                </a:path>
                <a:path w="998854" h="535940">
                  <a:moveTo>
                    <a:pt x="219163" y="316572"/>
                  </a:moveTo>
                  <a:lnTo>
                    <a:pt x="194818" y="316572"/>
                  </a:lnTo>
                  <a:lnTo>
                    <a:pt x="194818" y="340931"/>
                  </a:lnTo>
                  <a:lnTo>
                    <a:pt x="219163" y="340931"/>
                  </a:lnTo>
                  <a:lnTo>
                    <a:pt x="219163" y="316572"/>
                  </a:lnTo>
                  <a:close/>
                </a:path>
                <a:path w="998854" h="535940">
                  <a:moveTo>
                    <a:pt x="243509" y="365556"/>
                  </a:moveTo>
                  <a:lnTo>
                    <a:pt x="219163" y="365556"/>
                  </a:lnTo>
                  <a:lnTo>
                    <a:pt x="219163" y="389686"/>
                  </a:lnTo>
                  <a:lnTo>
                    <a:pt x="194818" y="389686"/>
                  </a:lnTo>
                  <a:lnTo>
                    <a:pt x="194818" y="439216"/>
                  </a:lnTo>
                  <a:lnTo>
                    <a:pt x="219163" y="439216"/>
                  </a:lnTo>
                  <a:lnTo>
                    <a:pt x="219163" y="415086"/>
                  </a:lnTo>
                  <a:lnTo>
                    <a:pt x="243509" y="415086"/>
                  </a:lnTo>
                  <a:lnTo>
                    <a:pt x="243509" y="365556"/>
                  </a:lnTo>
                  <a:close/>
                </a:path>
                <a:path w="998854" h="535940">
                  <a:moveTo>
                    <a:pt x="243509" y="267868"/>
                  </a:moveTo>
                  <a:lnTo>
                    <a:pt x="219163" y="267868"/>
                  </a:lnTo>
                  <a:lnTo>
                    <a:pt x="219163" y="292227"/>
                  </a:lnTo>
                  <a:lnTo>
                    <a:pt x="243509" y="292227"/>
                  </a:lnTo>
                  <a:lnTo>
                    <a:pt x="243509" y="267868"/>
                  </a:lnTo>
                  <a:close/>
                </a:path>
                <a:path w="998854" h="535940">
                  <a:moveTo>
                    <a:pt x="243509" y="219163"/>
                  </a:moveTo>
                  <a:lnTo>
                    <a:pt x="219163" y="219163"/>
                  </a:lnTo>
                  <a:lnTo>
                    <a:pt x="219163" y="243522"/>
                  </a:lnTo>
                  <a:lnTo>
                    <a:pt x="243509" y="243522"/>
                  </a:lnTo>
                  <a:lnTo>
                    <a:pt x="243509" y="219163"/>
                  </a:lnTo>
                  <a:close/>
                </a:path>
                <a:path w="998854" h="535940">
                  <a:moveTo>
                    <a:pt x="267868" y="24345"/>
                  </a:moveTo>
                  <a:lnTo>
                    <a:pt x="243509" y="24345"/>
                  </a:lnTo>
                  <a:lnTo>
                    <a:pt x="243509" y="48704"/>
                  </a:lnTo>
                  <a:lnTo>
                    <a:pt x="219163" y="48704"/>
                  </a:lnTo>
                  <a:lnTo>
                    <a:pt x="219163" y="73050"/>
                  </a:lnTo>
                  <a:lnTo>
                    <a:pt x="194818" y="73050"/>
                  </a:lnTo>
                  <a:lnTo>
                    <a:pt x="194818" y="0"/>
                  </a:lnTo>
                  <a:lnTo>
                    <a:pt x="170459" y="0"/>
                  </a:lnTo>
                  <a:lnTo>
                    <a:pt x="170459" y="24345"/>
                  </a:lnTo>
                  <a:lnTo>
                    <a:pt x="146113" y="24345"/>
                  </a:lnTo>
                  <a:lnTo>
                    <a:pt x="146113" y="48704"/>
                  </a:lnTo>
                  <a:lnTo>
                    <a:pt x="170459" y="48704"/>
                  </a:lnTo>
                  <a:lnTo>
                    <a:pt x="170459" y="73050"/>
                  </a:lnTo>
                  <a:lnTo>
                    <a:pt x="146113" y="73050"/>
                  </a:lnTo>
                  <a:lnTo>
                    <a:pt x="146113" y="48704"/>
                  </a:lnTo>
                  <a:lnTo>
                    <a:pt x="121754" y="48704"/>
                  </a:lnTo>
                  <a:lnTo>
                    <a:pt x="121754" y="73050"/>
                  </a:lnTo>
                  <a:lnTo>
                    <a:pt x="97409" y="73050"/>
                  </a:lnTo>
                  <a:lnTo>
                    <a:pt x="73050" y="73050"/>
                  </a:lnTo>
                  <a:lnTo>
                    <a:pt x="48704" y="73050"/>
                  </a:lnTo>
                  <a:lnTo>
                    <a:pt x="48704" y="121754"/>
                  </a:lnTo>
                  <a:lnTo>
                    <a:pt x="73050" y="121754"/>
                  </a:lnTo>
                  <a:lnTo>
                    <a:pt x="73050" y="97409"/>
                  </a:lnTo>
                  <a:lnTo>
                    <a:pt x="97409" y="97409"/>
                  </a:lnTo>
                  <a:lnTo>
                    <a:pt x="97409" y="146113"/>
                  </a:lnTo>
                  <a:lnTo>
                    <a:pt x="121754" y="146113"/>
                  </a:lnTo>
                  <a:lnTo>
                    <a:pt x="121754" y="97409"/>
                  </a:lnTo>
                  <a:lnTo>
                    <a:pt x="146113" y="97409"/>
                  </a:lnTo>
                  <a:lnTo>
                    <a:pt x="170459" y="97409"/>
                  </a:lnTo>
                  <a:lnTo>
                    <a:pt x="194818" y="97409"/>
                  </a:lnTo>
                  <a:lnTo>
                    <a:pt x="194818" y="121754"/>
                  </a:lnTo>
                  <a:lnTo>
                    <a:pt x="219163" y="121754"/>
                  </a:lnTo>
                  <a:lnTo>
                    <a:pt x="219163" y="146113"/>
                  </a:lnTo>
                  <a:lnTo>
                    <a:pt x="194818" y="146113"/>
                  </a:lnTo>
                  <a:lnTo>
                    <a:pt x="194818" y="170459"/>
                  </a:lnTo>
                  <a:lnTo>
                    <a:pt x="219163" y="170459"/>
                  </a:lnTo>
                  <a:lnTo>
                    <a:pt x="243509" y="170459"/>
                  </a:lnTo>
                  <a:lnTo>
                    <a:pt x="267868" y="170459"/>
                  </a:lnTo>
                  <a:lnTo>
                    <a:pt x="267868" y="146113"/>
                  </a:lnTo>
                  <a:lnTo>
                    <a:pt x="243509" y="146113"/>
                  </a:lnTo>
                  <a:lnTo>
                    <a:pt x="243509" y="121754"/>
                  </a:lnTo>
                  <a:lnTo>
                    <a:pt x="267868" y="121754"/>
                  </a:lnTo>
                  <a:lnTo>
                    <a:pt x="267868" y="97409"/>
                  </a:lnTo>
                  <a:lnTo>
                    <a:pt x="243509" y="97409"/>
                  </a:lnTo>
                  <a:lnTo>
                    <a:pt x="243509" y="73050"/>
                  </a:lnTo>
                  <a:lnTo>
                    <a:pt x="267868" y="73050"/>
                  </a:lnTo>
                  <a:lnTo>
                    <a:pt x="267868" y="24345"/>
                  </a:lnTo>
                  <a:close/>
                </a:path>
                <a:path w="998854" h="535940">
                  <a:moveTo>
                    <a:pt x="292214" y="243522"/>
                  </a:moveTo>
                  <a:lnTo>
                    <a:pt x="267868" y="243522"/>
                  </a:lnTo>
                  <a:lnTo>
                    <a:pt x="243509" y="243522"/>
                  </a:lnTo>
                  <a:lnTo>
                    <a:pt x="243509" y="267868"/>
                  </a:lnTo>
                  <a:lnTo>
                    <a:pt x="267868" y="267868"/>
                  </a:lnTo>
                  <a:lnTo>
                    <a:pt x="267868" y="292227"/>
                  </a:lnTo>
                  <a:lnTo>
                    <a:pt x="292214" y="292227"/>
                  </a:lnTo>
                  <a:lnTo>
                    <a:pt x="292214" y="243522"/>
                  </a:lnTo>
                  <a:close/>
                </a:path>
                <a:path w="998854" h="535940">
                  <a:moveTo>
                    <a:pt x="340918" y="243522"/>
                  </a:moveTo>
                  <a:lnTo>
                    <a:pt x="316572" y="243522"/>
                  </a:lnTo>
                  <a:lnTo>
                    <a:pt x="316572" y="267868"/>
                  </a:lnTo>
                  <a:lnTo>
                    <a:pt x="340918" y="267868"/>
                  </a:lnTo>
                  <a:lnTo>
                    <a:pt x="340918" y="243522"/>
                  </a:lnTo>
                  <a:close/>
                </a:path>
                <a:path w="998854" h="535940">
                  <a:moveTo>
                    <a:pt x="340918" y="170459"/>
                  </a:moveTo>
                  <a:lnTo>
                    <a:pt x="316572" y="170459"/>
                  </a:lnTo>
                  <a:lnTo>
                    <a:pt x="316572" y="194818"/>
                  </a:lnTo>
                  <a:lnTo>
                    <a:pt x="340918" y="194818"/>
                  </a:lnTo>
                  <a:lnTo>
                    <a:pt x="340918" y="170459"/>
                  </a:lnTo>
                  <a:close/>
                </a:path>
                <a:path w="998854" h="535940">
                  <a:moveTo>
                    <a:pt x="365277" y="389686"/>
                  </a:moveTo>
                  <a:lnTo>
                    <a:pt x="340918" y="389686"/>
                  </a:lnTo>
                  <a:lnTo>
                    <a:pt x="316572" y="389686"/>
                  </a:lnTo>
                  <a:lnTo>
                    <a:pt x="292214" y="389686"/>
                  </a:lnTo>
                  <a:lnTo>
                    <a:pt x="292214" y="341426"/>
                  </a:lnTo>
                  <a:lnTo>
                    <a:pt x="267868" y="341426"/>
                  </a:lnTo>
                  <a:lnTo>
                    <a:pt x="267868" y="415086"/>
                  </a:lnTo>
                  <a:lnTo>
                    <a:pt x="292214" y="415086"/>
                  </a:lnTo>
                  <a:lnTo>
                    <a:pt x="292214" y="438327"/>
                  </a:lnTo>
                  <a:lnTo>
                    <a:pt x="267868" y="438327"/>
                  </a:lnTo>
                  <a:lnTo>
                    <a:pt x="243509" y="438327"/>
                  </a:lnTo>
                  <a:lnTo>
                    <a:pt x="243509" y="487032"/>
                  </a:lnTo>
                  <a:lnTo>
                    <a:pt x="267868" y="487032"/>
                  </a:lnTo>
                  <a:lnTo>
                    <a:pt x="292214" y="487032"/>
                  </a:lnTo>
                  <a:lnTo>
                    <a:pt x="292214" y="439216"/>
                  </a:lnTo>
                  <a:lnTo>
                    <a:pt x="316572" y="439216"/>
                  </a:lnTo>
                  <a:lnTo>
                    <a:pt x="316572" y="462686"/>
                  </a:lnTo>
                  <a:lnTo>
                    <a:pt x="340918" y="462686"/>
                  </a:lnTo>
                  <a:lnTo>
                    <a:pt x="365277" y="462686"/>
                  </a:lnTo>
                  <a:lnTo>
                    <a:pt x="365277" y="438327"/>
                  </a:lnTo>
                  <a:lnTo>
                    <a:pt x="340918" y="438327"/>
                  </a:lnTo>
                  <a:lnTo>
                    <a:pt x="316572" y="438327"/>
                  </a:lnTo>
                  <a:lnTo>
                    <a:pt x="316572" y="415086"/>
                  </a:lnTo>
                  <a:lnTo>
                    <a:pt x="340918" y="415086"/>
                  </a:lnTo>
                  <a:lnTo>
                    <a:pt x="365277" y="415086"/>
                  </a:lnTo>
                  <a:lnTo>
                    <a:pt x="365277" y="389686"/>
                  </a:lnTo>
                  <a:close/>
                </a:path>
                <a:path w="998854" h="535940">
                  <a:moveTo>
                    <a:pt x="413981" y="340931"/>
                  </a:moveTo>
                  <a:lnTo>
                    <a:pt x="389623" y="340931"/>
                  </a:lnTo>
                  <a:lnTo>
                    <a:pt x="389623" y="292227"/>
                  </a:lnTo>
                  <a:lnTo>
                    <a:pt x="365277" y="292227"/>
                  </a:lnTo>
                  <a:lnTo>
                    <a:pt x="365277" y="267868"/>
                  </a:lnTo>
                  <a:lnTo>
                    <a:pt x="340918" y="267868"/>
                  </a:lnTo>
                  <a:lnTo>
                    <a:pt x="340918" y="292227"/>
                  </a:lnTo>
                  <a:lnTo>
                    <a:pt x="316572" y="292227"/>
                  </a:lnTo>
                  <a:lnTo>
                    <a:pt x="292214" y="292227"/>
                  </a:lnTo>
                  <a:lnTo>
                    <a:pt x="292214" y="316572"/>
                  </a:lnTo>
                  <a:lnTo>
                    <a:pt x="316572" y="316572"/>
                  </a:lnTo>
                  <a:lnTo>
                    <a:pt x="316572" y="340931"/>
                  </a:lnTo>
                  <a:lnTo>
                    <a:pt x="340918" y="340931"/>
                  </a:lnTo>
                  <a:lnTo>
                    <a:pt x="365277" y="340931"/>
                  </a:lnTo>
                  <a:lnTo>
                    <a:pt x="365277" y="365277"/>
                  </a:lnTo>
                  <a:lnTo>
                    <a:pt x="389623" y="365277"/>
                  </a:lnTo>
                  <a:lnTo>
                    <a:pt x="413981" y="365277"/>
                  </a:lnTo>
                  <a:lnTo>
                    <a:pt x="413981" y="340931"/>
                  </a:lnTo>
                  <a:close/>
                </a:path>
                <a:path w="998854" h="535940">
                  <a:moveTo>
                    <a:pt x="438327" y="292227"/>
                  </a:moveTo>
                  <a:lnTo>
                    <a:pt x="413981" y="292227"/>
                  </a:lnTo>
                  <a:lnTo>
                    <a:pt x="413981" y="316572"/>
                  </a:lnTo>
                  <a:lnTo>
                    <a:pt x="438327" y="316572"/>
                  </a:lnTo>
                  <a:lnTo>
                    <a:pt x="438327" y="292227"/>
                  </a:lnTo>
                  <a:close/>
                </a:path>
                <a:path w="998854" h="535940">
                  <a:moveTo>
                    <a:pt x="462686" y="267868"/>
                  </a:moveTo>
                  <a:lnTo>
                    <a:pt x="438327" y="267868"/>
                  </a:lnTo>
                  <a:lnTo>
                    <a:pt x="438327" y="292227"/>
                  </a:lnTo>
                  <a:lnTo>
                    <a:pt x="462686" y="292227"/>
                  </a:lnTo>
                  <a:lnTo>
                    <a:pt x="462686" y="267868"/>
                  </a:lnTo>
                  <a:close/>
                </a:path>
                <a:path w="998854" h="535940">
                  <a:moveTo>
                    <a:pt x="511390" y="511606"/>
                  </a:moveTo>
                  <a:lnTo>
                    <a:pt x="487032" y="511606"/>
                  </a:lnTo>
                  <a:lnTo>
                    <a:pt x="487032" y="463346"/>
                  </a:lnTo>
                  <a:lnTo>
                    <a:pt x="462686" y="463346"/>
                  </a:lnTo>
                  <a:lnTo>
                    <a:pt x="462686" y="439216"/>
                  </a:lnTo>
                  <a:lnTo>
                    <a:pt x="438327" y="439216"/>
                  </a:lnTo>
                  <a:lnTo>
                    <a:pt x="438327" y="365556"/>
                  </a:lnTo>
                  <a:lnTo>
                    <a:pt x="413981" y="365556"/>
                  </a:lnTo>
                  <a:lnTo>
                    <a:pt x="413981" y="439216"/>
                  </a:lnTo>
                  <a:lnTo>
                    <a:pt x="389623" y="439216"/>
                  </a:lnTo>
                  <a:lnTo>
                    <a:pt x="389623" y="463346"/>
                  </a:lnTo>
                  <a:lnTo>
                    <a:pt x="413981" y="463346"/>
                  </a:lnTo>
                  <a:lnTo>
                    <a:pt x="438327" y="463346"/>
                  </a:lnTo>
                  <a:lnTo>
                    <a:pt x="438327" y="511606"/>
                  </a:lnTo>
                  <a:lnTo>
                    <a:pt x="462686" y="511606"/>
                  </a:lnTo>
                  <a:lnTo>
                    <a:pt x="462686" y="535736"/>
                  </a:lnTo>
                  <a:lnTo>
                    <a:pt x="487032" y="535736"/>
                  </a:lnTo>
                  <a:lnTo>
                    <a:pt x="511390" y="535736"/>
                  </a:lnTo>
                  <a:lnTo>
                    <a:pt x="511390" y="511606"/>
                  </a:lnTo>
                  <a:close/>
                </a:path>
                <a:path w="998854" h="535940">
                  <a:moveTo>
                    <a:pt x="560095" y="389686"/>
                  </a:moveTo>
                  <a:lnTo>
                    <a:pt x="535736" y="389686"/>
                  </a:lnTo>
                  <a:lnTo>
                    <a:pt x="535736" y="439216"/>
                  </a:lnTo>
                  <a:lnTo>
                    <a:pt x="560095" y="439216"/>
                  </a:lnTo>
                  <a:lnTo>
                    <a:pt x="560095" y="389686"/>
                  </a:lnTo>
                  <a:close/>
                </a:path>
                <a:path w="998854" h="535940">
                  <a:moveTo>
                    <a:pt x="560095" y="340931"/>
                  </a:moveTo>
                  <a:lnTo>
                    <a:pt x="535736" y="340931"/>
                  </a:lnTo>
                  <a:lnTo>
                    <a:pt x="535736" y="365277"/>
                  </a:lnTo>
                  <a:lnTo>
                    <a:pt x="560095" y="365277"/>
                  </a:lnTo>
                  <a:lnTo>
                    <a:pt x="560095" y="340931"/>
                  </a:lnTo>
                  <a:close/>
                </a:path>
                <a:path w="998854" h="535940">
                  <a:moveTo>
                    <a:pt x="681850" y="389686"/>
                  </a:moveTo>
                  <a:lnTo>
                    <a:pt x="657504" y="389686"/>
                  </a:lnTo>
                  <a:lnTo>
                    <a:pt x="657504" y="439216"/>
                  </a:lnTo>
                  <a:lnTo>
                    <a:pt x="681850" y="439216"/>
                  </a:lnTo>
                  <a:lnTo>
                    <a:pt x="681850" y="389686"/>
                  </a:lnTo>
                  <a:close/>
                </a:path>
                <a:path w="998854" h="535940">
                  <a:moveTo>
                    <a:pt x="852309" y="340931"/>
                  </a:moveTo>
                  <a:lnTo>
                    <a:pt x="827963" y="340931"/>
                  </a:lnTo>
                  <a:lnTo>
                    <a:pt x="827963" y="365277"/>
                  </a:lnTo>
                  <a:lnTo>
                    <a:pt x="852309" y="365277"/>
                  </a:lnTo>
                  <a:lnTo>
                    <a:pt x="852309" y="340931"/>
                  </a:lnTo>
                  <a:close/>
                </a:path>
                <a:path w="998854" h="535940">
                  <a:moveTo>
                    <a:pt x="852309" y="243522"/>
                  </a:moveTo>
                  <a:lnTo>
                    <a:pt x="827963" y="243522"/>
                  </a:lnTo>
                  <a:lnTo>
                    <a:pt x="827963" y="267868"/>
                  </a:lnTo>
                  <a:lnTo>
                    <a:pt x="852309" y="267868"/>
                  </a:lnTo>
                  <a:lnTo>
                    <a:pt x="852309" y="243522"/>
                  </a:lnTo>
                  <a:close/>
                </a:path>
                <a:path w="998854" h="535940">
                  <a:moveTo>
                    <a:pt x="949718" y="243522"/>
                  </a:moveTo>
                  <a:lnTo>
                    <a:pt x="925372" y="243522"/>
                  </a:lnTo>
                  <a:lnTo>
                    <a:pt x="925372" y="219163"/>
                  </a:lnTo>
                  <a:lnTo>
                    <a:pt x="901014" y="219163"/>
                  </a:lnTo>
                  <a:lnTo>
                    <a:pt x="901014" y="243522"/>
                  </a:lnTo>
                  <a:lnTo>
                    <a:pt x="876668" y="243522"/>
                  </a:lnTo>
                  <a:lnTo>
                    <a:pt x="876668" y="267868"/>
                  </a:lnTo>
                  <a:lnTo>
                    <a:pt x="901014" y="267868"/>
                  </a:lnTo>
                  <a:lnTo>
                    <a:pt x="901014" y="292227"/>
                  </a:lnTo>
                  <a:lnTo>
                    <a:pt x="876668" y="292227"/>
                  </a:lnTo>
                  <a:lnTo>
                    <a:pt x="876668" y="340931"/>
                  </a:lnTo>
                  <a:lnTo>
                    <a:pt x="901014" y="340931"/>
                  </a:lnTo>
                  <a:lnTo>
                    <a:pt x="901014" y="316572"/>
                  </a:lnTo>
                  <a:lnTo>
                    <a:pt x="925372" y="316572"/>
                  </a:lnTo>
                  <a:lnTo>
                    <a:pt x="925372" y="267868"/>
                  </a:lnTo>
                  <a:lnTo>
                    <a:pt x="949718" y="267868"/>
                  </a:lnTo>
                  <a:lnTo>
                    <a:pt x="949718" y="243522"/>
                  </a:lnTo>
                  <a:close/>
                </a:path>
                <a:path w="998854" h="535940">
                  <a:moveTo>
                    <a:pt x="998423" y="316572"/>
                  </a:moveTo>
                  <a:lnTo>
                    <a:pt x="974077" y="316572"/>
                  </a:lnTo>
                  <a:lnTo>
                    <a:pt x="949718" y="316572"/>
                  </a:lnTo>
                  <a:lnTo>
                    <a:pt x="949718" y="340931"/>
                  </a:lnTo>
                  <a:lnTo>
                    <a:pt x="925372" y="340931"/>
                  </a:lnTo>
                  <a:lnTo>
                    <a:pt x="925372" y="389623"/>
                  </a:lnTo>
                  <a:lnTo>
                    <a:pt x="901014" y="389623"/>
                  </a:lnTo>
                  <a:lnTo>
                    <a:pt x="901014" y="462686"/>
                  </a:lnTo>
                  <a:lnTo>
                    <a:pt x="925372" y="462686"/>
                  </a:lnTo>
                  <a:lnTo>
                    <a:pt x="925372" y="438327"/>
                  </a:lnTo>
                  <a:lnTo>
                    <a:pt x="949718" y="438327"/>
                  </a:lnTo>
                  <a:lnTo>
                    <a:pt x="949718" y="365277"/>
                  </a:lnTo>
                  <a:lnTo>
                    <a:pt x="974077" y="365277"/>
                  </a:lnTo>
                  <a:lnTo>
                    <a:pt x="974077" y="340931"/>
                  </a:lnTo>
                  <a:lnTo>
                    <a:pt x="998423" y="340931"/>
                  </a:lnTo>
                  <a:lnTo>
                    <a:pt x="998423" y="316572"/>
                  </a:lnTo>
                  <a:close/>
                </a:path>
                <a:path w="998854" h="535940">
                  <a:moveTo>
                    <a:pt x="998423" y="146113"/>
                  </a:moveTo>
                  <a:lnTo>
                    <a:pt x="974077" y="146113"/>
                  </a:lnTo>
                  <a:lnTo>
                    <a:pt x="949718" y="146113"/>
                  </a:lnTo>
                  <a:lnTo>
                    <a:pt x="949718" y="170459"/>
                  </a:lnTo>
                  <a:lnTo>
                    <a:pt x="974077" y="170459"/>
                  </a:lnTo>
                  <a:lnTo>
                    <a:pt x="974077" y="267868"/>
                  </a:lnTo>
                  <a:lnTo>
                    <a:pt x="949718" y="267868"/>
                  </a:lnTo>
                  <a:lnTo>
                    <a:pt x="949718" y="292227"/>
                  </a:lnTo>
                  <a:lnTo>
                    <a:pt x="974077" y="292227"/>
                  </a:lnTo>
                  <a:lnTo>
                    <a:pt x="998423" y="292227"/>
                  </a:lnTo>
                  <a:lnTo>
                    <a:pt x="998423" y="14611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19653" y="970528"/>
              <a:ext cx="803910" cy="511175"/>
            </a:xfrm>
            <a:custGeom>
              <a:avLst/>
              <a:gdLst/>
              <a:ahLst/>
              <a:cxnLst/>
              <a:rect l="l" t="t" r="r" b="b"/>
              <a:pathLst>
                <a:path w="803909" h="511175">
                  <a:moveTo>
                    <a:pt x="24345" y="389229"/>
                  </a:moveTo>
                  <a:lnTo>
                    <a:pt x="0" y="389229"/>
                  </a:lnTo>
                  <a:lnTo>
                    <a:pt x="0" y="437934"/>
                  </a:lnTo>
                  <a:lnTo>
                    <a:pt x="24345" y="437934"/>
                  </a:lnTo>
                  <a:lnTo>
                    <a:pt x="24345" y="389229"/>
                  </a:lnTo>
                  <a:close/>
                </a:path>
                <a:path w="803909" h="511175">
                  <a:moveTo>
                    <a:pt x="73050" y="219710"/>
                  </a:moveTo>
                  <a:lnTo>
                    <a:pt x="48691" y="219710"/>
                  </a:lnTo>
                  <a:lnTo>
                    <a:pt x="48691" y="316230"/>
                  </a:lnTo>
                  <a:lnTo>
                    <a:pt x="73050" y="316230"/>
                  </a:lnTo>
                  <a:lnTo>
                    <a:pt x="73050" y="219710"/>
                  </a:lnTo>
                  <a:close/>
                </a:path>
                <a:path w="803909" h="511175">
                  <a:moveTo>
                    <a:pt x="121754" y="413575"/>
                  </a:moveTo>
                  <a:lnTo>
                    <a:pt x="97396" y="413575"/>
                  </a:lnTo>
                  <a:lnTo>
                    <a:pt x="97396" y="437934"/>
                  </a:lnTo>
                  <a:lnTo>
                    <a:pt x="121754" y="437934"/>
                  </a:lnTo>
                  <a:lnTo>
                    <a:pt x="121754" y="413575"/>
                  </a:lnTo>
                  <a:close/>
                </a:path>
                <a:path w="803909" h="511175">
                  <a:moveTo>
                    <a:pt x="146100" y="486638"/>
                  </a:moveTo>
                  <a:lnTo>
                    <a:pt x="121754" y="486638"/>
                  </a:lnTo>
                  <a:lnTo>
                    <a:pt x="121754" y="462280"/>
                  </a:lnTo>
                  <a:lnTo>
                    <a:pt x="97396" y="462280"/>
                  </a:lnTo>
                  <a:lnTo>
                    <a:pt x="97396" y="437934"/>
                  </a:lnTo>
                  <a:lnTo>
                    <a:pt x="73050" y="437934"/>
                  </a:lnTo>
                  <a:lnTo>
                    <a:pt x="73050" y="486638"/>
                  </a:lnTo>
                  <a:lnTo>
                    <a:pt x="48691" y="486638"/>
                  </a:lnTo>
                  <a:lnTo>
                    <a:pt x="48691" y="510984"/>
                  </a:lnTo>
                  <a:lnTo>
                    <a:pt x="73050" y="510984"/>
                  </a:lnTo>
                  <a:lnTo>
                    <a:pt x="97396" y="510984"/>
                  </a:lnTo>
                  <a:lnTo>
                    <a:pt x="121754" y="510984"/>
                  </a:lnTo>
                  <a:lnTo>
                    <a:pt x="146100" y="510984"/>
                  </a:lnTo>
                  <a:lnTo>
                    <a:pt x="146100" y="486638"/>
                  </a:lnTo>
                  <a:close/>
                </a:path>
                <a:path w="803909" h="511175">
                  <a:moveTo>
                    <a:pt x="170459" y="462280"/>
                  </a:moveTo>
                  <a:lnTo>
                    <a:pt x="146100" y="462280"/>
                  </a:lnTo>
                  <a:lnTo>
                    <a:pt x="146100" y="486638"/>
                  </a:lnTo>
                  <a:lnTo>
                    <a:pt x="170459" y="486638"/>
                  </a:lnTo>
                  <a:lnTo>
                    <a:pt x="170459" y="462280"/>
                  </a:lnTo>
                  <a:close/>
                </a:path>
                <a:path w="803909" h="511175">
                  <a:moveTo>
                    <a:pt x="170459" y="413575"/>
                  </a:moveTo>
                  <a:lnTo>
                    <a:pt x="146100" y="413575"/>
                  </a:lnTo>
                  <a:lnTo>
                    <a:pt x="146100" y="437934"/>
                  </a:lnTo>
                  <a:lnTo>
                    <a:pt x="170459" y="437934"/>
                  </a:lnTo>
                  <a:lnTo>
                    <a:pt x="170459" y="413575"/>
                  </a:lnTo>
                  <a:close/>
                </a:path>
                <a:path w="803909" h="511175">
                  <a:moveTo>
                    <a:pt x="194805" y="437934"/>
                  </a:moveTo>
                  <a:lnTo>
                    <a:pt x="170459" y="437934"/>
                  </a:lnTo>
                  <a:lnTo>
                    <a:pt x="170459" y="462280"/>
                  </a:lnTo>
                  <a:lnTo>
                    <a:pt x="194805" y="462280"/>
                  </a:lnTo>
                  <a:lnTo>
                    <a:pt x="194805" y="437934"/>
                  </a:lnTo>
                  <a:close/>
                </a:path>
                <a:path w="803909" h="511175">
                  <a:moveTo>
                    <a:pt x="194805" y="389229"/>
                  </a:moveTo>
                  <a:lnTo>
                    <a:pt x="170459" y="389229"/>
                  </a:lnTo>
                  <a:lnTo>
                    <a:pt x="170459" y="413575"/>
                  </a:lnTo>
                  <a:lnTo>
                    <a:pt x="194805" y="413575"/>
                  </a:lnTo>
                  <a:lnTo>
                    <a:pt x="194805" y="389229"/>
                  </a:lnTo>
                  <a:close/>
                </a:path>
                <a:path w="803909" h="511175">
                  <a:moveTo>
                    <a:pt x="219163" y="462280"/>
                  </a:moveTo>
                  <a:lnTo>
                    <a:pt x="194805" y="462280"/>
                  </a:lnTo>
                  <a:lnTo>
                    <a:pt x="194805" y="510984"/>
                  </a:lnTo>
                  <a:lnTo>
                    <a:pt x="219163" y="510984"/>
                  </a:lnTo>
                  <a:lnTo>
                    <a:pt x="219163" y="462280"/>
                  </a:lnTo>
                  <a:close/>
                </a:path>
                <a:path w="803909" h="511175">
                  <a:moveTo>
                    <a:pt x="219163" y="316230"/>
                  </a:moveTo>
                  <a:lnTo>
                    <a:pt x="194805" y="316230"/>
                  </a:lnTo>
                  <a:lnTo>
                    <a:pt x="170459" y="316230"/>
                  </a:lnTo>
                  <a:lnTo>
                    <a:pt x="146100" y="316230"/>
                  </a:lnTo>
                  <a:lnTo>
                    <a:pt x="146100" y="341630"/>
                  </a:lnTo>
                  <a:lnTo>
                    <a:pt x="170459" y="341630"/>
                  </a:lnTo>
                  <a:lnTo>
                    <a:pt x="194805" y="341630"/>
                  </a:lnTo>
                  <a:lnTo>
                    <a:pt x="219163" y="341630"/>
                  </a:lnTo>
                  <a:lnTo>
                    <a:pt x="219163" y="316230"/>
                  </a:lnTo>
                  <a:close/>
                </a:path>
                <a:path w="803909" h="511175">
                  <a:moveTo>
                    <a:pt x="243509" y="437934"/>
                  </a:moveTo>
                  <a:lnTo>
                    <a:pt x="219163" y="437934"/>
                  </a:lnTo>
                  <a:lnTo>
                    <a:pt x="219163" y="462280"/>
                  </a:lnTo>
                  <a:lnTo>
                    <a:pt x="243509" y="462280"/>
                  </a:lnTo>
                  <a:lnTo>
                    <a:pt x="243509" y="437934"/>
                  </a:lnTo>
                  <a:close/>
                </a:path>
                <a:path w="803909" h="511175">
                  <a:moveTo>
                    <a:pt x="316572" y="364871"/>
                  </a:moveTo>
                  <a:lnTo>
                    <a:pt x="292214" y="364871"/>
                  </a:lnTo>
                  <a:lnTo>
                    <a:pt x="292214" y="389229"/>
                  </a:lnTo>
                  <a:lnTo>
                    <a:pt x="316572" y="389229"/>
                  </a:lnTo>
                  <a:lnTo>
                    <a:pt x="316572" y="364871"/>
                  </a:lnTo>
                  <a:close/>
                </a:path>
                <a:path w="803909" h="511175">
                  <a:moveTo>
                    <a:pt x="340918" y="413575"/>
                  </a:moveTo>
                  <a:lnTo>
                    <a:pt x="316572" y="413575"/>
                  </a:lnTo>
                  <a:lnTo>
                    <a:pt x="316572" y="437934"/>
                  </a:lnTo>
                  <a:lnTo>
                    <a:pt x="340918" y="437934"/>
                  </a:lnTo>
                  <a:lnTo>
                    <a:pt x="340918" y="413575"/>
                  </a:lnTo>
                  <a:close/>
                </a:path>
                <a:path w="803909" h="511175">
                  <a:moveTo>
                    <a:pt x="535736" y="49530"/>
                  </a:moveTo>
                  <a:lnTo>
                    <a:pt x="511390" y="49530"/>
                  </a:lnTo>
                  <a:lnTo>
                    <a:pt x="487032" y="49530"/>
                  </a:lnTo>
                  <a:lnTo>
                    <a:pt x="487032" y="24130"/>
                  </a:lnTo>
                  <a:lnTo>
                    <a:pt x="462686" y="24130"/>
                  </a:lnTo>
                  <a:lnTo>
                    <a:pt x="462686" y="49530"/>
                  </a:lnTo>
                  <a:lnTo>
                    <a:pt x="438327" y="49530"/>
                  </a:lnTo>
                  <a:lnTo>
                    <a:pt x="438327" y="24130"/>
                  </a:lnTo>
                  <a:lnTo>
                    <a:pt x="462686" y="24130"/>
                  </a:lnTo>
                  <a:lnTo>
                    <a:pt x="462686" y="0"/>
                  </a:lnTo>
                  <a:lnTo>
                    <a:pt x="438327" y="0"/>
                  </a:lnTo>
                  <a:lnTo>
                    <a:pt x="413981" y="0"/>
                  </a:lnTo>
                  <a:lnTo>
                    <a:pt x="413981" y="73660"/>
                  </a:lnTo>
                  <a:lnTo>
                    <a:pt x="438327" y="73660"/>
                  </a:lnTo>
                  <a:lnTo>
                    <a:pt x="438327" y="121920"/>
                  </a:lnTo>
                  <a:lnTo>
                    <a:pt x="462686" y="121920"/>
                  </a:lnTo>
                  <a:lnTo>
                    <a:pt x="462686" y="146050"/>
                  </a:lnTo>
                  <a:lnTo>
                    <a:pt x="438327" y="146050"/>
                  </a:lnTo>
                  <a:lnTo>
                    <a:pt x="438327" y="121920"/>
                  </a:lnTo>
                  <a:lnTo>
                    <a:pt x="413981" y="121920"/>
                  </a:lnTo>
                  <a:lnTo>
                    <a:pt x="389623" y="121920"/>
                  </a:lnTo>
                  <a:lnTo>
                    <a:pt x="389623" y="170180"/>
                  </a:lnTo>
                  <a:lnTo>
                    <a:pt x="413981" y="170180"/>
                  </a:lnTo>
                  <a:lnTo>
                    <a:pt x="413981" y="195580"/>
                  </a:lnTo>
                  <a:lnTo>
                    <a:pt x="389623" y="195580"/>
                  </a:lnTo>
                  <a:lnTo>
                    <a:pt x="389623" y="170180"/>
                  </a:lnTo>
                  <a:lnTo>
                    <a:pt x="365277" y="170180"/>
                  </a:lnTo>
                  <a:lnTo>
                    <a:pt x="340918" y="170180"/>
                  </a:lnTo>
                  <a:lnTo>
                    <a:pt x="316572" y="170180"/>
                  </a:lnTo>
                  <a:lnTo>
                    <a:pt x="292214" y="170180"/>
                  </a:lnTo>
                  <a:lnTo>
                    <a:pt x="292214" y="219710"/>
                  </a:lnTo>
                  <a:lnTo>
                    <a:pt x="316572" y="219710"/>
                  </a:lnTo>
                  <a:lnTo>
                    <a:pt x="316572" y="195580"/>
                  </a:lnTo>
                  <a:lnTo>
                    <a:pt x="340918" y="195580"/>
                  </a:lnTo>
                  <a:lnTo>
                    <a:pt x="340918" y="219710"/>
                  </a:lnTo>
                  <a:lnTo>
                    <a:pt x="316572" y="219710"/>
                  </a:lnTo>
                  <a:lnTo>
                    <a:pt x="316572" y="243840"/>
                  </a:lnTo>
                  <a:lnTo>
                    <a:pt x="292214" y="243840"/>
                  </a:lnTo>
                  <a:lnTo>
                    <a:pt x="267868" y="243840"/>
                  </a:lnTo>
                  <a:lnTo>
                    <a:pt x="243509" y="243840"/>
                  </a:lnTo>
                  <a:lnTo>
                    <a:pt x="243509" y="341630"/>
                  </a:lnTo>
                  <a:lnTo>
                    <a:pt x="267868" y="341630"/>
                  </a:lnTo>
                  <a:lnTo>
                    <a:pt x="292214" y="341630"/>
                  </a:lnTo>
                  <a:lnTo>
                    <a:pt x="316572" y="341630"/>
                  </a:lnTo>
                  <a:lnTo>
                    <a:pt x="340918" y="341630"/>
                  </a:lnTo>
                  <a:lnTo>
                    <a:pt x="340918" y="292100"/>
                  </a:lnTo>
                  <a:lnTo>
                    <a:pt x="316572" y="292100"/>
                  </a:lnTo>
                  <a:lnTo>
                    <a:pt x="292214" y="292100"/>
                  </a:lnTo>
                  <a:lnTo>
                    <a:pt x="292214" y="316230"/>
                  </a:lnTo>
                  <a:lnTo>
                    <a:pt x="267868" y="316230"/>
                  </a:lnTo>
                  <a:lnTo>
                    <a:pt x="267868" y="292100"/>
                  </a:lnTo>
                  <a:lnTo>
                    <a:pt x="292214" y="292100"/>
                  </a:lnTo>
                  <a:lnTo>
                    <a:pt x="292214" y="267970"/>
                  </a:lnTo>
                  <a:lnTo>
                    <a:pt x="316572" y="267970"/>
                  </a:lnTo>
                  <a:lnTo>
                    <a:pt x="340918" y="267970"/>
                  </a:lnTo>
                  <a:lnTo>
                    <a:pt x="340918" y="243840"/>
                  </a:lnTo>
                  <a:lnTo>
                    <a:pt x="365277" y="243840"/>
                  </a:lnTo>
                  <a:lnTo>
                    <a:pt x="389623" y="243840"/>
                  </a:lnTo>
                  <a:lnTo>
                    <a:pt x="389623" y="219710"/>
                  </a:lnTo>
                  <a:lnTo>
                    <a:pt x="413981" y="219710"/>
                  </a:lnTo>
                  <a:lnTo>
                    <a:pt x="413981" y="267970"/>
                  </a:lnTo>
                  <a:lnTo>
                    <a:pt x="389623" y="267970"/>
                  </a:lnTo>
                  <a:lnTo>
                    <a:pt x="389623" y="292100"/>
                  </a:lnTo>
                  <a:lnTo>
                    <a:pt x="365277" y="292100"/>
                  </a:lnTo>
                  <a:lnTo>
                    <a:pt x="365277" y="316230"/>
                  </a:lnTo>
                  <a:lnTo>
                    <a:pt x="389623" y="316230"/>
                  </a:lnTo>
                  <a:lnTo>
                    <a:pt x="389623" y="341630"/>
                  </a:lnTo>
                  <a:lnTo>
                    <a:pt x="413981" y="341630"/>
                  </a:lnTo>
                  <a:lnTo>
                    <a:pt x="413981" y="316230"/>
                  </a:lnTo>
                  <a:lnTo>
                    <a:pt x="438327" y="316230"/>
                  </a:lnTo>
                  <a:lnTo>
                    <a:pt x="438327" y="341630"/>
                  </a:lnTo>
                  <a:lnTo>
                    <a:pt x="462686" y="341630"/>
                  </a:lnTo>
                  <a:lnTo>
                    <a:pt x="462686" y="292100"/>
                  </a:lnTo>
                  <a:lnTo>
                    <a:pt x="438327" y="292100"/>
                  </a:lnTo>
                  <a:lnTo>
                    <a:pt x="438327" y="243840"/>
                  </a:lnTo>
                  <a:lnTo>
                    <a:pt x="462686" y="243840"/>
                  </a:lnTo>
                  <a:lnTo>
                    <a:pt x="462686" y="219710"/>
                  </a:lnTo>
                  <a:lnTo>
                    <a:pt x="438327" y="219710"/>
                  </a:lnTo>
                  <a:lnTo>
                    <a:pt x="438327" y="195580"/>
                  </a:lnTo>
                  <a:lnTo>
                    <a:pt x="462686" y="195580"/>
                  </a:lnTo>
                  <a:lnTo>
                    <a:pt x="462686" y="170180"/>
                  </a:lnTo>
                  <a:lnTo>
                    <a:pt x="487032" y="170180"/>
                  </a:lnTo>
                  <a:lnTo>
                    <a:pt x="487032" y="195580"/>
                  </a:lnTo>
                  <a:lnTo>
                    <a:pt x="511390" y="195580"/>
                  </a:lnTo>
                  <a:lnTo>
                    <a:pt x="511390" y="97790"/>
                  </a:lnTo>
                  <a:lnTo>
                    <a:pt x="535736" y="97790"/>
                  </a:lnTo>
                  <a:lnTo>
                    <a:pt x="535736" y="49530"/>
                  </a:lnTo>
                  <a:close/>
                </a:path>
                <a:path w="803909" h="511175">
                  <a:moveTo>
                    <a:pt x="633145" y="23952"/>
                  </a:moveTo>
                  <a:lnTo>
                    <a:pt x="608787" y="23952"/>
                  </a:lnTo>
                  <a:lnTo>
                    <a:pt x="608787" y="48298"/>
                  </a:lnTo>
                  <a:lnTo>
                    <a:pt x="584441" y="48298"/>
                  </a:lnTo>
                  <a:lnTo>
                    <a:pt x="584441" y="97002"/>
                  </a:lnTo>
                  <a:lnTo>
                    <a:pt x="560082" y="97002"/>
                  </a:lnTo>
                  <a:lnTo>
                    <a:pt x="560082" y="121361"/>
                  </a:lnTo>
                  <a:lnTo>
                    <a:pt x="584441" y="121361"/>
                  </a:lnTo>
                  <a:lnTo>
                    <a:pt x="584441" y="145707"/>
                  </a:lnTo>
                  <a:lnTo>
                    <a:pt x="560082" y="145707"/>
                  </a:lnTo>
                  <a:lnTo>
                    <a:pt x="560082" y="170065"/>
                  </a:lnTo>
                  <a:lnTo>
                    <a:pt x="535736" y="170065"/>
                  </a:lnTo>
                  <a:lnTo>
                    <a:pt x="535736" y="218770"/>
                  </a:lnTo>
                  <a:lnTo>
                    <a:pt x="511390" y="218770"/>
                  </a:lnTo>
                  <a:lnTo>
                    <a:pt x="511390" y="243116"/>
                  </a:lnTo>
                  <a:lnTo>
                    <a:pt x="535736" y="243116"/>
                  </a:lnTo>
                  <a:lnTo>
                    <a:pt x="535736" y="267474"/>
                  </a:lnTo>
                  <a:lnTo>
                    <a:pt x="560082" y="267474"/>
                  </a:lnTo>
                  <a:lnTo>
                    <a:pt x="560082" y="316166"/>
                  </a:lnTo>
                  <a:lnTo>
                    <a:pt x="535736" y="316166"/>
                  </a:lnTo>
                  <a:lnTo>
                    <a:pt x="535736" y="340525"/>
                  </a:lnTo>
                  <a:lnTo>
                    <a:pt x="511390" y="340525"/>
                  </a:lnTo>
                  <a:lnTo>
                    <a:pt x="511390" y="316230"/>
                  </a:lnTo>
                  <a:lnTo>
                    <a:pt x="535736" y="316230"/>
                  </a:lnTo>
                  <a:lnTo>
                    <a:pt x="535736" y="292100"/>
                  </a:lnTo>
                  <a:lnTo>
                    <a:pt x="511390" y="292100"/>
                  </a:lnTo>
                  <a:lnTo>
                    <a:pt x="511390" y="243840"/>
                  </a:lnTo>
                  <a:lnTo>
                    <a:pt x="487032" y="243840"/>
                  </a:lnTo>
                  <a:lnTo>
                    <a:pt x="487032" y="267970"/>
                  </a:lnTo>
                  <a:lnTo>
                    <a:pt x="462686" y="267970"/>
                  </a:lnTo>
                  <a:lnTo>
                    <a:pt x="462686" y="292100"/>
                  </a:lnTo>
                  <a:lnTo>
                    <a:pt x="487032" y="292100"/>
                  </a:lnTo>
                  <a:lnTo>
                    <a:pt x="487032" y="341630"/>
                  </a:lnTo>
                  <a:lnTo>
                    <a:pt x="511390" y="341630"/>
                  </a:lnTo>
                  <a:lnTo>
                    <a:pt x="511390" y="364871"/>
                  </a:lnTo>
                  <a:lnTo>
                    <a:pt x="487032" y="364871"/>
                  </a:lnTo>
                  <a:lnTo>
                    <a:pt x="487032" y="413575"/>
                  </a:lnTo>
                  <a:lnTo>
                    <a:pt x="462686" y="413575"/>
                  </a:lnTo>
                  <a:lnTo>
                    <a:pt x="462686" y="486638"/>
                  </a:lnTo>
                  <a:lnTo>
                    <a:pt x="487032" y="486638"/>
                  </a:lnTo>
                  <a:lnTo>
                    <a:pt x="487032" y="462280"/>
                  </a:lnTo>
                  <a:lnTo>
                    <a:pt x="511390" y="462280"/>
                  </a:lnTo>
                  <a:lnTo>
                    <a:pt x="535736" y="462280"/>
                  </a:lnTo>
                  <a:lnTo>
                    <a:pt x="560082" y="462280"/>
                  </a:lnTo>
                  <a:lnTo>
                    <a:pt x="560082" y="437934"/>
                  </a:lnTo>
                  <a:lnTo>
                    <a:pt x="535736" y="437934"/>
                  </a:lnTo>
                  <a:lnTo>
                    <a:pt x="511390" y="437934"/>
                  </a:lnTo>
                  <a:lnTo>
                    <a:pt x="511390" y="413575"/>
                  </a:lnTo>
                  <a:lnTo>
                    <a:pt x="535736" y="413575"/>
                  </a:lnTo>
                  <a:lnTo>
                    <a:pt x="560082" y="413575"/>
                  </a:lnTo>
                  <a:lnTo>
                    <a:pt x="584441" y="413575"/>
                  </a:lnTo>
                  <a:lnTo>
                    <a:pt x="584441" y="364871"/>
                  </a:lnTo>
                  <a:lnTo>
                    <a:pt x="560082" y="364871"/>
                  </a:lnTo>
                  <a:lnTo>
                    <a:pt x="560082" y="389229"/>
                  </a:lnTo>
                  <a:lnTo>
                    <a:pt x="535736" y="389229"/>
                  </a:lnTo>
                  <a:lnTo>
                    <a:pt x="535736" y="364871"/>
                  </a:lnTo>
                  <a:lnTo>
                    <a:pt x="560082" y="364871"/>
                  </a:lnTo>
                  <a:lnTo>
                    <a:pt x="560082" y="340525"/>
                  </a:lnTo>
                  <a:lnTo>
                    <a:pt x="584441" y="340525"/>
                  </a:lnTo>
                  <a:lnTo>
                    <a:pt x="584441" y="267474"/>
                  </a:lnTo>
                  <a:lnTo>
                    <a:pt x="608787" y="267474"/>
                  </a:lnTo>
                  <a:lnTo>
                    <a:pt x="633145" y="267474"/>
                  </a:lnTo>
                  <a:lnTo>
                    <a:pt x="633145" y="218770"/>
                  </a:lnTo>
                  <a:lnTo>
                    <a:pt x="608787" y="218770"/>
                  </a:lnTo>
                  <a:lnTo>
                    <a:pt x="608787" y="194411"/>
                  </a:lnTo>
                  <a:lnTo>
                    <a:pt x="584441" y="194411"/>
                  </a:lnTo>
                  <a:lnTo>
                    <a:pt x="584441" y="170065"/>
                  </a:lnTo>
                  <a:lnTo>
                    <a:pt x="608787" y="170065"/>
                  </a:lnTo>
                  <a:lnTo>
                    <a:pt x="633145" y="170065"/>
                  </a:lnTo>
                  <a:lnTo>
                    <a:pt x="633145" y="145707"/>
                  </a:lnTo>
                  <a:lnTo>
                    <a:pt x="608787" y="145707"/>
                  </a:lnTo>
                  <a:lnTo>
                    <a:pt x="608787" y="72656"/>
                  </a:lnTo>
                  <a:lnTo>
                    <a:pt x="633145" y="72656"/>
                  </a:lnTo>
                  <a:lnTo>
                    <a:pt x="633145" y="23952"/>
                  </a:lnTo>
                  <a:close/>
                </a:path>
                <a:path w="803909" h="511175">
                  <a:moveTo>
                    <a:pt x="657491" y="462280"/>
                  </a:moveTo>
                  <a:lnTo>
                    <a:pt x="633145" y="462280"/>
                  </a:lnTo>
                  <a:lnTo>
                    <a:pt x="633145" y="437934"/>
                  </a:lnTo>
                  <a:lnTo>
                    <a:pt x="608787" y="437934"/>
                  </a:lnTo>
                  <a:lnTo>
                    <a:pt x="584441" y="437934"/>
                  </a:lnTo>
                  <a:lnTo>
                    <a:pt x="584441" y="462280"/>
                  </a:lnTo>
                  <a:lnTo>
                    <a:pt x="608787" y="462280"/>
                  </a:lnTo>
                  <a:lnTo>
                    <a:pt x="608787" y="486638"/>
                  </a:lnTo>
                  <a:lnTo>
                    <a:pt x="633145" y="486638"/>
                  </a:lnTo>
                  <a:lnTo>
                    <a:pt x="657491" y="486638"/>
                  </a:lnTo>
                  <a:lnTo>
                    <a:pt x="657491" y="462280"/>
                  </a:lnTo>
                  <a:close/>
                </a:path>
                <a:path w="803909" h="511175">
                  <a:moveTo>
                    <a:pt x="730554" y="437934"/>
                  </a:moveTo>
                  <a:lnTo>
                    <a:pt x="706196" y="437934"/>
                  </a:lnTo>
                  <a:lnTo>
                    <a:pt x="681850" y="437934"/>
                  </a:lnTo>
                  <a:lnTo>
                    <a:pt x="681850" y="413575"/>
                  </a:lnTo>
                  <a:lnTo>
                    <a:pt x="657491" y="413575"/>
                  </a:lnTo>
                  <a:lnTo>
                    <a:pt x="657491" y="462280"/>
                  </a:lnTo>
                  <a:lnTo>
                    <a:pt x="681850" y="462280"/>
                  </a:lnTo>
                  <a:lnTo>
                    <a:pt x="681850" y="510984"/>
                  </a:lnTo>
                  <a:lnTo>
                    <a:pt x="706196" y="510984"/>
                  </a:lnTo>
                  <a:lnTo>
                    <a:pt x="730554" y="510984"/>
                  </a:lnTo>
                  <a:lnTo>
                    <a:pt x="730554" y="486638"/>
                  </a:lnTo>
                  <a:lnTo>
                    <a:pt x="706196" y="486638"/>
                  </a:lnTo>
                  <a:lnTo>
                    <a:pt x="706196" y="462280"/>
                  </a:lnTo>
                  <a:lnTo>
                    <a:pt x="730554" y="462280"/>
                  </a:lnTo>
                  <a:lnTo>
                    <a:pt x="730554" y="437934"/>
                  </a:lnTo>
                  <a:close/>
                </a:path>
                <a:path w="803909" h="511175">
                  <a:moveTo>
                    <a:pt x="754900" y="462280"/>
                  </a:moveTo>
                  <a:lnTo>
                    <a:pt x="730554" y="462280"/>
                  </a:lnTo>
                  <a:lnTo>
                    <a:pt x="730554" y="486638"/>
                  </a:lnTo>
                  <a:lnTo>
                    <a:pt x="754900" y="486638"/>
                  </a:lnTo>
                  <a:lnTo>
                    <a:pt x="754900" y="462280"/>
                  </a:lnTo>
                  <a:close/>
                </a:path>
                <a:path w="803909" h="511175">
                  <a:moveTo>
                    <a:pt x="779259" y="364871"/>
                  </a:moveTo>
                  <a:lnTo>
                    <a:pt x="754900" y="364871"/>
                  </a:lnTo>
                  <a:lnTo>
                    <a:pt x="754900" y="389229"/>
                  </a:lnTo>
                  <a:lnTo>
                    <a:pt x="779259" y="389229"/>
                  </a:lnTo>
                  <a:lnTo>
                    <a:pt x="779259" y="364871"/>
                  </a:lnTo>
                  <a:close/>
                </a:path>
                <a:path w="803909" h="511175">
                  <a:moveTo>
                    <a:pt x="803605" y="413575"/>
                  </a:moveTo>
                  <a:lnTo>
                    <a:pt x="779259" y="413575"/>
                  </a:lnTo>
                  <a:lnTo>
                    <a:pt x="754900" y="413575"/>
                  </a:lnTo>
                  <a:lnTo>
                    <a:pt x="730554" y="413575"/>
                  </a:lnTo>
                  <a:lnTo>
                    <a:pt x="730554" y="437934"/>
                  </a:lnTo>
                  <a:lnTo>
                    <a:pt x="754900" y="437934"/>
                  </a:lnTo>
                  <a:lnTo>
                    <a:pt x="754900" y="462280"/>
                  </a:lnTo>
                  <a:lnTo>
                    <a:pt x="779259" y="462280"/>
                  </a:lnTo>
                  <a:lnTo>
                    <a:pt x="779259" y="486638"/>
                  </a:lnTo>
                  <a:lnTo>
                    <a:pt x="803605" y="486638"/>
                  </a:lnTo>
                  <a:lnTo>
                    <a:pt x="803605" y="41357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24835" y="483559"/>
              <a:ext cx="998855" cy="998219"/>
            </a:xfrm>
            <a:custGeom>
              <a:avLst/>
              <a:gdLst/>
              <a:ahLst/>
              <a:cxnLst/>
              <a:rect l="l" t="t" r="r" b="b"/>
              <a:pathLst>
                <a:path w="998854" h="998219">
                  <a:moveTo>
                    <a:pt x="121754" y="876198"/>
                  </a:moveTo>
                  <a:lnTo>
                    <a:pt x="48704" y="876198"/>
                  </a:lnTo>
                  <a:lnTo>
                    <a:pt x="48704" y="949248"/>
                  </a:lnTo>
                  <a:lnTo>
                    <a:pt x="121754" y="949248"/>
                  </a:lnTo>
                  <a:lnTo>
                    <a:pt x="121754" y="876198"/>
                  </a:lnTo>
                  <a:close/>
                </a:path>
                <a:path w="998854" h="998219">
                  <a:moveTo>
                    <a:pt x="121754" y="48234"/>
                  </a:moveTo>
                  <a:lnTo>
                    <a:pt x="48704" y="48234"/>
                  </a:lnTo>
                  <a:lnTo>
                    <a:pt x="48704" y="121285"/>
                  </a:lnTo>
                  <a:lnTo>
                    <a:pt x="121754" y="121285"/>
                  </a:lnTo>
                  <a:lnTo>
                    <a:pt x="121754" y="48234"/>
                  </a:lnTo>
                  <a:close/>
                </a:path>
                <a:path w="998854" h="998219">
                  <a:moveTo>
                    <a:pt x="170459" y="828040"/>
                  </a:moveTo>
                  <a:lnTo>
                    <a:pt x="0" y="828040"/>
                  </a:lnTo>
                  <a:lnTo>
                    <a:pt x="0" y="852170"/>
                  </a:lnTo>
                  <a:lnTo>
                    <a:pt x="0" y="974090"/>
                  </a:lnTo>
                  <a:lnTo>
                    <a:pt x="0" y="998220"/>
                  </a:lnTo>
                  <a:lnTo>
                    <a:pt x="170459" y="998220"/>
                  </a:lnTo>
                  <a:lnTo>
                    <a:pt x="170459" y="974090"/>
                  </a:lnTo>
                  <a:lnTo>
                    <a:pt x="24345" y="974090"/>
                  </a:lnTo>
                  <a:lnTo>
                    <a:pt x="24345" y="852170"/>
                  </a:lnTo>
                  <a:lnTo>
                    <a:pt x="146113" y="852170"/>
                  </a:lnTo>
                  <a:lnTo>
                    <a:pt x="146113" y="973607"/>
                  </a:lnTo>
                  <a:lnTo>
                    <a:pt x="170459" y="973607"/>
                  </a:lnTo>
                  <a:lnTo>
                    <a:pt x="170459" y="852170"/>
                  </a:lnTo>
                  <a:lnTo>
                    <a:pt x="170459" y="851839"/>
                  </a:lnTo>
                  <a:lnTo>
                    <a:pt x="170459" y="828040"/>
                  </a:lnTo>
                  <a:close/>
                </a:path>
                <a:path w="998854" h="998219">
                  <a:moveTo>
                    <a:pt x="170459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6050"/>
                  </a:lnTo>
                  <a:lnTo>
                    <a:pt x="0" y="170180"/>
                  </a:lnTo>
                  <a:lnTo>
                    <a:pt x="170459" y="170180"/>
                  </a:lnTo>
                  <a:lnTo>
                    <a:pt x="170459" y="146050"/>
                  </a:lnTo>
                  <a:lnTo>
                    <a:pt x="24345" y="146050"/>
                  </a:lnTo>
                  <a:lnTo>
                    <a:pt x="24345" y="24130"/>
                  </a:lnTo>
                  <a:lnTo>
                    <a:pt x="146113" y="24130"/>
                  </a:lnTo>
                  <a:lnTo>
                    <a:pt x="146113" y="145643"/>
                  </a:lnTo>
                  <a:lnTo>
                    <a:pt x="170459" y="145643"/>
                  </a:lnTo>
                  <a:lnTo>
                    <a:pt x="170459" y="24130"/>
                  </a:lnTo>
                  <a:lnTo>
                    <a:pt x="170459" y="23876"/>
                  </a:lnTo>
                  <a:lnTo>
                    <a:pt x="170459" y="0"/>
                  </a:lnTo>
                  <a:close/>
                </a:path>
                <a:path w="998854" h="998219">
                  <a:moveTo>
                    <a:pt x="340918" y="973607"/>
                  </a:moveTo>
                  <a:lnTo>
                    <a:pt x="316572" y="973607"/>
                  </a:lnTo>
                  <a:lnTo>
                    <a:pt x="316572" y="997953"/>
                  </a:lnTo>
                  <a:lnTo>
                    <a:pt x="340918" y="997953"/>
                  </a:lnTo>
                  <a:lnTo>
                    <a:pt x="340918" y="973607"/>
                  </a:lnTo>
                  <a:close/>
                </a:path>
                <a:path w="998854" h="998219">
                  <a:moveTo>
                    <a:pt x="462686" y="973607"/>
                  </a:moveTo>
                  <a:lnTo>
                    <a:pt x="438327" y="973607"/>
                  </a:lnTo>
                  <a:lnTo>
                    <a:pt x="438327" y="997953"/>
                  </a:lnTo>
                  <a:lnTo>
                    <a:pt x="462686" y="997953"/>
                  </a:lnTo>
                  <a:lnTo>
                    <a:pt x="462686" y="973607"/>
                  </a:lnTo>
                  <a:close/>
                </a:path>
                <a:path w="998854" h="998219">
                  <a:moveTo>
                    <a:pt x="633145" y="827493"/>
                  </a:moveTo>
                  <a:lnTo>
                    <a:pt x="608799" y="827493"/>
                  </a:lnTo>
                  <a:lnTo>
                    <a:pt x="608799" y="851839"/>
                  </a:lnTo>
                  <a:lnTo>
                    <a:pt x="584441" y="851839"/>
                  </a:lnTo>
                  <a:lnTo>
                    <a:pt x="584441" y="876198"/>
                  </a:lnTo>
                  <a:lnTo>
                    <a:pt x="608799" y="876198"/>
                  </a:lnTo>
                  <a:lnTo>
                    <a:pt x="608799" y="900544"/>
                  </a:lnTo>
                  <a:lnTo>
                    <a:pt x="584441" y="900544"/>
                  </a:lnTo>
                  <a:lnTo>
                    <a:pt x="584441" y="924902"/>
                  </a:lnTo>
                  <a:lnTo>
                    <a:pt x="560095" y="924902"/>
                  </a:lnTo>
                  <a:lnTo>
                    <a:pt x="535736" y="924902"/>
                  </a:lnTo>
                  <a:lnTo>
                    <a:pt x="535736" y="949248"/>
                  </a:lnTo>
                  <a:lnTo>
                    <a:pt x="511390" y="949248"/>
                  </a:lnTo>
                  <a:lnTo>
                    <a:pt x="511390" y="973607"/>
                  </a:lnTo>
                  <a:lnTo>
                    <a:pt x="487032" y="973607"/>
                  </a:lnTo>
                  <a:lnTo>
                    <a:pt x="487032" y="997953"/>
                  </a:lnTo>
                  <a:lnTo>
                    <a:pt x="511390" y="997953"/>
                  </a:lnTo>
                  <a:lnTo>
                    <a:pt x="535736" y="997953"/>
                  </a:lnTo>
                  <a:lnTo>
                    <a:pt x="535736" y="973607"/>
                  </a:lnTo>
                  <a:lnTo>
                    <a:pt x="560095" y="973607"/>
                  </a:lnTo>
                  <a:lnTo>
                    <a:pt x="560095" y="949248"/>
                  </a:lnTo>
                  <a:lnTo>
                    <a:pt x="584441" y="949248"/>
                  </a:lnTo>
                  <a:lnTo>
                    <a:pt x="608799" y="949248"/>
                  </a:lnTo>
                  <a:lnTo>
                    <a:pt x="608799" y="924902"/>
                  </a:lnTo>
                  <a:lnTo>
                    <a:pt x="633145" y="924902"/>
                  </a:lnTo>
                  <a:lnTo>
                    <a:pt x="633145" y="827493"/>
                  </a:lnTo>
                  <a:close/>
                </a:path>
                <a:path w="998854" h="998219">
                  <a:moveTo>
                    <a:pt x="657504" y="973607"/>
                  </a:moveTo>
                  <a:lnTo>
                    <a:pt x="633145" y="973607"/>
                  </a:lnTo>
                  <a:lnTo>
                    <a:pt x="608799" y="973607"/>
                  </a:lnTo>
                  <a:lnTo>
                    <a:pt x="584441" y="973607"/>
                  </a:lnTo>
                  <a:lnTo>
                    <a:pt x="584441" y="997953"/>
                  </a:lnTo>
                  <a:lnTo>
                    <a:pt x="608799" y="997953"/>
                  </a:lnTo>
                  <a:lnTo>
                    <a:pt x="633145" y="997953"/>
                  </a:lnTo>
                  <a:lnTo>
                    <a:pt x="657504" y="997953"/>
                  </a:lnTo>
                  <a:lnTo>
                    <a:pt x="657504" y="973607"/>
                  </a:lnTo>
                  <a:close/>
                </a:path>
                <a:path w="998854" h="998219">
                  <a:moveTo>
                    <a:pt x="803605" y="973607"/>
                  </a:moveTo>
                  <a:lnTo>
                    <a:pt x="779259" y="973607"/>
                  </a:lnTo>
                  <a:lnTo>
                    <a:pt x="754900" y="973607"/>
                  </a:lnTo>
                  <a:lnTo>
                    <a:pt x="754900" y="997953"/>
                  </a:lnTo>
                  <a:lnTo>
                    <a:pt x="779259" y="997953"/>
                  </a:lnTo>
                  <a:lnTo>
                    <a:pt x="803605" y="997953"/>
                  </a:lnTo>
                  <a:lnTo>
                    <a:pt x="803605" y="973607"/>
                  </a:lnTo>
                  <a:close/>
                </a:path>
                <a:path w="998854" h="998219">
                  <a:moveTo>
                    <a:pt x="852309" y="827493"/>
                  </a:moveTo>
                  <a:lnTo>
                    <a:pt x="827963" y="827493"/>
                  </a:lnTo>
                  <a:lnTo>
                    <a:pt x="827963" y="851839"/>
                  </a:lnTo>
                  <a:lnTo>
                    <a:pt x="852309" y="851839"/>
                  </a:lnTo>
                  <a:lnTo>
                    <a:pt x="852309" y="827493"/>
                  </a:lnTo>
                  <a:close/>
                </a:path>
                <a:path w="998854" h="998219">
                  <a:moveTo>
                    <a:pt x="901014" y="803135"/>
                  </a:moveTo>
                  <a:lnTo>
                    <a:pt x="876668" y="803135"/>
                  </a:lnTo>
                  <a:lnTo>
                    <a:pt x="876668" y="876198"/>
                  </a:lnTo>
                  <a:lnTo>
                    <a:pt x="901014" y="876198"/>
                  </a:lnTo>
                  <a:lnTo>
                    <a:pt x="901014" y="803135"/>
                  </a:lnTo>
                  <a:close/>
                </a:path>
                <a:path w="998854" h="998219">
                  <a:moveTo>
                    <a:pt x="901014" y="778510"/>
                  </a:moveTo>
                  <a:lnTo>
                    <a:pt x="779259" y="778510"/>
                  </a:lnTo>
                  <a:lnTo>
                    <a:pt x="779259" y="802640"/>
                  </a:lnTo>
                  <a:lnTo>
                    <a:pt x="779259" y="876300"/>
                  </a:lnTo>
                  <a:lnTo>
                    <a:pt x="779259" y="900430"/>
                  </a:lnTo>
                  <a:lnTo>
                    <a:pt x="901014" y="900430"/>
                  </a:lnTo>
                  <a:lnTo>
                    <a:pt x="901014" y="876300"/>
                  </a:lnTo>
                  <a:lnTo>
                    <a:pt x="803605" y="876300"/>
                  </a:lnTo>
                  <a:lnTo>
                    <a:pt x="803605" y="802640"/>
                  </a:lnTo>
                  <a:lnTo>
                    <a:pt x="901014" y="802640"/>
                  </a:lnTo>
                  <a:lnTo>
                    <a:pt x="901014" y="778510"/>
                  </a:lnTo>
                  <a:close/>
                </a:path>
                <a:path w="998854" h="998219">
                  <a:moveTo>
                    <a:pt x="949718" y="48234"/>
                  </a:moveTo>
                  <a:lnTo>
                    <a:pt x="876668" y="48234"/>
                  </a:lnTo>
                  <a:lnTo>
                    <a:pt x="876668" y="121285"/>
                  </a:lnTo>
                  <a:lnTo>
                    <a:pt x="949718" y="121285"/>
                  </a:lnTo>
                  <a:lnTo>
                    <a:pt x="949718" y="48234"/>
                  </a:lnTo>
                  <a:close/>
                </a:path>
                <a:path w="998854" h="998219">
                  <a:moveTo>
                    <a:pt x="998423" y="0"/>
                  </a:moveTo>
                  <a:lnTo>
                    <a:pt x="827963" y="0"/>
                  </a:lnTo>
                  <a:lnTo>
                    <a:pt x="827963" y="24130"/>
                  </a:lnTo>
                  <a:lnTo>
                    <a:pt x="827963" y="146050"/>
                  </a:lnTo>
                  <a:lnTo>
                    <a:pt x="827963" y="170180"/>
                  </a:lnTo>
                  <a:lnTo>
                    <a:pt x="998423" y="170180"/>
                  </a:lnTo>
                  <a:lnTo>
                    <a:pt x="998423" y="146050"/>
                  </a:lnTo>
                  <a:lnTo>
                    <a:pt x="852309" y="146050"/>
                  </a:lnTo>
                  <a:lnTo>
                    <a:pt x="852309" y="24130"/>
                  </a:lnTo>
                  <a:lnTo>
                    <a:pt x="974077" y="24130"/>
                  </a:lnTo>
                  <a:lnTo>
                    <a:pt x="974077" y="145643"/>
                  </a:lnTo>
                  <a:lnTo>
                    <a:pt x="998423" y="145643"/>
                  </a:lnTo>
                  <a:lnTo>
                    <a:pt x="998423" y="24130"/>
                  </a:lnTo>
                  <a:lnTo>
                    <a:pt x="998423" y="23876"/>
                  </a:lnTo>
                  <a:lnTo>
                    <a:pt x="99842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66544" y="196188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890" y="100705"/>
            <a:ext cx="10465435" cy="457200"/>
          </a:xfrm>
          <a:custGeom>
            <a:avLst/>
            <a:gdLst/>
            <a:ahLst/>
            <a:cxnLst/>
            <a:rect l="l" t="t" r="r" b="b"/>
            <a:pathLst>
              <a:path w="10465435" h="457200">
                <a:moveTo>
                  <a:pt x="10464813" y="0"/>
                </a:moveTo>
                <a:lnTo>
                  <a:pt x="0" y="0"/>
                </a:lnTo>
                <a:lnTo>
                  <a:pt x="0" y="359600"/>
                </a:lnTo>
                <a:lnTo>
                  <a:pt x="0" y="457200"/>
                </a:lnTo>
                <a:lnTo>
                  <a:pt x="10464813" y="457200"/>
                </a:lnTo>
                <a:lnTo>
                  <a:pt x="10464813" y="359600"/>
                </a:lnTo>
                <a:lnTo>
                  <a:pt x="1046481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4598" y="95220"/>
            <a:ext cx="5356860" cy="414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17420" algn="l"/>
                <a:tab pos="4241165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900" spc="-15" baseline="9259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900" spc="104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aseline="925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spc="11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30" baseline="925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9259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379118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" name="object 5"/>
          <p:cNvGrpSpPr>
            <a:grpSpLocks noGrp="1" noUngrp="1" noRot="1" noMove="1" noResize="1"/>
          </p:cNvGrpSpPr>
          <p:nvPr/>
        </p:nvGrpSpPr>
        <p:grpSpPr>
          <a:xfrm>
            <a:off x="1064742" y="3341022"/>
            <a:ext cx="2423160" cy="2886075"/>
            <a:chOff x="1064742" y="3341022"/>
            <a:chExt cx="2423160" cy="2886075"/>
          </a:xfrm>
        </p:grpSpPr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8552" y="5088293"/>
              <a:ext cx="2415540" cy="1135380"/>
            </a:xfrm>
            <a:custGeom>
              <a:avLst/>
              <a:gdLst/>
              <a:ahLst/>
              <a:cxnLst/>
              <a:rect l="l" t="t" r="r" b="b"/>
              <a:pathLst>
                <a:path w="2415540" h="1135379">
                  <a:moveTo>
                    <a:pt x="1087476" y="1001621"/>
                  </a:moveTo>
                  <a:lnTo>
                    <a:pt x="2415390" y="234950"/>
                  </a:lnTo>
                </a:path>
                <a:path w="2415540" h="1135379">
                  <a:moveTo>
                    <a:pt x="1965829" y="1134972"/>
                  </a:moveTo>
                  <a:lnTo>
                    <a:pt x="0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0097" y="3341022"/>
              <a:ext cx="1446981" cy="2501715"/>
            </a:xfrm>
            <a:prstGeom prst="rect">
              <a:avLst/>
            </a:prstGeom>
          </p:spPr>
        </p:pic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51470" y="3511295"/>
              <a:ext cx="1168400" cy="2353310"/>
            </a:xfrm>
            <a:custGeom>
              <a:avLst/>
              <a:gdLst/>
              <a:ahLst/>
              <a:cxnLst/>
              <a:rect l="l" t="t" r="r" b="b"/>
              <a:pathLst>
                <a:path w="1168400" h="2353310">
                  <a:moveTo>
                    <a:pt x="22834" y="0"/>
                  </a:moveTo>
                  <a:lnTo>
                    <a:pt x="0" y="1857228"/>
                  </a:lnTo>
                  <a:lnTo>
                    <a:pt x="753548" y="2298701"/>
                  </a:lnTo>
                  <a:lnTo>
                    <a:pt x="792212" y="2318571"/>
                  </a:lnTo>
                  <a:lnTo>
                    <a:pt x="828952" y="2333767"/>
                  </a:lnTo>
                  <a:lnTo>
                    <a:pt x="896675" y="2350930"/>
                  </a:lnTo>
                  <a:lnTo>
                    <a:pt x="927670" y="2353294"/>
                  </a:lnTo>
                  <a:lnTo>
                    <a:pt x="956760" y="2351777"/>
                  </a:lnTo>
                  <a:lnTo>
                    <a:pt x="1009250" y="2337894"/>
                  </a:lnTo>
                  <a:lnTo>
                    <a:pt x="1054185" y="2310871"/>
                  </a:lnTo>
                  <a:lnTo>
                    <a:pt x="1091609" y="2272293"/>
                  </a:lnTo>
                  <a:lnTo>
                    <a:pt x="1121563" y="2223748"/>
                  </a:lnTo>
                  <a:lnTo>
                    <a:pt x="1144090" y="2166825"/>
                  </a:lnTo>
                  <a:lnTo>
                    <a:pt x="1159232" y="2103109"/>
                  </a:lnTo>
                  <a:lnTo>
                    <a:pt x="1167030" y="2034189"/>
                  </a:lnTo>
                  <a:lnTo>
                    <a:pt x="1168189" y="1998273"/>
                  </a:lnTo>
                  <a:lnTo>
                    <a:pt x="1167528" y="1961652"/>
                  </a:lnTo>
                  <a:lnTo>
                    <a:pt x="1160767" y="1887085"/>
                  </a:lnTo>
                  <a:lnTo>
                    <a:pt x="1146790" y="1812076"/>
                  </a:lnTo>
                  <a:lnTo>
                    <a:pt x="1137108" y="1774902"/>
                  </a:lnTo>
                  <a:lnTo>
                    <a:pt x="1125638" y="1738212"/>
                  </a:lnTo>
                  <a:lnTo>
                    <a:pt x="1112385" y="1702206"/>
                  </a:lnTo>
                  <a:lnTo>
                    <a:pt x="1097354" y="1667081"/>
                  </a:lnTo>
                  <a:lnTo>
                    <a:pt x="1061980" y="1600270"/>
                  </a:lnTo>
                  <a:lnTo>
                    <a:pt x="1019559" y="1539365"/>
                  </a:lnTo>
                  <a:lnTo>
                    <a:pt x="970131" y="1485956"/>
                  </a:lnTo>
                  <a:lnTo>
                    <a:pt x="913740" y="1441629"/>
                  </a:lnTo>
                  <a:lnTo>
                    <a:pt x="882947" y="1423367"/>
                  </a:lnTo>
                  <a:lnTo>
                    <a:pt x="912138" y="1436581"/>
                  </a:lnTo>
                  <a:lnTo>
                    <a:pt x="939556" y="1445317"/>
                  </a:lnTo>
                  <a:lnTo>
                    <a:pt x="965203" y="1449769"/>
                  </a:lnTo>
                  <a:lnTo>
                    <a:pt x="989077" y="1450127"/>
                  </a:lnTo>
                  <a:lnTo>
                    <a:pt x="1011181" y="1446584"/>
                  </a:lnTo>
                  <a:lnTo>
                    <a:pt x="1050082" y="1428558"/>
                  </a:lnTo>
                  <a:lnTo>
                    <a:pt x="1081911" y="1397226"/>
                  </a:lnTo>
                  <a:lnTo>
                    <a:pt x="1106675" y="1354120"/>
                  </a:lnTo>
                  <a:lnTo>
                    <a:pt x="1124381" y="1300773"/>
                  </a:lnTo>
                  <a:lnTo>
                    <a:pt x="1135037" y="1238719"/>
                  </a:lnTo>
                  <a:lnTo>
                    <a:pt x="1138649" y="1169490"/>
                  </a:lnTo>
                  <a:lnTo>
                    <a:pt x="1137816" y="1132665"/>
                  </a:lnTo>
                  <a:lnTo>
                    <a:pt x="1135225" y="1094621"/>
                  </a:lnTo>
                  <a:lnTo>
                    <a:pt x="1130876" y="1055550"/>
                  </a:lnTo>
                  <a:lnTo>
                    <a:pt x="1124770" y="1015644"/>
                  </a:lnTo>
                  <a:lnTo>
                    <a:pt x="1116909" y="975094"/>
                  </a:lnTo>
                  <a:lnTo>
                    <a:pt x="1107293" y="934092"/>
                  </a:lnTo>
                  <a:lnTo>
                    <a:pt x="1095923" y="892830"/>
                  </a:lnTo>
                  <a:lnTo>
                    <a:pt x="1082800" y="851499"/>
                  </a:lnTo>
                  <a:lnTo>
                    <a:pt x="1067925" y="810291"/>
                  </a:lnTo>
                  <a:lnTo>
                    <a:pt x="1051298" y="769397"/>
                  </a:lnTo>
                  <a:lnTo>
                    <a:pt x="1032921" y="729010"/>
                  </a:lnTo>
                  <a:lnTo>
                    <a:pt x="1012794" y="689321"/>
                  </a:lnTo>
                  <a:lnTo>
                    <a:pt x="990919" y="650521"/>
                  </a:lnTo>
                  <a:lnTo>
                    <a:pt x="967295" y="612802"/>
                  </a:lnTo>
                  <a:lnTo>
                    <a:pt x="941925" y="576357"/>
                  </a:lnTo>
                  <a:lnTo>
                    <a:pt x="914808" y="541375"/>
                  </a:lnTo>
                  <a:lnTo>
                    <a:pt x="885947" y="508050"/>
                  </a:lnTo>
                  <a:lnTo>
                    <a:pt x="855341" y="476573"/>
                  </a:lnTo>
                  <a:lnTo>
                    <a:pt x="822991" y="447135"/>
                  </a:lnTo>
                  <a:lnTo>
                    <a:pt x="788899" y="419928"/>
                  </a:lnTo>
                  <a:lnTo>
                    <a:pt x="753065" y="395144"/>
                  </a:lnTo>
                  <a:lnTo>
                    <a:pt x="715490" y="372974"/>
                  </a:lnTo>
                  <a:lnTo>
                    <a:pt x="22834" y="0"/>
                  </a:lnTo>
                  <a:close/>
                </a:path>
              </a:pathLst>
            </a:custGeom>
            <a:solidFill>
              <a:srgbClr val="00A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0245" y="3936752"/>
              <a:ext cx="566420" cy="1600835"/>
            </a:xfrm>
            <a:custGeom>
              <a:avLst/>
              <a:gdLst/>
              <a:ahLst/>
              <a:cxnLst/>
              <a:rect l="l" t="t" r="r" b="b"/>
              <a:pathLst>
                <a:path w="566419" h="1600835">
                  <a:moveTo>
                    <a:pt x="564845" y="1442351"/>
                  </a:moveTo>
                  <a:lnTo>
                    <a:pt x="559993" y="1378229"/>
                  </a:lnTo>
                  <a:lnTo>
                    <a:pt x="544118" y="1309852"/>
                  </a:lnTo>
                  <a:lnTo>
                    <a:pt x="517588" y="1240104"/>
                  </a:lnTo>
                  <a:lnTo>
                    <a:pt x="500430" y="1205611"/>
                  </a:lnTo>
                  <a:lnTo>
                    <a:pt x="480745" y="1171879"/>
                  </a:lnTo>
                  <a:lnTo>
                    <a:pt x="458571" y="1139240"/>
                  </a:lnTo>
                  <a:lnTo>
                    <a:pt x="433959" y="1108087"/>
                  </a:lnTo>
                  <a:lnTo>
                    <a:pt x="406946" y="1078763"/>
                  </a:lnTo>
                  <a:lnTo>
                    <a:pt x="377596" y="1051623"/>
                  </a:lnTo>
                  <a:lnTo>
                    <a:pt x="345935" y="1027049"/>
                  </a:lnTo>
                  <a:lnTo>
                    <a:pt x="312013" y="1005395"/>
                  </a:lnTo>
                  <a:lnTo>
                    <a:pt x="0" y="838200"/>
                  </a:lnTo>
                  <a:lnTo>
                    <a:pt x="0" y="1374775"/>
                  </a:lnTo>
                  <a:lnTo>
                    <a:pt x="51739" y="1404454"/>
                  </a:lnTo>
                  <a:lnTo>
                    <a:pt x="94957" y="1430159"/>
                  </a:lnTo>
                  <a:lnTo>
                    <a:pt x="207530" y="1499285"/>
                  </a:lnTo>
                  <a:lnTo>
                    <a:pt x="250736" y="1524990"/>
                  </a:lnTo>
                  <a:lnTo>
                    <a:pt x="302488" y="1554670"/>
                  </a:lnTo>
                  <a:lnTo>
                    <a:pt x="342023" y="1574914"/>
                  </a:lnTo>
                  <a:lnTo>
                    <a:pt x="378155" y="1589024"/>
                  </a:lnTo>
                  <a:lnTo>
                    <a:pt x="440448" y="1600238"/>
                  </a:lnTo>
                  <a:lnTo>
                    <a:pt x="466686" y="1598079"/>
                  </a:lnTo>
                  <a:lnTo>
                    <a:pt x="509587" y="1580057"/>
                  </a:lnTo>
                  <a:lnTo>
                    <a:pt x="539991" y="1546161"/>
                  </a:lnTo>
                  <a:lnTo>
                    <a:pt x="558292" y="1499285"/>
                  </a:lnTo>
                  <a:lnTo>
                    <a:pt x="563016" y="1471891"/>
                  </a:lnTo>
                  <a:lnTo>
                    <a:pt x="564845" y="1442351"/>
                  </a:lnTo>
                  <a:close/>
                </a:path>
                <a:path w="566419" h="1600835">
                  <a:moveTo>
                    <a:pt x="565988" y="606437"/>
                  </a:moveTo>
                  <a:lnTo>
                    <a:pt x="561301" y="542645"/>
                  </a:lnTo>
                  <a:lnTo>
                    <a:pt x="545528" y="474446"/>
                  </a:lnTo>
                  <a:lnTo>
                    <a:pt x="518985" y="404698"/>
                  </a:lnTo>
                  <a:lnTo>
                    <a:pt x="501789" y="370128"/>
                  </a:lnTo>
                  <a:lnTo>
                    <a:pt x="482015" y="336245"/>
                  </a:lnTo>
                  <a:lnTo>
                    <a:pt x="459740" y="303390"/>
                  </a:lnTo>
                  <a:lnTo>
                    <a:pt x="434975" y="271932"/>
                  </a:lnTo>
                  <a:lnTo>
                    <a:pt x="407784" y="242227"/>
                  </a:lnTo>
                  <a:lnTo>
                    <a:pt x="378193" y="214642"/>
                  </a:lnTo>
                  <a:lnTo>
                    <a:pt x="346252" y="189509"/>
                  </a:lnTo>
                  <a:lnTo>
                    <a:pt x="312013" y="167195"/>
                  </a:lnTo>
                  <a:lnTo>
                    <a:pt x="0" y="0"/>
                  </a:lnTo>
                  <a:lnTo>
                    <a:pt x="0" y="536575"/>
                  </a:lnTo>
                  <a:lnTo>
                    <a:pt x="51739" y="566254"/>
                  </a:lnTo>
                  <a:lnTo>
                    <a:pt x="94957" y="591959"/>
                  </a:lnTo>
                  <a:lnTo>
                    <a:pt x="207530" y="661098"/>
                  </a:lnTo>
                  <a:lnTo>
                    <a:pt x="250736" y="686790"/>
                  </a:lnTo>
                  <a:lnTo>
                    <a:pt x="302488" y="716470"/>
                  </a:lnTo>
                  <a:lnTo>
                    <a:pt x="342036" y="736739"/>
                  </a:lnTo>
                  <a:lnTo>
                    <a:pt x="378206" y="750912"/>
                  </a:lnTo>
                  <a:lnTo>
                    <a:pt x="440626" y="762393"/>
                  </a:lnTo>
                  <a:lnTo>
                    <a:pt x="466953" y="760412"/>
                  </a:lnTo>
                  <a:lnTo>
                    <a:pt x="510057" y="742810"/>
                  </a:lnTo>
                  <a:lnTo>
                    <a:pt x="540702" y="709371"/>
                  </a:lnTo>
                  <a:lnTo>
                    <a:pt x="559231" y="662965"/>
                  </a:lnTo>
                  <a:lnTo>
                    <a:pt x="564057" y="635787"/>
                  </a:lnTo>
                  <a:lnTo>
                    <a:pt x="565988" y="606437"/>
                  </a:lnTo>
                  <a:close/>
                </a:path>
              </a:pathLst>
            </a:custGeom>
            <a:solidFill>
              <a:srgbClr val="007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85073" y="4084707"/>
              <a:ext cx="283210" cy="1226820"/>
            </a:xfrm>
            <a:custGeom>
              <a:avLst/>
              <a:gdLst/>
              <a:ahLst/>
              <a:cxnLst/>
              <a:rect l="l" t="t" r="r" b="b"/>
              <a:pathLst>
                <a:path w="283210" h="1226820">
                  <a:moveTo>
                    <a:pt x="279400" y="385762"/>
                  </a:moveTo>
                  <a:lnTo>
                    <a:pt x="270294" y="341947"/>
                  </a:lnTo>
                  <a:lnTo>
                    <a:pt x="257352" y="297103"/>
                  </a:lnTo>
                  <a:lnTo>
                    <a:pt x="239928" y="251066"/>
                  </a:lnTo>
                  <a:lnTo>
                    <a:pt x="217347" y="203682"/>
                  </a:lnTo>
                  <a:lnTo>
                    <a:pt x="188925" y="154787"/>
                  </a:lnTo>
                  <a:lnTo>
                    <a:pt x="152247" y="112674"/>
                  </a:lnTo>
                  <a:lnTo>
                    <a:pt x="114922" y="77127"/>
                  </a:lnTo>
                  <a:lnTo>
                    <a:pt x="77050" y="47155"/>
                  </a:lnTo>
                  <a:lnTo>
                    <a:pt x="38709" y="21780"/>
                  </a:lnTo>
                  <a:lnTo>
                    <a:pt x="0" y="0"/>
                  </a:lnTo>
                  <a:lnTo>
                    <a:pt x="0" y="227012"/>
                  </a:lnTo>
                  <a:lnTo>
                    <a:pt x="279400" y="385762"/>
                  </a:lnTo>
                  <a:close/>
                </a:path>
                <a:path w="283210" h="1226820">
                  <a:moveTo>
                    <a:pt x="283006" y="1226705"/>
                  </a:moveTo>
                  <a:lnTo>
                    <a:pt x="273888" y="1182903"/>
                  </a:lnTo>
                  <a:lnTo>
                    <a:pt x="260959" y="1138047"/>
                  </a:lnTo>
                  <a:lnTo>
                    <a:pt x="243535" y="1092009"/>
                  </a:lnTo>
                  <a:lnTo>
                    <a:pt x="220941" y="1044625"/>
                  </a:lnTo>
                  <a:lnTo>
                    <a:pt x="192519" y="995730"/>
                  </a:lnTo>
                  <a:lnTo>
                    <a:pt x="155854" y="953617"/>
                  </a:lnTo>
                  <a:lnTo>
                    <a:pt x="118529" y="918070"/>
                  </a:lnTo>
                  <a:lnTo>
                    <a:pt x="80645" y="888111"/>
                  </a:lnTo>
                  <a:lnTo>
                    <a:pt x="42303" y="862723"/>
                  </a:lnTo>
                  <a:lnTo>
                    <a:pt x="3606" y="840943"/>
                  </a:lnTo>
                  <a:lnTo>
                    <a:pt x="3606" y="1067955"/>
                  </a:lnTo>
                  <a:lnTo>
                    <a:pt x="283006" y="12267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920000">
            <a:off x="361058" y="5442987"/>
            <a:ext cx="128693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45"/>
              </a:lnSpc>
            </a:pPr>
            <a:r>
              <a:rPr sz="2400" spc="285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920000">
            <a:off x="516032" y="5782839"/>
            <a:ext cx="977728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5"/>
              </a:lnSpc>
            </a:pPr>
            <a:r>
              <a:rPr sz="2400" spc="254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52837" y="4884241"/>
            <a:ext cx="852805" cy="519430"/>
          </a:xfrm>
          <a:custGeom>
            <a:avLst/>
            <a:gdLst/>
            <a:ahLst/>
            <a:cxnLst/>
            <a:rect l="l" t="t" r="r" b="b"/>
            <a:pathLst>
              <a:path w="852805" h="519429">
                <a:moveTo>
                  <a:pt x="709292" y="71161"/>
                </a:moveTo>
                <a:lnTo>
                  <a:pt x="0" y="497358"/>
                </a:lnTo>
                <a:lnTo>
                  <a:pt x="13082" y="519131"/>
                </a:lnTo>
                <a:lnTo>
                  <a:pt x="722377" y="92933"/>
                </a:lnTo>
                <a:lnTo>
                  <a:pt x="709292" y="71161"/>
                </a:lnTo>
                <a:close/>
              </a:path>
              <a:path w="852805" h="519429">
                <a:moveTo>
                  <a:pt x="827045" y="35135"/>
                </a:moveTo>
                <a:lnTo>
                  <a:pt x="769247" y="35135"/>
                </a:lnTo>
                <a:lnTo>
                  <a:pt x="782330" y="56908"/>
                </a:lnTo>
                <a:lnTo>
                  <a:pt x="722377" y="92933"/>
                </a:lnTo>
                <a:lnTo>
                  <a:pt x="735570" y="131314"/>
                </a:lnTo>
                <a:lnTo>
                  <a:pt x="739221" y="156902"/>
                </a:lnTo>
                <a:lnTo>
                  <a:pt x="827045" y="35135"/>
                </a:lnTo>
                <a:close/>
              </a:path>
              <a:path w="852805" h="519429">
                <a:moveTo>
                  <a:pt x="769247" y="35135"/>
                </a:moveTo>
                <a:lnTo>
                  <a:pt x="709292" y="71161"/>
                </a:lnTo>
                <a:lnTo>
                  <a:pt x="711140" y="73756"/>
                </a:lnTo>
                <a:lnTo>
                  <a:pt x="713786" y="77724"/>
                </a:lnTo>
                <a:lnTo>
                  <a:pt x="716302" y="81767"/>
                </a:lnTo>
                <a:lnTo>
                  <a:pt x="718693" y="85888"/>
                </a:lnTo>
                <a:lnTo>
                  <a:pt x="720954" y="90086"/>
                </a:lnTo>
                <a:lnTo>
                  <a:pt x="722377" y="92933"/>
                </a:lnTo>
                <a:lnTo>
                  <a:pt x="782330" y="56908"/>
                </a:lnTo>
                <a:lnTo>
                  <a:pt x="769247" y="35135"/>
                </a:lnTo>
                <a:close/>
              </a:path>
              <a:path w="852805" h="519429">
                <a:moveTo>
                  <a:pt x="852387" y="0"/>
                </a:moveTo>
                <a:lnTo>
                  <a:pt x="660726" y="26262"/>
                </a:lnTo>
                <a:lnTo>
                  <a:pt x="665154" y="29156"/>
                </a:lnTo>
                <a:lnTo>
                  <a:pt x="669456" y="32127"/>
                </a:lnTo>
                <a:lnTo>
                  <a:pt x="699289" y="58654"/>
                </a:lnTo>
                <a:lnTo>
                  <a:pt x="709292" y="71161"/>
                </a:lnTo>
                <a:lnTo>
                  <a:pt x="769247" y="35135"/>
                </a:lnTo>
                <a:lnTo>
                  <a:pt x="827045" y="35135"/>
                </a:lnTo>
                <a:lnTo>
                  <a:pt x="85238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9740000">
            <a:off x="3707190" y="5533464"/>
            <a:ext cx="88652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5"/>
              </a:lnSpc>
            </a:pPr>
            <a:r>
              <a:rPr sz="2400" i="1" spc="20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9740000">
            <a:off x="3669962" y="5873991"/>
            <a:ext cx="961452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5"/>
              </a:lnSpc>
            </a:pPr>
            <a:r>
              <a:rPr sz="2400" i="1" spc="225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>
            <a:grpSpLocks noGrp="1" noUngrp="1" noRot="1" noMove="1" noResize="1"/>
          </p:cNvGrpSpPr>
          <p:nvPr/>
        </p:nvGrpSpPr>
        <p:grpSpPr>
          <a:xfrm>
            <a:off x="2310329" y="1951590"/>
            <a:ext cx="8054975" cy="4928870"/>
            <a:chOff x="2310329" y="1951590"/>
            <a:chExt cx="8054975" cy="4928870"/>
          </a:xfrm>
        </p:grpSpPr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10320" y="2649265"/>
              <a:ext cx="1581785" cy="2840355"/>
            </a:xfrm>
            <a:custGeom>
              <a:avLst/>
              <a:gdLst/>
              <a:ahLst/>
              <a:cxnLst/>
              <a:rect l="l" t="t" r="r" b="b"/>
              <a:pathLst>
                <a:path w="1581785" h="2840354">
                  <a:moveTo>
                    <a:pt x="152412" y="831850"/>
                  </a:moveTo>
                  <a:lnTo>
                    <a:pt x="114312" y="846137"/>
                  </a:lnTo>
                  <a:lnTo>
                    <a:pt x="88912" y="850353"/>
                  </a:lnTo>
                  <a:lnTo>
                    <a:pt x="88912" y="0"/>
                  </a:lnTo>
                  <a:lnTo>
                    <a:pt x="63512" y="0"/>
                  </a:lnTo>
                  <a:lnTo>
                    <a:pt x="63512" y="850353"/>
                  </a:lnTo>
                  <a:lnTo>
                    <a:pt x="61925" y="850226"/>
                  </a:lnTo>
                  <a:lnTo>
                    <a:pt x="23812" y="841895"/>
                  </a:lnTo>
                  <a:lnTo>
                    <a:pt x="0" y="831850"/>
                  </a:lnTo>
                  <a:lnTo>
                    <a:pt x="76212" y="1009662"/>
                  </a:lnTo>
                  <a:lnTo>
                    <a:pt x="114503" y="920292"/>
                  </a:lnTo>
                  <a:lnTo>
                    <a:pt x="152412" y="831850"/>
                  </a:lnTo>
                  <a:close/>
                </a:path>
                <a:path w="1581785" h="2840354">
                  <a:moveTo>
                    <a:pt x="1581467" y="2818384"/>
                  </a:moveTo>
                  <a:lnTo>
                    <a:pt x="751916" y="2307894"/>
                  </a:lnTo>
                  <a:lnTo>
                    <a:pt x="752856" y="2306599"/>
                  </a:lnTo>
                  <a:lnTo>
                    <a:pt x="755802" y="2302827"/>
                  </a:lnTo>
                  <a:lnTo>
                    <a:pt x="783869" y="2275370"/>
                  </a:lnTo>
                  <a:lnTo>
                    <a:pt x="789432" y="2271242"/>
                  </a:lnTo>
                  <a:lnTo>
                    <a:pt x="792162" y="2269286"/>
                  </a:lnTo>
                  <a:lnTo>
                    <a:pt x="796493" y="2266365"/>
                  </a:lnTo>
                  <a:lnTo>
                    <a:pt x="800950" y="2263508"/>
                  </a:lnTo>
                  <a:lnTo>
                    <a:pt x="609612" y="2235225"/>
                  </a:lnTo>
                  <a:lnTo>
                    <a:pt x="721093" y="2393302"/>
                  </a:lnTo>
                  <a:lnTo>
                    <a:pt x="721614" y="2388031"/>
                  </a:lnTo>
                  <a:lnTo>
                    <a:pt x="722274" y="2382850"/>
                  </a:lnTo>
                  <a:lnTo>
                    <a:pt x="732104" y="2344166"/>
                  </a:lnTo>
                  <a:lnTo>
                    <a:pt x="738606" y="2329523"/>
                  </a:lnTo>
                  <a:lnTo>
                    <a:pt x="1568157" y="2840012"/>
                  </a:lnTo>
                  <a:lnTo>
                    <a:pt x="1581467" y="281838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85529" y="4166280"/>
              <a:ext cx="5276215" cy="0"/>
            </a:xfrm>
            <a:custGeom>
              <a:avLst/>
              <a:gdLst/>
              <a:ahLst/>
              <a:cxnLst/>
              <a:rect l="l" t="t" r="r" b="b"/>
              <a:pathLst>
                <a:path w="5276215">
                  <a:moveTo>
                    <a:pt x="0" y="0"/>
                  </a:moveTo>
                  <a:lnTo>
                    <a:pt x="5275828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18656" y="2082859"/>
              <a:ext cx="2085339" cy="2085339"/>
            </a:xfrm>
            <a:custGeom>
              <a:avLst/>
              <a:gdLst/>
              <a:ahLst/>
              <a:cxnLst/>
              <a:rect l="l" t="t" r="r" b="b"/>
              <a:pathLst>
                <a:path w="2085340" h="2085339">
                  <a:moveTo>
                    <a:pt x="0" y="2084939"/>
                  </a:moveTo>
                  <a:lnTo>
                    <a:pt x="2084939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3879" y="1955400"/>
              <a:ext cx="5287645" cy="4921250"/>
            </a:xfrm>
            <a:custGeom>
              <a:avLst/>
              <a:gdLst/>
              <a:ahLst/>
              <a:cxnLst/>
              <a:rect l="l" t="t" r="r" b="b"/>
              <a:pathLst>
                <a:path w="5287645" h="4921250">
                  <a:moveTo>
                    <a:pt x="11649" y="3565432"/>
                  </a:moveTo>
                  <a:lnTo>
                    <a:pt x="5287478" y="3565432"/>
                  </a:lnTo>
                </a:path>
                <a:path w="5287645" h="4921250">
                  <a:moveTo>
                    <a:pt x="11649" y="2528376"/>
                  </a:moveTo>
                  <a:lnTo>
                    <a:pt x="5287478" y="2528376"/>
                  </a:lnTo>
                </a:path>
                <a:path w="5287645" h="4921250">
                  <a:moveTo>
                    <a:pt x="583063" y="4920627"/>
                  </a:moveTo>
                  <a:lnTo>
                    <a:pt x="583063" y="0"/>
                  </a:lnTo>
                </a:path>
                <a:path w="5287645" h="4921250">
                  <a:moveTo>
                    <a:pt x="2849598" y="4920627"/>
                  </a:moveTo>
                  <a:lnTo>
                    <a:pt x="2849598" y="0"/>
                  </a:lnTo>
                </a:path>
                <a:path w="5287645" h="4921250">
                  <a:moveTo>
                    <a:pt x="3756023" y="2215518"/>
                  </a:moveTo>
                  <a:lnTo>
                    <a:pt x="3756023" y="1297947"/>
                  </a:lnTo>
                  <a:lnTo>
                    <a:pt x="0" y="1297947"/>
                  </a:lnTo>
                </a:path>
                <a:path w="5287645" h="4921250">
                  <a:moveTo>
                    <a:pt x="4670423" y="2215518"/>
                  </a:moveTo>
                  <a:lnTo>
                    <a:pt x="4670423" y="383547"/>
                  </a:lnTo>
                  <a:lnTo>
                    <a:pt x="25387" y="383547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50074" y="6890973"/>
            <a:ext cx="193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01659" y="6890973"/>
            <a:ext cx="160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17664" y="1518870"/>
            <a:ext cx="1685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2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/>
          <p:cNvGrpSpPr>
            <a:grpSpLocks noGrp="1" noUngrp="1" noRot="1" noMove="1" noResize="1"/>
          </p:cNvGrpSpPr>
          <p:nvPr/>
        </p:nvGrpSpPr>
        <p:grpSpPr>
          <a:xfrm>
            <a:off x="6484665" y="733478"/>
            <a:ext cx="149225" cy="441325"/>
            <a:chOff x="6484665" y="733478"/>
            <a:chExt cx="149225" cy="441325"/>
          </a:xfrm>
        </p:grpSpPr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84665" y="733478"/>
              <a:ext cx="149225" cy="161925"/>
            </a:xfrm>
            <a:custGeom>
              <a:avLst/>
              <a:gdLst/>
              <a:ahLst/>
              <a:cxnLst/>
              <a:rect l="l" t="t" r="r" b="b"/>
              <a:pathLst>
                <a:path w="149225" h="161925">
                  <a:moveTo>
                    <a:pt x="149223" y="0"/>
                  </a:moveTo>
                  <a:lnTo>
                    <a:pt x="0" y="0"/>
                  </a:lnTo>
                  <a:lnTo>
                    <a:pt x="0" y="161658"/>
                  </a:lnTo>
                  <a:lnTo>
                    <a:pt x="149223" y="161658"/>
                  </a:lnTo>
                  <a:lnTo>
                    <a:pt x="149223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84665" y="1012881"/>
              <a:ext cx="149225" cy="161925"/>
            </a:xfrm>
            <a:custGeom>
              <a:avLst/>
              <a:gdLst/>
              <a:ahLst/>
              <a:cxnLst/>
              <a:rect l="l" t="t" r="r" b="b"/>
              <a:pathLst>
                <a:path w="149225" h="161925">
                  <a:moveTo>
                    <a:pt x="149223" y="0"/>
                  </a:moveTo>
                  <a:lnTo>
                    <a:pt x="0" y="0"/>
                  </a:lnTo>
                  <a:lnTo>
                    <a:pt x="0" y="161657"/>
                  </a:lnTo>
                  <a:lnTo>
                    <a:pt x="149223" y="161657"/>
                  </a:lnTo>
                  <a:lnTo>
                    <a:pt x="149223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22788" y="622975"/>
            <a:ext cx="2496185" cy="782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610">
              <a:lnSpc>
                <a:spcPct val="131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PROJECTION / GUIDE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LINES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45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DEGREE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GUIDE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LINE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(for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view)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8" name="object 28"/>
          <p:cNvGrpSpPr>
            <a:grpSpLocks noGrp="1" noUngrp="1" noRot="1" noMove="1" noResize="1"/>
          </p:cNvGrpSpPr>
          <p:nvPr/>
        </p:nvGrpSpPr>
        <p:grpSpPr>
          <a:xfrm>
            <a:off x="4388518" y="1940704"/>
            <a:ext cx="5977255" cy="5026660"/>
            <a:chOff x="4388518" y="1940704"/>
            <a:chExt cx="5977255" cy="5026660"/>
          </a:xfrm>
        </p:grpSpPr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92328" y="6871380"/>
              <a:ext cx="5969635" cy="0"/>
            </a:xfrm>
            <a:custGeom>
              <a:avLst/>
              <a:gdLst/>
              <a:ahLst/>
              <a:cxnLst/>
              <a:rect l="l" t="t" r="r" b="b"/>
              <a:pathLst>
                <a:path w="5969634">
                  <a:moveTo>
                    <a:pt x="0" y="0"/>
                  </a:moveTo>
                  <a:lnTo>
                    <a:pt x="5969030" y="0"/>
                  </a:lnTo>
                </a:path>
              </a:pathLst>
            </a:custGeom>
            <a:ln w="7199">
              <a:solidFill>
                <a:srgbClr val="E3341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51855" y="4167705"/>
              <a:ext cx="2276475" cy="2713355"/>
            </a:xfrm>
            <a:custGeom>
              <a:avLst/>
              <a:gdLst/>
              <a:ahLst/>
              <a:cxnLst/>
              <a:rect l="l" t="t" r="r" b="b"/>
              <a:pathLst>
                <a:path w="2276475" h="2713354">
                  <a:moveTo>
                    <a:pt x="0" y="0"/>
                  </a:moveTo>
                  <a:lnTo>
                    <a:pt x="1561161" y="0"/>
                  </a:lnTo>
                  <a:lnTo>
                    <a:pt x="1595860" y="1179"/>
                  </a:lnTo>
                  <a:lnTo>
                    <a:pt x="1664052" y="10374"/>
                  </a:lnTo>
                  <a:lnTo>
                    <a:pt x="1730336" y="28146"/>
                  </a:lnTo>
                  <a:lnTo>
                    <a:pt x="1794351" y="53850"/>
                  </a:lnTo>
                  <a:lnTo>
                    <a:pt x="1855737" y="86841"/>
                  </a:lnTo>
                  <a:lnTo>
                    <a:pt x="1914134" y="126473"/>
                  </a:lnTo>
                  <a:lnTo>
                    <a:pt x="1969180" y="172102"/>
                  </a:lnTo>
                  <a:lnTo>
                    <a:pt x="2020516" y="223083"/>
                  </a:lnTo>
                  <a:lnTo>
                    <a:pt x="2067780" y="278770"/>
                  </a:lnTo>
                  <a:lnTo>
                    <a:pt x="2110613" y="338519"/>
                  </a:lnTo>
                  <a:lnTo>
                    <a:pt x="2148654" y="401684"/>
                  </a:lnTo>
                  <a:lnTo>
                    <a:pt x="2181542" y="467620"/>
                  </a:lnTo>
                  <a:lnTo>
                    <a:pt x="2208917" y="535683"/>
                  </a:lnTo>
                  <a:lnTo>
                    <a:pt x="2230419" y="605227"/>
                  </a:lnTo>
                  <a:lnTo>
                    <a:pt x="2245686" y="675607"/>
                  </a:lnTo>
                  <a:lnTo>
                    <a:pt x="2254359" y="746179"/>
                  </a:lnTo>
                  <a:lnTo>
                    <a:pt x="2256109" y="781334"/>
                  </a:lnTo>
                  <a:lnTo>
                    <a:pt x="2256076" y="816296"/>
                  </a:lnTo>
                  <a:lnTo>
                    <a:pt x="2250478" y="885314"/>
                  </a:lnTo>
                  <a:lnTo>
                    <a:pt x="2237204" y="952589"/>
                  </a:lnTo>
                  <a:lnTo>
                    <a:pt x="2215893" y="1017474"/>
                  </a:lnTo>
                  <a:lnTo>
                    <a:pt x="2186185" y="1079325"/>
                  </a:lnTo>
                  <a:lnTo>
                    <a:pt x="2147719" y="1137497"/>
                  </a:lnTo>
                  <a:lnTo>
                    <a:pt x="2100135" y="1191344"/>
                  </a:lnTo>
                  <a:lnTo>
                    <a:pt x="2043073" y="1240222"/>
                  </a:lnTo>
                  <a:lnTo>
                    <a:pt x="2010874" y="1262596"/>
                  </a:lnTo>
                  <a:lnTo>
                    <a:pt x="1976171" y="1283486"/>
                  </a:lnTo>
                  <a:lnTo>
                    <a:pt x="1938918" y="1302811"/>
                  </a:lnTo>
                  <a:lnTo>
                    <a:pt x="1899070" y="1320490"/>
                  </a:lnTo>
                  <a:lnTo>
                    <a:pt x="1856581" y="1336443"/>
                  </a:lnTo>
                  <a:lnTo>
                    <a:pt x="1811408" y="1350590"/>
                  </a:lnTo>
                  <a:lnTo>
                    <a:pt x="1853928" y="1367512"/>
                  </a:lnTo>
                  <a:lnTo>
                    <a:pt x="1894267" y="1385971"/>
                  </a:lnTo>
                  <a:lnTo>
                    <a:pt x="1932447" y="1405897"/>
                  </a:lnTo>
                  <a:lnTo>
                    <a:pt x="1968490" y="1427220"/>
                  </a:lnTo>
                  <a:lnTo>
                    <a:pt x="2002416" y="1449869"/>
                  </a:lnTo>
                  <a:lnTo>
                    <a:pt x="2034247" y="1473773"/>
                  </a:lnTo>
                  <a:lnTo>
                    <a:pt x="2064003" y="1498862"/>
                  </a:lnTo>
                  <a:lnTo>
                    <a:pt x="2091707" y="1525064"/>
                  </a:lnTo>
                  <a:lnTo>
                    <a:pt x="2141042" y="1580528"/>
                  </a:lnTo>
                  <a:lnTo>
                    <a:pt x="2182421" y="1639601"/>
                  </a:lnTo>
                  <a:lnTo>
                    <a:pt x="2216014" y="1701716"/>
                  </a:lnTo>
                  <a:lnTo>
                    <a:pt x="2241990" y="1766310"/>
                  </a:lnTo>
                  <a:lnTo>
                    <a:pt x="2260519" y="1832817"/>
                  </a:lnTo>
                  <a:lnTo>
                    <a:pt x="2271773" y="1900671"/>
                  </a:lnTo>
                  <a:lnTo>
                    <a:pt x="2275920" y="1969309"/>
                  </a:lnTo>
                  <a:lnTo>
                    <a:pt x="2275381" y="2003745"/>
                  </a:lnTo>
                  <a:lnTo>
                    <a:pt x="2269187" y="2072497"/>
                  </a:lnTo>
                  <a:lnTo>
                    <a:pt x="2256310" y="2140620"/>
                  </a:lnTo>
                  <a:lnTo>
                    <a:pt x="2236922" y="2207548"/>
                  </a:lnTo>
                  <a:lnTo>
                    <a:pt x="2211192" y="2272717"/>
                  </a:lnTo>
                  <a:lnTo>
                    <a:pt x="2179290" y="2335560"/>
                  </a:lnTo>
                  <a:lnTo>
                    <a:pt x="2141386" y="2395513"/>
                  </a:lnTo>
                  <a:lnTo>
                    <a:pt x="2097650" y="2452012"/>
                  </a:lnTo>
                  <a:lnTo>
                    <a:pt x="2048252" y="2504491"/>
                  </a:lnTo>
                  <a:lnTo>
                    <a:pt x="1993361" y="2552384"/>
                  </a:lnTo>
                  <a:lnTo>
                    <a:pt x="1933148" y="2595127"/>
                  </a:lnTo>
                  <a:lnTo>
                    <a:pt x="1867782" y="2632155"/>
                  </a:lnTo>
                  <a:lnTo>
                    <a:pt x="1833220" y="2648350"/>
                  </a:lnTo>
                  <a:lnTo>
                    <a:pt x="1797434" y="2662903"/>
                  </a:lnTo>
                  <a:lnTo>
                    <a:pt x="1760444" y="2675746"/>
                  </a:lnTo>
                  <a:lnTo>
                    <a:pt x="1722273" y="2686806"/>
                  </a:lnTo>
                  <a:lnTo>
                    <a:pt x="1682941" y="2696014"/>
                  </a:lnTo>
                  <a:lnTo>
                    <a:pt x="1642469" y="2703298"/>
                  </a:lnTo>
                  <a:lnTo>
                    <a:pt x="1600879" y="2708589"/>
                  </a:lnTo>
                  <a:lnTo>
                    <a:pt x="1558192" y="2711815"/>
                  </a:lnTo>
                  <a:lnTo>
                    <a:pt x="1514430" y="2712906"/>
                  </a:lnTo>
                  <a:lnTo>
                    <a:pt x="0" y="27129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34345" y="1944514"/>
              <a:ext cx="1378585" cy="5019040"/>
            </a:xfrm>
            <a:custGeom>
              <a:avLst/>
              <a:gdLst/>
              <a:ahLst/>
              <a:cxnLst/>
              <a:rect l="l" t="t" r="r" b="b"/>
              <a:pathLst>
                <a:path w="1378584" h="5019040">
                  <a:moveTo>
                    <a:pt x="0" y="4313466"/>
                  </a:moveTo>
                  <a:lnTo>
                    <a:pt x="0" y="0"/>
                  </a:lnTo>
                </a:path>
                <a:path w="1378584" h="5019040">
                  <a:moveTo>
                    <a:pt x="1377957" y="5018615"/>
                  </a:moveTo>
                  <a:lnTo>
                    <a:pt x="1377957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58174" y="2338822"/>
              <a:ext cx="2258695" cy="913765"/>
            </a:xfrm>
            <a:custGeom>
              <a:avLst/>
              <a:gdLst/>
              <a:ahLst/>
              <a:cxnLst/>
              <a:rect l="l" t="t" r="r" b="b"/>
              <a:pathLst>
                <a:path w="2258695" h="913764">
                  <a:moveTo>
                    <a:pt x="2258442" y="0"/>
                  </a:moveTo>
                  <a:lnTo>
                    <a:pt x="2258442" y="913737"/>
                  </a:lnTo>
                  <a:lnTo>
                    <a:pt x="0" y="913737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09128" y="2326917"/>
              <a:ext cx="0" cy="925194"/>
            </a:xfrm>
            <a:custGeom>
              <a:avLst/>
              <a:gdLst/>
              <a:ahLst/>
              <a:cxnLst/>
              <a:rect l="l" t="t" r="r" b="b"/>
              <a:pathLst>
                <a:path h="925195">
                  <a:moveTo>
                    <a:pt x="0" y="925106"/>
                  </a:moveTo>
                  <a:lnTo>
                    <a:pt x="0" y="0"/>
                  </a:lnTo>
                </a:path>
              </a:pathLst>
            </a:custGeom>
            <a:ln w="12697">
              <a:solidFill>
                <a:srgbClr val="15161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85529" y="5264830"/>
              <a:ext cx="5276215" cy="1265555"/>
            </a:xfrm>
            <a:custGeom>
              <a:avLst/>
              <a:gdLst/>
              <a:ahLst/>
              <a:cxnLst/>
              <a:rect l="l" t="t" r="r" b="b"/>
              <a:pathLst>
                <a:path w="5276215" h="1265554">
                  <a:moveTo>
                    <a:pt x="0" y="1265454"/>
                  </a:moveTo>
                  <a:lnTo>
                    <a:pt x="5275828" y="1265454"/>
                  </a:lnTo>
                </a:path>
                <a:path w="5276215" h="1265554">
                  <a:moveTo>
                    <a:pt x="0" y="0"/>
                  </a:moveTo>
                  <a:lnTo>
                    <a:pt x="5275828" y="0"/>
                  </a:lnTo>
                </a:path>
                <a:path w="5276215" h="1265554">
                  <a:moveTo>
                    <a:pt x="0" y="516153"/>
                  </a:moveTo>
                  <a:lnTo>
                    <a:pt x="5275828" y="516153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26779" y="5520854"/>
              <a:ext cx="920750" cy="0"/>
            </a:xfrm>
            <a:custGeom>
              <a:avLst/>
              <a:gdLst/>
              <a:ahLst/>
              <a:cxnLst/>
              <a:rect l="l" t="t" r="r" b="b"/>
              <a:pathLst>
                <a:path w="920750">
                  <a:moveTo>
                    <a:pt x="0" y="0"/>
                  </a:moveTo>
                  <a:lnTo>
                    <a:pt x="920750" y="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25451" y="5779282"/>
              <a:ext cx="921385" cy="754380"/>
            </a:xfrm>
            <a:custGeom>
              <a:avLst/>
              <a:gdLst/>
              <a:ahLst/>
              <a:cxnLst/>
              <a:rect l="l" t="t" r="r" b="b"/>
              <a:pathLst>
                <a:path w="921384" h="754379">
                  <a:moveTo>
                    <a:pt x="0" y="0"/>
                  </a:moveTo>
                  <a:lnTo>
                    <a:pt x="920962" y="0"/>
                  </a:lnTo>
                </a:path>
                <a:path w="921384" h="754379">
                  <a:moveTo>
                    <a:pt x="0" y="753854"/>
                  </a:moveTo>
                  <a:lnTo>
                    <a:pt x="920962" y="753854"/>
                  </a:lnTo>
                </a:path>
              </a:pathLst>
            </a:custGeom>
            <a:ln w="12697">
              <a:solidFill>
                <a:srgbClr val="15161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8235" y="1175233"/>
            <a:ext cx="3706495" cy="13931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4925" marR="5080" indent="-22860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of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letter,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‘B’</a:t>
            </a:r>
            <a:r>
              <a:rPr sz="1600" b="1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projection.</a:t>
            </a:r>
            <a:endParaRPr sz="1600">
              <a:latin typeface="Arial"/>
              <a:cs typeface="Arial"/>
            </a:endParaRPr>
          </a:p>
          <a:p>
            <a:pPr marL="1242060" marR="1659255" algn="ctr">
              <a:lnSpc>
                <a:spcPts val="2680"/>
              </a:lnSpc>
              <a:spcBef>
                <a:spcPts val="1714"/>
              </a:spcBef>
            </a:pP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PLAN 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902" y="100699"/>
            <a:ext cx="10465435" cy="7315200"/>
          </a:xfrm>
          <a:custGeom>
            <a:avLst/>
            <a:gdLst/>
            <a:ahLst/>
            <a:cxnLst/>
            <a:rect l="l" t="t" r="r" b="b"/>
            <a:pathLst>
              <a:path w="10465435" h="7315200">
                <a:moveTo>
                  <a:pt x="0" y="0"/>
                </a:moveTo>
                <a:lnTo>
                  <a:pt x="10464807" y="0"/>
                </a:lnTo>
                <a:lnTo>
                  <a:pt x="10464807" y="7315203"/>
                </a:lnTo>
                <a:lnTo>
                  <a:pt x="0" y="731520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7345" y="6372851"/>
            <a:ext cx="4641850" cy="5067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PLEASE</a:t>
            </a:r>
            <a:r>
              <a:rPr sz="16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ESTIMATE</a:t>
            </a:r>
            <a:r>
              <a:rPr sz="16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8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BASE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9690" y="611348"/>
            <a:ext cx="5537835" cy="3530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500"/>
              </a:spcBef>
              <a:tabLst>
                <a:tab pos="172529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https://technologystudent.com/despro_flsh/third2.html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66544" y="196188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2" name="object 42"/>
          <p:cNvGrpSpPr>
            <a:grpSpLocks noGrp="1" noUngrp="1" noRot="1" noMove="1" noResize="1"/>
          </p:cNvGrpSpPr>
          <p:nvPr/>
        </p:nvGrpSpPr>
        <p:grpSpPr>
          <a:xfrm>
            <a:off x="9244900" y="460295"/>
            <a:ext cx="1101725" cy="1101725"/>
            <a:chOff x="9244900" y="460295"/>
            <a:chExt cx="1101725" cy="1101725"/>
          </a:xfrm>
        </p:grpSpPr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44900" y="460295"/>
              <a:ext cx="1101725" cy="1101725"/>
            </a:xfrm>
            <a:custGeom>
              <a:avLst/>
              <a:gdLst/>
              <a:ahLst/>
              <a:cxnLst/>
              <a:rect l="l" t="t" r="r" b="b"/>
              <a:pathLst>
                <a:path w="1101725" h="1101725">
                  <a:moveTo>
                    <a:pt x="1101406" y="0"/>
                  </a:moveTo>
                  <a:lnTo>
                    <a:pt x="0" y="0"/>
                  </a:lnTo>
                  <a:lnTo>
                    <a:pt x="0" y="1101404"/>
                  </a:lnTo>
                  <a:lnTo>
                    <a:pt x="1101406" y="1101404"/>
                  </a:lnTo>
                  <a:lnTo>
                    <a:pt x="1101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04756" y="520160"/>
              <a:ext cx="958215" cy="359410"/>
            </a:xfrm>
            <a:custGeom>
              <a:avLst/>
              <a:gdLst/>
              <a:ahLst/>
              <a:cxnLst/>
              <a:rect l="l" t="t" r="r" b="b"/>
              <a:pathLst>
                <a:path w="958215" h="359409">
                  <a:moveTo>
                    <a:pt x="47879" y="263372"/>
                  </a:moveTo>
                  <a:lnTo>
                    <a:pt x="23939" y="263372"/>
                  </a:lnTo>
                  <a:lnTo>
                    <a:pt x="0" y="263372"/>
                  </a:lnTo>
                  <a:lnTo>
                    <a:pt x="0" y="311264"/>
                  </a:lnTo>
                  <a:lnTo>
                    <a:pt x="23939" y="311264"/>
                  </a:lnTo>
                  <a:lnTo>
                    <a:pt x="47879" y="311264"/>
                  </a:lnTo>
                  <a:lnTo>
                    <a:pt x="47879" y="263372"/>
                  </a:lnTo>
                  <a:close/>
                </a:path>
                <a:path w="958215" h="359409">
                  <a:moveTo>
                    <a:pt x="119710" y="191541"/>
                  </a:moveTo>
                  <a:lnTo>
                    <a:pt x="95770" y="191541"/>
                  </a:lnTo>
                  <a:lnTo>
                    <a:pt x="71831" y="191541"/>
                  </a:lnTo>
                  <a:lnTo>
                    <a:pt x="71831" y="215493"/>
                  </a:lnTo>
                  <a:lnTo>
                    <a:pt x="95770" y="215493"/>
                  </a:lnTo>
                  <a:lnTo>
                    <a:pt x="119710" y="215493"/>
                  </a:lnTo>
                  <a:lnTo>
                    <a:pt x="119710" y="191541"/>
                  </a:lnTo>
                  <a:close/>
                </a:path>
                <a:path w="958215" h="359409">
                  <a:moveTo>
                    <a:pt x="191541" y="191541"/>
                  </a:moveTo>
                  <a:lnTo>
                    <a:pt x="167601" y="191541"/>
                  </a:lnTo>
                  <a:lnTo>
                    <a:pt x="143662" y="191541"/>
                  </a:lnTo>
                  <a:lnTo>
                    <a:pt x="143662" y="215493"/>
                  </a:lnTo>
                  <a:lnTo>
                    <a:pt x="167601" y="215493"/>
                  </a:lnTo>
                  <a:lnTo>
                    <a:pt x="191541" y="215493"/>
                  </a:lnTo>
                  <a:lnTo>
                    <a:pt x="191541" y="191541"/>
                  </a:lnTo>
                  <a:close/>
                </a:path>
                <a:path w="958215" h="359409">
                  <a:moveTo>
                    <a:pt x="215493" y="143662"/>
                  </a:moveTo>
                  <a:lnTo>
                    <a:pt x="191541" y="143662"/>
                  </a:lnTo>
                  <a:lnTo>
                    <a:pt x="191541" y="167601"/>
                  </a:lnTo>
                  <a:lnTo>
                    <a:pt x="215493" y="167601"/>
                  </a:lnTo>
                  <a:lnTo>
                    <a:pt x="215493" y="143662"/>
                  </a:lnTo>
                  <a:close/>
                </a:path>
                <a:path w="958215" h="359409">
                  <a:moveTo>
                    <a:pt x="239433" y="335203"/>
                  </a:moveTo>
                  <a:lnTo>
                    <a:pt x="215493" y="335203"/>
                  </a:lnTo>
                  <a:lnTo>
                    <a:pt x="215493" y="239433"/>
                  </a:lnTo>
                  <a:lnTo>
                    <a:pt x="191541" y="239433"/>
                  </a:lnTo>
                  <a:lnTo>
                    <a:pt x="167601" y="239433"/>
                  </a:lnTo>
                  <a:lnTo>
                    <a:pt x="143662" y="239433"/>
                  </a:lnTo>
                  <a:lnTo>
                    <a:pt x="143662" y="263372"/>
                  </a:lnTo>
                  <a:lnTo>
                    <a:pt x="167601" y="263372"/>
                  </a:lnTo>
                  <a:lnTo>
                    <a:pt x="191541" y="263372"/>
                  </a:lnTo>
                  <a:lnTo>
                    <a:pt x="191541" y="359156"/>
                  </a:lnTo>
                  <a:lnTo>
                    <a:pt x="215493" y="359156"/>
                  </a:lnTo>
                  <a:lnTo>
                    <a:pt x="239433" y="359156"/>
                  </a:lnTo>
                  <a:lnTo>
                    <a:pt x="239433" y="335203"/>
                  </a:lnTo>
                  <a:close/>
                </a:path>
                <a:path w="958215" h="359409">
                  <a:moveTo>
                    <a:pt x="263372" y="191541"/>
                  </a:moveTo>
                  <a:lnTo>
                    <a:pt x="239433" y="191541"/>
                  </a:lnTo>
                  <a:lnTo>
                    <a:pt x="215493" y="191541"/>
                  </a:lnTo>
                  <a:lnTo>
                    <a:pt x="215493" y="215493"/>
                  </a:lnTo>
                  <a:lnTo>
                    <a:pt x="239433" y="215493"/>
                  </a:lnTo>
                  <a:lnTo>
                    <a:pt x="263372" y="215493"/>
                  </a:lnTo>
                  <a:lnTo>
                    <a:pt x="263372" y="191541"/>
                  </a:lnTo>
                  <a:close/>
                </a:path>
                <a:path w="958215" h="359409">
                  <a:moveTo>
                    <a:pt x="263372" y="143662"/>
                  </a:moveTo>
                  <a:lnTo>
                    <a:pt x="239433" y="143662"/>
                  </a:lnTo>
                  <a:lnTo>
                    <a:pt x="239433" y="167601"/>
                  </a:lnTo>
                  <a:lnTo>
                    <a:pt x="263372" y="167601"/>
                  </a:lnTo>
                  <a:lnTo>
                    <a:pt x="263372" y="143662"/>
                  </a:lnTo>
                  <a:close/>
                </a:path>
                <a:path w="958215" h="359409">
                  <a:moveTo>
                    <a:pt x="263372" y="23939"/>
                  </a:moveTo>
                  <a:lnTo>
                    <a:pt x="239433" y="23939"/>
                  </a:lnTo>
                  <a:lnTo>
                    <a:pt x="239433" y="0"/>
                  </a:lnTo>
                  <a:lnTo>
                    <a:pt x="215493" y="0"/>
                  </a:lnTo>
                  <a:lnTo>
                    <a:pt x="215493" y="47879"/>
                  </a:lnTo>
                  <a:lnTo>
                    <a:pt x="191541" y="47879"/>
                  </a:lnTo>
                  <a:lnTo>
                    <a:pt x="191541" y="95770"/>
                  </a:lnTo>
                  <a:lnTo>
                    <a:pt x="215493" y="95770"/>
                  </a:lnTo>
                  <a:lnTo>
                    <a:pt x="215493" y="143662"/>
                  </a:lnTo>
                  <a:lnTo>
                    <a:pt x="239433" y="143662"/>
                  </a:lnTo>
                  <a:lnTo>
                    <a:pt x="239433" y="95770"/>
                  </a:lnTo>
                  <a:lnTo>
                    <a:pt x="263372" y="95770"/>
                  </a:lnTo>
                  <a:lnTo>
                    <a:pt x="263372" y="23939"/>
                  </a:lnTo>
                  <a:close/>
                </a:path>
                <a:path w="958215" h="359409">
                  <a:moveTo>
                    <a:pt x="287324" y="167601"/>
                  </a:moveTo>
                  <a:lnTo>
                    <a:pt x="263372" y="167601"/>
                  </a:lnTo>
                  <a:lnTo>
                    <a:pt x="263372" y="191541"/>
                  </a:lnTo>
                  <a:lnTo>
                    <a:pt x="287324" y="191541"/>
                  </a:lnTo>
                  <a:lnTo>
                    <a:pt x="287324" y="167601"/>
                  </a:lnTo>
                  <a:close/>
                </a:path>
                <a:path w="958215" h="359409">
                  <a:moveTo>
                    <a:pt x="311264" y="215493"/>
                  </a:moveTo>
                  <a:lnTo>
                    <a:pt x="287324" y="215493"/>
                  </a:lnTo>
                  <a:lnTo>
                    <a:pt x="263372" y="215493"/>
                  </a:lnTo>
                  <a:lnTo>
                    <a:pt x="263372" y="239433"/>
                  </a:lnTo>
                  <a:lnTo>
                    <a:pt x="239433" y="239433"/>
                  </a:lnTo>
                  <a:lnTo>
                    <a:pt x="239433" y="263372"/>
                  </a:lnTo>
                  <a:lnTo>
                    <a:pt x="263372" y="263372"/>
                  </a:lnTo>
                  <a:lnTo>
                    <a:pt x="287324" y="263372"/>
                  </a:lnTo>
                  <a:lnTo>
                    <a:pt x="287324" y="239433"/>
                  </a:lnTo>
                  <a:lnTo>
                    <a:pt x="311264" y="239433"/>
                  </a:lnTo>
                  <a:lnTo>
                    <a:pt x="311264" y="215493"/>
                  </a:lnTo>
                  <a:close/>
                </a:path>
                <a:path w="958215" h="359409">
                  <a:moveTo>
                    <a:pt x="311264" y="95770"/>
                  </a:moveTo>
                  <a:lnTo>
                    <a:pt x="287324" y="95770"/>
                  </a:lnTo>
                  <a:lnTo>
                    <a:pt x="263372" y="95770"/>
                  </a:lnTo>
                  <a:lnTo>
                    <a:pt x="263372" y="119710"/>
                  </a:lnTo>
                  <a:lnTo>
                    <a:pt x="287324" y="119710"/>
                  </a:lnTo>
                  <a:lnTo>
                    <a:pt x="287324" y="167601"/>
                  </a:lnTo>
                  <a:lnTo>
                    <a:pt x="311264" y="167601"/>
                  </a:lnTo>
                  <a:lnTo>
                    <a:pt x="311264" y="95770"/>
                  </a:lnTo>
                  <a:close/>
                </a:path>
                <a:path w="958215" h="359409">
                  <a:moveTo>
                    <a:pt x="335203" y="71831"/>
                  </a:moveTo>
                  <a:lnTo>
                    <a:pt x="311264" y="71831"/>
                  </a:lnTo>
                  <a:lnTo>
                    <a:pt x="311264" y="95770"/>
                  </a:lnTo>
                  <a:lnTo>
                    <a:pt x="335203" y="95770"/>
                  </a:lnTo>
                  <a:lnTo>
                    <a:pt x="335203" y="71831"/>
                  </a:lnTo>
                  <a:close/>
                </a:path>
                <a:path w="958215" h="359409">
                  <a:moveTo>
                    <a:pt x="335203" y="0"/>
                  </a:moveTo>
                  <a:lnTo>
                    <a:pt x="311264" y="0"/>
                  </a:lnTo>
                  <a:lnTo>
                    <a:pt x="287324" y="0"/>
                  </a:lnTo>
                  <a:lnTo>
                    <a:pt x="263372" y="0"/>
                  </a:lnTo>
                  <a:lnTo>
                    <a:pt x="263372" y="23939"/>
                  </a:lnTo>
                  <a:lnTo>
                    <a:pt x="287324" y="23939"/>
                  </a:lnTo>
                  <a:lnTo>
                    <a:pt x="311264" y="23939"/>
                  </a:lnTo>
                  <a:lnTo>
                    <a:pt x="335203" y="23939"/>
                  </a:lnTo>
                  <a:lnTo>
                    <a:pt x="335203" y="0"/>
                  </a:lnTo>
                  <a:close/>
                </a:path>
                <a:path w="958215" h="359409">
                  <a:moveTo>
                    <a:pt x="359156" y="143662"/>
                  </a:moveTo>
                  <a:lnTo>
                    <a:pt x="335203" y="143662"/>
                  </a:lnTo>
                  <a:lnTo>
                    <a:pt x="335203" y="167601"/>
                  </a:lnTo>
                  <a:lnTo>
                    <a:pt x="359156" y="167601"/>
                  </a:lnTo>
                  <a:lnTo>
                    <a:pt x="359156" y="143662"/>
                  </a:lnTo>
                  <a:close/>
                </a:path>
                <a:path w="958215" h="359409">
                  <a:moveTo>
                    <a:pt x="407035" y="0"/>
                  </a:moveTo>
                  <a:lnTo>
                    <a:pt x="383095" y="0"/>
                  </a:lnTo>
                  <a:lnTo>
                    <a:pt x="383095" y="23939"/>
                  </a:lnTo>
                  <a:lnTo>
                    <a:pt x="407035" y="23939"/>
                  </a:lnTo>
                  <a:lnTo>
                    <a:pt x="407035" y="0"/>
                  </a:lnTo>
                  <a:close/>
                </a:path>
                <a:path w="958215" h="359409">
                  <a:moveTo>
                    <a:pt x="454926" y="71831"/>
                  </a:moveTo>
                  <a:lnTo>
                    <a:pt x="430974" y="71831"/>
                  </a:lnTo>
                  <a:lnTo>
                    <a:pt x="430974" y="47879"/>
                  </a:lnTo>
                  <a:lnTo>
                    <a:pt x="407035" y="47879"/>
                  </a:lnTo>
                  <a:lnTo>
                    <a:pt x="383095" y="47879"/>
                  </a:lnTo>
                  <a:lnTo>
                    <a:pt x="359156" y="47879"/>
                  </a:lnTo>
                  <a:lnTo>
                    <a:pt x="359156" y="23939"/>
                  </a:lnTo>
                  <a:lnTo>
                    <a:pt x="335203" y="23939"/>
                  </a:lnTo>
                  <a:lnTo>
                    <a:pt x="335203" y="71831"/>
                  </a:lnTo>
                  <a:lnTo>
                    <a:pt x="359156" y="71831"/>
                  </a:lnTo>
                  <a:lnTo>
                    <a:pt x="383095" y="71831"/>
                  </a:lnTo>
                  <a:lnTo>
                    <a:pt x="383095" y="95770"/>
                  </a:lnTo>
                  <a:lnTo>
                    <a:pt x="407035" y="95770"/>
                  </a:lnTo>
                  <a:lnTo>
                    <a:pt x="430974" y="95770"/>
                  </a:lnTo>
                  <a:lnTo>
                    <a:pt x="454926" y="95770"/>
                  </a:lnTo>
                  <a:lnTo>
                    <a:pt x="454926" y="71831"/>
                  </a:lnTo>
                  <a:close/>
                </a:path>
                <a:path w="958215" h="359409">
                  <a:moveTo>
                    <a:pt x="598589" y="143662"/>
                  </a:moveTo>
                  <a:lnTo>
                    <a:pt x="574636" y="143662"/>
                  </a:lnTo>
                  <a:lnTo>
                    <a:pt x="574636" y="167601"/>
                  </a:lnTo>
                  <a:lnTo>
                    <a:pt x="598589" y="167601"/>
                  </a:lnTo>
                  <a:lnTo>
                    <a:pt x="598589" y="143662"/>
                  </a:lnTo>
                  <a:close/>
                </a:path>
                <a:path w="958215" h="359409">
                  <a:moveTo>
                    <a:pt x="598589" y="95770"/>
                  </a:moveTo>
                  <a:lnTo>
                    <a:pt x="574636" y="95770"/>
                  </a:lnTo>
                  <a:lnTo>
                    <a:pt x="550697" y="95770"/>
                  </a:lnTo>
                  <a:lnTo>
                    <a:pt x="526757" y="95770"/>
                  </a:lnTo>
                  <a:lnTo>
                    <a:pt x="526757" y="167601"/>
                  </a:lnTo>
                  <a:lnTo>
                    <a:pt x="550697" y="167601"/>
                  </a:lnTo>
                  <a:lnTo>
                    <a:pt x="550697" y="143662"/>
                  </a:lnTo>
                  <a:lnTo>
                    <a:pt x="574636" y="143662"/>
                  </a:lnTo>
                  <a:lnTo>
                    <a:pt x="574636" y="119710"/>
                  </a:lnTo>
                  <a:lnTo>
                    <a:pt x="598589" y="119710"/>
                  </a:lnTo>
                  <a:lnTo>
                    <a:pt x="598589" y="95770"/>
                  </a:lnTo>
                  <a:close/>
                </a:path>
                <a:path w="958215" h="359409">
                  <a:moveTo>
                    <a:pt x="598589" y="0"/>
                  </a:moveTo>
                  <a:lnTo>
                    <a:pt x="598589" y="0"/>
                  </a:lnTo>
                  <a:lnTo>
                    <a:pt x="478866" y="0"/>
                  </a:lnTo>
                  <a:lnTo>
                    <a:pt x="478866" y="47879"/>
                  </a:lnTo>
                  <a:lnTo>
                    <a:pt x="454926" y="47879"/>
                  </a:lnTo>
                  <a:lnTo>
                    <a:pt x="454926" y="71831"/>
                  </a:lnTo>
                  <a:lnTo>
                    <a:pt x="478866" y="71831"/>
                  </a:lnTo>
                  <a:lnTo>
                    <a:pt x="478866" y="95770"/>
                  </a:lnTo>
                  <a:lnTo>
                    <a:pt x="454926" y="95770"/>
                  </a:lnTo>
                  <a:lnTo>
                    <a:pt x="454926" y="119710"/>
                  </a:lnTo>
                  <a:lnTo>
                    <a:pt x="430974" y="119710"/>
                  </a:lnTo>
                  <a:lnTo>
                    <a:pt x="407035" y="119710"/>
                  </a:lnTo>
                  <a:lnTo>
                    <a:pt x="383095" y="119710"/>
                  </a:lnTo>
                  <a:lnTo>
                    <a:pt x="383095" y="95770"/>
                  </a:lnTo>
                  <a:lnTo>
                    <a:pt x="359156" y="95770"/>
                  </a:lnTo>
                  <a:lnTo>
                    <a:pt x="359156" y="143662"/>
                  </a:lnTo>
                  <a:lnTo>
                    <a:pt x="383095" y="143662"/>
                  </a:lnTo>
                  <a:lnTo>
                    <a:pt x="383095" y="191541"/>
                  </a:lnTo>
                  <a:lnTo>
                    <a:pt x="359156" y="191541"/>
                  </a:lnTo>
                  <a:lnTo>
                    <a:pt x="335203" y="191541"/>
                  </a:lnTo>
                  <a:lnTo>
                    <a:pt x="335203" y="215493"/>
                  </a:lnTo>
                  <a:lnTo>
                    <a:pt x="359156" y="215493"/>
                  </a:lnTo>
                  <a:lnTo>
                    <a:pt x="383095" y="215493"/>
                  </a:lnTo>
                  <a:lnTo>
                    <a:pt x="407035" y="215493"/>
                  </a:lnTo>
                  <a:lnTo>
                    <a:pt x="407035" y="191541"/>
                  </a:lnTo>
                  <a:lnTo>
                    <a:pt x="430974" y="191541"/>
                  </a:lnTo>
                  <a:lnTo>
                    <a:pt x="430974" y="167601"/>
                  </a:lnTo>
                  <a:lnTo>
                    <a:pt x="407035" y="167601"/>
                  </a:lnTo>
                  <a:lnTo>
                    <a:pt x="407035" y="143662"/>
                  </a:lnTo>
                  <a:lnTo>
                    <a:pt x="430974" y="143662"/>
                  </a:lnTo>
                  <a:lnTo>
                    <a:pt x="430974" y="167601"/>
                  </a:lnTo>
                  <a:lnTo>
                    <a:pt x="454926" y="167601"/>
                  </a:lnTo>
                  <a:lnTo>
                    <a:pt x="454926" y="143662"/>
                  </a:lnTo>
                  <a:lnTo>
                    <a:pt x="478866" y="143662"/>
                  </a:lnTo>
                  <a:lnTo>
                    <a:pt x="478866" y="167601"/>
                  </a:lnTo>
                  <a:lnTo>
                    <a:pt x="502805" y="167601"/>
                  </a:lnTo>
                  <a:lnTo>
                    <a:pt x="502805" y="71831"/>
                  </a:lnTo>
                  <a:lnTo>
                    <a:pt x="526757" y="71831"/>
                  </a:lnTo>
                  <a:lnTo>
                    <a:pt x="526757" y="47879"/>
                  </a:lnTo>
                  <a:lnTo>
                    <a:pt x="550697" y="47879"/>
                  </a:lnTo>
                  <a:lnTo>
                    <a:pt x="550697" y="71831"/>
                  </a:lnTo>
                  <a:lnTo>
                    <a:pt x="574636" y="71831"/>
                  </a:lnTo>
                  <a:lnTo>
                    <a:pt x="598589" y="71831"/>
                  </a:lnTo>
                  <a:lnTo>
                    <a:pt x="598589" y="47879"/>
                  </a:lnTo>
                  <a:lnTo>
                    <a:pt x="574636" y="47879"/>
                  </a:lnTo>
                  <a:lnTo>
                    <a:pt x="574636" y="23939"/>
                  </a:lnTo>
                  <a:lnTo>
                    <a:pt x="598589" y="23939"/>
                  </a:lnTo>
                  <a:lnTo>
                    <a:pt x="598589" y="0"/>
                  </a:lnTo>
                  <a:close/>
                </a:path>
                <a:path w="958215" h="359409">
                  <a:moveTo>
                    <a:pt x="622528" y="239433"/>
                  </a:moveTo>
                  <a:lnTo>
                    <a:pt x="598589" y="239433"/>
                  </a:lnTo>
                  <a:lnTo>
                    <a:pt x="574636" y="239433"/>
                  </a:lnTo>
                  <a:lnTo>
                    <a:pt x="574636" y="287324"/>
                  </a:lnTo>
                  <a:lnTo>
                    <a:pt x="598589" y="287324"/>
                  </a:lnTo>
                  <a:lnTo>
                    <a:pt x="598589" y="263372"/>
                  </a:lnTo>
                  <a:lnTo>
                    <a:pt x="622528" y="263372"/>
                  </a:lnTo>
                  <a:lnTo>
                    <a:pt x="622528" y="239433"/>
                  </a:lnTo>
                  <a:close/>
                </a:path>
                <a:path w="958215" h="359409">
                  <a:moveTo>
                    <a:pt x="646468" y="0"/>
                  </a:moveTo>
                  <a:lnTo>
                    <a:pt x="622528" y="0"/>
                  </a:lnTo>
                  <a:lnTo>
                    <a:pt x="622528" y="23939"/>
                  </a:lnTo>
                  <a:lnTo>
                    <a:pt x="646468" y="23939"/>
                  </a:lnTo>
                  <a:lnTo>
                    <a:pt x="646468" y="0"/>
                  </a:lnTo>
                  <a:close/>
                </a:path>
                <a:path w="958215" h="359409">
                  <a:moveTo>
                    <a:pt x="670420" y="215493"/>
                  </a:moveTo>
                  <a:lnTo>
                    <a:pt x="646468" y="215493"/>
                  </a:lnTo>
                  <a:lnTo>
                    <a:pt x="646468" y="287324"/>
                  </a:lnTo>
                  <a:lnTo>
                    <a:pt x="670420" y="287324"/>
                  </a:lnTo>
                  <a:lnTo>
                    <a:pt x="670420" y="215493"/>
                  </a:lnTo>
                  <a:close/>
                </a:path>
                <a:path w="958215" h="359409">
                  <a:moveTo>
                    <a:pt x="670420" y="47879"/>
                  </a:moveTo>
                  <a:lnTo>
                    <a:pt x="646468" y="47879"/>
                  </a:lnTo>
                  <a:lnTo>
                    <a:pt x="646468" y="71831"/>
                  </a:lnTo>
                  <a:lnTo>
                    <a:pt x="670420" y="71831"/>
                  </a:lnTo>
                  <a:lnTo>
                    <a:pt x="670420" y="47879"/>
                  </a:lnTo>
                  <a:close/>
                </a:path>
                <a:path w="958215" h="359409">
                  <a:moveTo>
                    <a:pt x="742251" y="0"/>
                  </a:moveTo>
                  <a:lnTo>
                    <a:pt x="718299" y="0"/>
                  </a:lnTo>
                  <a:lnTo>
                    <a:pt x="718299" y="23939"/>
                  </a:lnTo>
                  <a:lnTo>
                    <a:pt x="742251" y="23939"/>
                  </a:lnTo>
                  <a:lnTo>
                    <a:pt x="742251" y="0"/>
                  </a:lnTo>
                  <a:close/>
                </a:path>
                <a:path w="958215" h="359409">
                  <a:moveTo>
                    <a:pt x="766191" y="95770"/>
                  </a:moveTo>
                  <a:lnTo>
                    <a:pt x="742251" y="95770"/>
                  </a:lnTo>
                  <a:lnTo>
                    <a:pt x="742251" y="47879"/>
                  </a:lnTo>
                  <a:lnTo>
                    <a:pt x="718299" y="47879"/>
                  </a:lnTo>
                  <a:lnTo>
                    <a:pt x="718299" y="95770"/>
                  </a:lnTo>
                  <a:lnTo>
                    <a:pt x="694359" y="95770"/>
                  </a:lnTo>
                  <a:lnTo>
                    <a:pt x="694359" y="71831"/>
                  </a:lnTo>
                  <a:lnTo>
                    <a:pt x="670420" y="71831"/>
                  </a:lnTo>
                  <a:lnTo>
                    <a:pt x="670420" y="119710"/>
                  </a:lnTo>
                  <a:lnTo>
                    <a:pt x="694359" y="119710"/>
                  </a:lnTo>
                  <a:lnTo>
                    <a:pt x="694359" y="143662"/>
                  </a:lnTo>
                  <a:lnTo>
                    <a:pt x="718299" y="143662"/>
                  </a:lnTo>
                  <a:lnTo>
                    <a:pt x="718299" y="119710"/>
                  </a:lnTo>
                  <a:lnTo>
                    <a:pt x="742251" y="119710"/>
                  </a:lnTo>
                  <a:lnTo>
                    <a:pt x="766191" y="119710"/>
                  </a:lnTo>
                  <a:lnTo>
                    <a:pt x="766191" y="95770"/>
                  </a:lnTo>
                  <a:close/>
                </a:path>
                <a:path w="958215" h="359409">
                  <a:moveTo>
                    <a:pt x="790130" y="191541"/>
                  </a:moveTo>
                  <a:lnTo>
                    <a:pt x="766191" y="191541"/>
                  </a:lnTo>
                  <a:lnTo>
                    <a:pt x="766191" y="167601"/>
                  </a:lnTo>
                  <a:lnTo>
                    <a:pt x="742251" y="167601"/>
                  </a:lnTo>
                  <a:lnTo>
                    <a:pt x="742251" y="143662"/>
                  </a:lnTo>
                  <a:lnTo>
                    <a:pt x="718299" y="143662"/>
                  </a:lnTo>
                  <a:lnTo>
                    <a:pt x="718299" y="191541"/>
                  </a:lnTo>
                  <a:lnTo>
                    <a:pt x="742251" y="191541"/>
                  </a:lnTo>
                  <a:lnTo>
                    <a:pt x="742251" y="215493"/>
                  </a:lnTo>
                  <a:lnTo>
                    <a:pt x="718299" y="215493"/>
                  </a:lnTo>
                  <a:lnTo>
                    <a:pt x="718299" y="191541"/>
                  </a:lnTo>
                  <a:lnTo>
                    <a:pt x="694359" y="191541"/>
                  </a:lnTo>
                  <a:lnTo>
                    <a:pt x="694359" y="143662"/>
                  </a:lnTo>
                  <a:lnTo>
                    <a:pt x="670420" y="143662"/>
                  </a:lnTo>
                  <a:lnTo>
                    <a:pt x="670420" y="167601"/>
                  </a:lnTo>
                  <a:lnTo>
                    <a:pt x="646468" y="167601"/>
                  </a:lnTo>
                  <a:lnTo>
                    <a:pt x="646468" y="95770"/>
                  </a:lnTo>
                  <a:lnTo>
                    <a:pt x="622528" y="95770"/>
                  </a:lnTo>
                  <a:lnTo>
                    <a:pt x="622528" y="119710"/>
                  </a:lnTo>
                  <a:lnTo>
                    <a:pt x="598589" y="119710"/>
                  </a:lnTo>
                  <a:lnTo>
                    <a:pt x="598589" y="143662"/>
                  </a:lnTo>
                  <a:lnTo>
                    <a:pt x="622528" y="143662"/>
                  </a:lnTo>
                  <a:lnTo>
                    <a:pt x="622528" y="215493"/>
                  </a:lnTo>
                  <a:lnTo>
                    <a:pt x="646468" y="215493"/>
                  </a:lnTo>
                  <a:lnTo>
                    <a:pt x="646468" y="191541"/>
                  </a:lnTo>
                  <a:lnTo>
                    <a:pt x="670420" y="191541"/>
                  </a:lnTo>
                  <a:lnTo>
                    <a:pt x="670420" y="215493"/>
                  </a:lnTo>
                  <a:lnTo>
                    <a:pt x="694359" y="215493"/>
                  </a:lnTo>
                  <a:lnTo>
                    <a:pt x="694359" y="239433"/>
                  </a:lnTo>
                  <a:lnTo>
                    <a:pt x="718299" y="239433"/>
                  </a:lnTo>
                  <a:lnTo>
                    <a:pt x="742251" y="239433"/>
                  </a:lnTo>
                  <a:lnTo>
                    <a:pt x="766191" y="239433"/>
                  </a:lnTo>
                  <a:lnTo>
                    <a:pt x="766191" y="215493"/>
                  </a:lnTo>
                  <a:lnTo>
                    <a:pt x="790130" y="215493"/>
                  </a:lnTo>
                  <a:lnTo>
                    <a:pt x="790130" y="191541"/>
                  </a:lnTo>
                  <a:close/>
                </a:path>
                <a:path w="958215" h="359409">
                  <a:moveTo>
                    <a:pt x="790130" y="119710"/>
                  </a:moveTo>
                  <a:lnTo>
                    <a:pt x="766191" y="119710"/>
                  </a:lnTo>
                  <a:lnTo>
                    <a:pt x="766191" y="167601"/>
                  </a:lnTo>
                  <a:lnTo>
                    <a:pt x="790130" y="167601"/>
                  </a:lnTo>
                  <a:lnTo>
                    <a:pt x="790130" y="119710"/>
                  </a:lnTo>
                  <a:close/>
                </a:path>
                <a:path w="958215" h="359409">
                  <a:moveTo>
                    <a:pt x="790130" y="23939"/>
                  </a:moveTo>
                  <a:lnTo>
                    <a:pt x="766191" y="23939"/>
                  </a:lnTo>
                  <a:lnTo>
                    <a:pt x="742251" y="23939"/>
                  </a:lnTo>
                  <a:lnTo>
                    <a:pt x="742251" y="47879"/>
                  </a:lnTo>
                  <a:lnTo>
                    <a:pt x="766191" y="47879"/>
                  </a:lnTo>
                  <a:lnTo>
                    <a:pt x="766191" y="95770"/>
                  </a:lnTo>
                  <a:lnTo>
                    <a:pt x="790130" y="95770"/>
                  </a:lnTo>
                  <a:lnTo>
                    <a:pt x="790130" y="23939"/>
                  </a:lnTo>
                  <a:close/>
                </a:path>
                <a:path w="958215" h="359409">
                  <a:moveTo>
                    <a:pt x="814082" y="215493"/>
                  </a:moveTo>
                  <a:lnTo>
                    <a:pt x="790130" y="215493"/>
                  </a:lnTo>
                  <a:lnTo>
                    <a:pt x="790130" y="239433"/>
                  </a:lnTo>
                  <a:lnTo>
                    <a:pt x="814082" y="239433"/>
                  </a:lnTo>
                  <a:lnTo>
                    <a:pt x="814082" y="215493"/>
                  </a:lnTo>
                  <a:close/>
                </a:path>
                <a:path w="958215" h="359409">
                  <a:moveTo>
                    <a:pt x="909853" y="263372"/>
                  </a:moveTo>
                  <a:lnTo>
                    <a:pt x="885913" y="263372"/>
                  </a:lnTo>
                  <a:lnTo>
                    <a:pt x="885913" y="215493"/>
                  </a:lnTo>
                  <a:lnTo>
                    <a:pt x="861961" y="215493"/>
                  </a:lnTo>
                  <a:lnTo>
                    <a:pt x="838022" y="215493"/>
                  </a:lnTo>
                  <a:lnTo>
                    <a:pt x="838022" y="239433"/>
                  </a:lnTo>
                  <a:lnTo>
                    <a:pt x="814082" y="239433"/>
                  </a:lnTo>
                  <a:lnTo>
                    <a:pt x="814082" y="263372"/>
                  </a:lnTo>
                  <a:lnTo>
                    <a:pt x="838022" y="263372"/>
                  </a:lnTo>
                  <a:lnTo>
                    <a:pt x="838022" y="287324"/>
                  </a:lnTo>
                  <a:lnTo>
                    <a:pt x="861961" y="287324"/>
                  </a:lnTo>
                  <a:lnTo>
                    <a:pt x="885913" y="287324"/>
                  </a:lnTo>
                  <a:lnTo>
                    <a:pt x="909853" y="287324"/>
                  </a:lnTo>
                  <a:lnTo>
                    <a:pt x="909853" y="263372"/>
                  </a:lnTo>
                  <a:close/>
                </a:path>
                <a:path w="958215" h="359409">
                  <a:moveTo>
                    <a:pt x="933792" y="239433"/>
                  </a:moveTo>
                  <a:lnTo>
                    <a:pt x="909853" y="239433"/>
                  </a:lnTo>
                  <a:lnTo>
                    <a:pt x="909853" y="263372"/>
                  </a:lnTo>
                  <a:lnTo>
                    <a:pt x="933792" y="263372"/>
                  </a:lnTo>
                  <a:lnTo>
                    <a:pt x="933792" y="239433"/>
                  </a:lnTo>
                  <a:close/>
                </a:path>
                <a:path w="958215" h="359409">
                  <a:moveTo>
                    <a:pt x="933792" y="191541"/>
                  </a:moveTo>
                  <a:lnTo>
                    <a:pt x="909853" y="191541"/>
                  </a:lnTo>
                  <a:lnTo>
                    <a:pt x="885913" y="191541"/>
                  </a:lnTo>
                  <a:lnTo>
                    <a:pt x="885913" y="215493"/>
                  </a:lnTo>
                  <a:lnTo>
                    <a:pt x="909853" y="215493"/>
                  </a:lnTo>
                  <a:lnTo>
                    <a:pt x="933792" y="215493"/>
                  </a:lnTo>
                  <a:lnTo>
                    <a:pt x="933792" y="191541"/>
                  </a:lnTo>
                  <a:close/>
                </a:path>
                <a:path w="958215" h="359409">
                  <a:moveTo>
                    <a:pt x="957745" y="215493"/>
                  </a:moveTo>
                  <a:lnTo>
                    <a:pt x="933792" y="215493"/>
                  </a:lnTo>
                  <a:lnTo>
                    <a:pt x="933792" y="239433"/>
                  </a:lnTo>
                  <a:lnTo>
                    <a:pt x="957745" y="239433"/>
                  </a:lnTo>
                  <a:lnTo>
                    <a:pt x="957745" y="21549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04756" y="687762"/>
              <a:ext cx="981710" cy="335280"/>
            </a:xfrm>
            <a:custGeom>
              <a:avLst/>
              <a:gdLst/>
              <a:ahLst/>
              <a:cxnLst/>
              <a:rect l="l" t="t" r="r" b="b"/>
              <a:pathLst>
                <a:path w="981709" h="335280">
                  <a:moveTo>
                    <a:pt x="23939" y="287324"/>
                  </a:moveTo>
                  <a:lnTo>
                    <a:pt x="0" y="287324"/>
                  </a:lnTo>
                  <a:lnTo>
                    <a:pt x="0" y="311264"/>
                  </a:lnTo>
                  <a:lnTo>
                    <a:pt x="23939" y="311264"/>
                  </a:lnTo>
                  <a:lnTo>
                    <a:pt x="23939" y="287324"/>
                  </a:lnTo>
                  <a:close/>
                </a:path>
                <a:path w="981709" h="335280">
                  <a:moveTo>
                    <a:pt x="23939" y="191554"/>
                  </a:moveTo>
                  <a:lnTo>
                    <a:pt x="0" y="191554"/>
                  </a:lnTo>
                  <a:lnTo>
                    <a:pt x="0" y="215493"/>
                  </a:lnTo>
                  <a:lnTo>
                    <a:pt x="23939" y="215493"/>
                  </a:lnTo>
                  <a:lnTo>
                    <a:pt x="23939" y="191554"/>
                  </a:lnTo>
                  <a:close/>
                </a:path>
                <a:path w="981709" h="335280">
                  <a:moveTo>
                    <a:pt x="47879" y="215493"/>
                  </a:moveTo>
                  <a:lnTo>
                    <a:pt x="23939" y="215493"/>
                  </a:lnTo>
                  <a:lnTo>
                    <a:pt x="23939" y="239433"/>
                  </a:lnTo>
                  <a:lnTo>
                    <a:pt x="47879" y="239433"/>
                  </a:lnTo>
                  <a:lnTo>
                    <a:pt x="47879" y="215493"/>
                  </a:lnTo>
                  <a:close/>
                </a:path>
                <a:path w="981709" h="335280">
                  <a:moveTo>
                    <a:pt x="119710" y="71831"/>
                  </a:moveTo>
                  <a:lnTo>
                    <a:pt x="95770" y="71831"/>
                  </a:lnTo>
                  <a:lnTo>
                    <a:pt x="71831" y="71831"/>
                  </a:lnTo>
                  <a:lnTo>
                    <a:pt x="71831" y="47891"/>
                  </a:lnTo>
                  <a:lnTo>
                    <a:pt x="47879" y="47891"/>
                  </a:lnTo>
                  <a:lnTo>
                    <a:pt x="47879" y="95770"/>
                  </a:lnTo>
                  <a:lnTo>
                    <a:pt x="23939" y="95770"/>
                  </a:lnTo>
                  <a:lnTo>
                    <a:pt x="23939" y="143662"/>
                  </a:lnTo>
                  <a:lnTo>
                    <a:pt x="47879" y="143662"/>
                  </a:lnTo>
                  <a:lnTo>
                    <a:pt x="71831" y="143662"/>
                  </a:lnTo>
                  <a:lnTo>
                    <a:pt x="95770" y="143662"/>
                  </a:lnTo>
                  <a:lnTo>
                    <a:pt x="95770" y="119722"/>
                  </a:lnTo>
                  <a:lnTo>
                    <a:pt x="71831" y="119722"/>
                  </a:lnTo>
                  <a:lnTo>
                    <a:pt x="71831" y="95770"/>
                  </a:lnTo>
                  <a:lnTo>
                    <a:pt x="95770" y="95770"/>
                  </a:lnTo>
                  <a:lnTo>
                    <a:pt x="95770" y="119722"/>
                  </a:lnTo>
                  <a:lnTo>
                    <a:pt x="119710" y="119722"/>
                  </a:lnTo>
                  <a:lnTo>
                    <a:pt x="119710" y="71831"/>
                  </a:lnTo>
                  <a:close/>
                </a:path>
                <a:path w="981709" h="335280">
                  <a:moveTo>
                    <a:pt x="143662" y="239433"/>
                  </a:moveTo>
                  <a:lnTo>
                    <a:pt x="119710" y="239433"/>
                  </a:lnTo>
                  <a:lnTo>
                    <a:pt x="119710" y="263385"/>
                  </a:lnTo>
                  <a:lnTo>
                    <a:pt x="143662" y="263385"/>
                  </a:lnTo>
                  <a:lnTo>
                    <a:pt x="143662" y="239433"/>
                  </a:lnTo>
                  <a:close/>
                </a:path>
                <a:path w="981709" h="335280">
                  <a:moveTo>
                    <a:pt x="143662" y="191554"/>
                  </a:moveTo>
                  <a:lnTo>
                    <a:pt x="119710" y="191554"/>
                  </a:lnTo>
                  <a:lnTo>
                    <a:pt x="119710" y="143662"/>
                  </a:lnTo>
                  <a:lnTo>
                    <a:pt x="95770" y="143662"/>
                  </a:lnTo>
                  <a:lnTo>
                    <a:pt x="95770" y="191554"/>
                  </a:lnTo>
                  <a:lnTo>
                    <a:pt x="71831" y="191554"/>
                  </a:lnTo>
                  <a:lnTo>
                    <a:pt x="47879" y="191554"/>
                  </a:lnTo>
                  <a:lnTo>
                    <a:pt x="47879" y="215493"/>
                  </a:lnTo>
                  <a:lnTo>
                    <a:pt x="71831" y="215493"/>
                  </a:lnTo>
                  <a:lnTo>
                    <a:pt x="71831" y="239433"/>
                  </a:lnTo>
                  <a:lnTo>
                    <a:pt x="47879" y="239433"/>
                  </a:lnTo>
                  <a:lnTo>
                    <a:pt x="47879" y="263385"/>
                  </a:lnTo>
                  <a:lnTo>
                    <a:pt x="71831" y="263385"/>
                  </a:lnTo>
                  <a:lnTo>
                    <a:pt x="71831" y="287324"/>
                  </a:lnTo>
                  <a:lnTo>
                    <a:pt x="95770" y="287324"/>
                  </a:lnTo>
                  <a:lnTo>
                    <a:pt x="95770" y="239433"/>
                  </a:lnTo>
                  <a:lnTo>
                    <a:pt x="119710" y="239433"/>
                  </a:lnTo>
                  <a:lnTo>
                    <a:pt x="119710" y="215493"/>
                  </a:lnTo>
                  <a:lnTo>
                    <a:pt x="143662" y="215493"/>
                  </a:lnTo>
                  <a:lnTo>
                    <a:pt x="143662" y="191554"/>
                  </a:lnTo>
                  <a:close/>
                </a:path>
                <a:path w="981709" h="335280">
                  <a:moveTo>
                    <a:pt x="167601" y="215493"/>
                  </a:moveTo>
                  <a:lnTo>
                    <a:pt x="143662" y="215493"/>
                  </a:lnTo>
                  <a:lnTo>
                    <a:pt x="143662" y="239433"/>
                  </a:lnTo>
                  <a:lnTo>
                    <a:pt x="167601" y="239433"/>
                  </a:lnTo>
                  <a:lnTo>
                    <a:pt x="167601" y="215493"/>
                  </a:lnTo>
                  <a:close/>
                </a:path>
                <a:path w="981709" h="335280">
                  <a:moveTo>
                    <a:pt x="167601" y="167601"/>
                  </a:moveTo>
                  <a:lnTo>
                    <a:pt x="143662" y="167601"/>
                  </a:lnTo>
                  <a:lnTo>
                    <a:pt x="143662" y="191554"/>
                  </a:lnTo>
                  <a:lnTo>
                    <a:pt x="167601" y="191554"/>
                  </a:lnTo>
                  <a:lnTo>
                    <a:pt x="167601" y="167601"/>
                  </a:lnTo>
                  <a:close/>
                </a:path>
                <a:path w="981709" h="335280">
                  <a:moveTo>
                    <a:pt x="167601" y="119722"/>
                  </a:moveTo>
                  <a:lnTo>
                    <a:pt x="143662" y="119722"/>
                  </a:lnTo>
                  <a:lnTo>
                    <a:pt x="143662" y="143662"/>
                  </a:lnTo>
                  <a:lnTo>
                    <a:pt x="167601" y="143662"/>
                  </a:lnTo>
                  <a:lnTo>
                    <a:pt x="167601" y="119722"/>
                  </a:lnTo>
                  <a:close/>
                </a:path>
                <a:path w="981709" h="335280">
                  <a:moveTo>
                    <a:pt x="191541" y="191554"/>
                  </a:moveTo>
                  <a:lnTo>
                    <a:pt x="167601" y="191554"/>
                  </a:lnTo>
                  <a:lnTo>
                    <a:pt x="167601" y="215493"/>
                  </a:lnTo>
                  <a:lnTo>
                    <a:pt x="191541" y="215493"/>
                  </a:lnTo>
                  <a:lnTo>
                    <a:pt x="191541" y="191554"/>
                  </a:lnTo>
                  <a:close/>
                </a:path>
                <a:path w="981709" h="335280">
                  <a:moveTo>
                    <a:pt x="263372" y="263385"/>
                  </a:moveTo>
                  <a:lnTo>
                    <a:pt x="239433" y="263385"/>
                  </a:lnTo>
                  <a:lnTo>
                    <a:pt x="239433" y="215493"/>
                  </a:lnTo>
                  <a:lnTo>
                    <a:pt x="215493" y="215493"/>
                  </a:lnTo>
                  <a:lnTo>
                    <a:pt x="215493" y="311264"/>
                  </a:lnTo>
                  <a:lnTo>
                    <a:pt x="239433" y="311264"/>
                  </a:lnTo>
                  <a:lnTo>
                    <a:pt x="263372" y="311264"/>
                  </a:lnTo>
                  <a:lnTo>
                    <a:pt x="263372" y="263385"/>
                  </a:lnTo>
                  <a:close/>
                </a:path>
                <a:path w="981709" h="335280">
                  <a:moveTo>
                    <a:pt x="263372" y="191554"/>
                  </a:moveTo>
                  <a:lnTo>
                    <a:pt x="239433" y="191554"/>
                  </a:lnTo>
                  <a:lnTo>
                    <a:pt x="239433" y="215493"/>
                  </a:lnTo>
                  <a:lnTo>
                    <a:pt x="263372" y="215493"/>
                  </a:lnTo>
                  <a:lnTo>
                    <a:pt x="263372" y="191554"/>
                  </a:lnTo>
                  <a:close/>
                </a:path>
                <a:path w="981709" h="335280">
                  <a:moveTo>
                    <a:pt x="383095" y="143662"/>
                  </a:moveTo>
                  <a:lnTo>
                    <a:pt x="359156" y="143662"/>
                  </a:lnTo>
                  <a:lnTo>
                    <a:pt x="359156" y="167601"/>
                  </a:lnTo>
                  <a:lnTo>
                    <a:pt x="383095" y="167601"/>
                  </a:lnTo>
                  <a:lnTo>
                    <a:pt x="383095" y="143662"/>
                  </a:lnTo>
                  <a:close/>
                </a:path>
                <a:path w="981709" h="335280">
                  <a:moveTo>
                    <a:pt x="383095" y="95770"/>
                  </a:moveTo>
                  <a:lnTo>
                    <a:pt x="359156" y="95770"/>
                  </a:lnTo>
                  <a:lnTo>
                    <a:pt x="359156" y="119722"/>
                  </a:lnTo>
                  <a:lnTo>
                    <a:pt x="383095" y="119722"/>
                  </a:lnTo>
                  <a:lnTo>
                    <a:pt x="383095" y="95770"/>
                  </a:lnTo>
                  <a:close/>
                </a:path>
                <a:path w="981709" h="335280">
                  <a:moveTo>
                    <a:pt x="407035" y="119722"/>
                  </a:moveTo>
                  <a:lnTo>
                    <a:pt x="383095" y="119722"/>
                  </a:lnTo>
                  <a:lnTo>
                    <a:pt x="383095" y="143662"/>
                  </a:lnTo>
                  <a:lnTo>
                    <a:pt x="407035" y="143662"/>
                  </a:lnTo>
                  <a:lnTo>
                    <a:pt x="407035" y="119722"/>
                  </a:lnTo>
                  <a:close/>
                </a:path>
                <a:path w="981709" h="335280">
                  <a:moveTo>
                    <a:pt x="574636" y="47891"/>
                  </a:moveTo>
                  <a:lnTo>
                    <a:pt x="550697" y="47891"/>
                  </a:lnTo>
                  <a:lnTo>
                    <a:pt x="550697" y="23939"/>
                  </a:lnTo>
                  <a:lnTo>
                    <a:pt x="526757" y="23939"/>
                  </a:lnTo>
                  <a:lnTo>
                    <a:pt x="526757" y="47891"/>
                  </a:lnTo>
                  <a:lnTo>
                    <a:pt x="526757" y="95770"/>
                  </a:lnTo>
                  <a:lnTo>
                    <a:pt x="502805" y="95770"/>
                  </a:lnTo>
                  <a:lnTo>
                    <a:pt x="502805" y="47891"/>
                  </a:lnTo>
                  <a:lnTo>
                    <a:pt x="526757" y="47891"/>
                  </a:lnTo>
                  <a:lnTo>
                    <a:pt x="526757" y="23939"/>
                  </a:lnTo>
                  <a:lnTo>
                    <a:pt x="526757" y="0"/>
                  </a:lnTo>
                  <a:lnTo>
                    <a:pt x="502805" y="0"/>
                  </a:lnTo>
                  <a:lnTo>
                    <a:pt x="502805" y="23939"/>
                  </a:lnTo>
                  <a:lnTo>
                    <a:pt x="478866" y="23939"/>
                  </a:lnTo>
                  <a:lnTo>
                    <a:pt x="478866" y="0"/>
                  </a:lnTo>
                  <a:lnTo>
                    <a:pt x="454926" y="0"/>
                  </a:lnTo>
                  <a:lnTo>
                    <a:pt x="454926" y="47891"/>
                  </a:lnTo>
                  <a:lnTo>
                    <a:pt x="430974" y="47891"/>
                  </a:lnTo>
                  <a:lnTo>
                    <a:pt x="407035" y="47891"/>
                  </a:lnTo>
                  <a:lnTo>
                    <a:pt x="407035" y="71831"/>
                  </a:lnTo>
                  <a:lnTo>
                    <a:pt x="430974" y="71831"/>
                  </a:lnTo>
                  <a:lnTo>
                    <a:pt x="454926" y="71831"/>
                  </a:lnTo>
                  <a:lnTo>
                    <a:pt x="454926" y="95770"/>
                  </a:lnTo>
                  <a:lnTo>
                    <a:pt x="478866" y="95770"/>
                  </a:lnTo>
                  <a:lnTo>
                    <a:pt x="478866" y="119722"/>
                  </a:lnTo>
                  <a:lnTo>
                    <a:pt x="454926" y="119722"/>
                  </a:lnTo>
                  <a:lnTo>
                    <a:pt x="454926" y="95770"/>
                  </a:lnTo>
                  <a:lnTo>
                    <a:pt x="430974" y="95770"/>
                  </a:lnTo>
                  <a:lnTo>
                    <a:pt x="407035" y="95770"/>
                  </a:lnTo>
                  <a:lnTo>
                    <a:pt x="407035" y="119722"/>
                  </a:lnTo>
                  <a:lnTo>
                    <a:pt x="430974" y="119722"/>
                  </a:lnTo>
                  <a:lnTo>
                    <a:pt x="430974" y="143662"/>
                  </a:lnTo>
                  <a:lnTo>
                    <a:pt x="407035" y="143662"/>
                  </a:lnTo>
                  <a:lnTo>
                    <a:pt x="407035" y="167601"/>
                  </a:lnTo>
                  <a:lnTo>
                    <a:pt x="430974" y="167601"/>
                  </a:lnTo>
                  <a:lnTo>
                    <a:pt x="454926" y="167601"/>
                  </a:lnTo>
                  <a:lnTo>
                    <a:pt x="454926" y="191554"/>
                  </a:lnTo>
                  <a:lnTo>
                    <a:pt x="478866" y="191554"/>
                  </a:lnTo>
                  <a:lnTo>
                    <a:pt x="502805" y="191554"/>
                  </a:lnTo>
                  <a:lnTo>
                    <a:pt x="502805" y="167601"/>
                  </a:lnTo>
                  <a:lnTo>
                    <a:pt x="478866" y="167601"/>
                  </a:lnTo>
                  <a:lnTo>
                    <a:pt x="478866" y="143662"/>
                  </a:lnTo>
                  <a:lnTo>
                    <a:pt x="502805" y="143662"/>
                  </a:lnTo>
                  <a:lnTo>
                    <a:pt x="502805" y="167601"/>
                  </a:lnTo>
                  <a:lnTo>
                    <a:pt x="526757" y="167601"/>
                  </a:lnTo>
                  <a:lnTo>
                    <a:pt x="550697" y="167601"/>
                  </a:lnTo>
                  <a:lnTo>
                    <a:pt x="550697" y="143662"/>
                  </a:lnTo>
                  <a:lnTo>
                    <a:pt x="574636" y="143662"/>
                  </a:lnTo>
                  <a:lnTo>
                    <a:pt x="574636" y="119722"/>
                  </a:lnTo>
                  <a:lnTo>
                    <a:pt x="550697" y="119722"/>
                  </a:lnTo>
                  <a:lnTo>
                    <a:pt x="550697" y="71831"/>
                  </a:lnTo>
                  <a:lnTo>
                    <a:pt x="574636" y="71831"/>
                  </a:lnTo>
                  <a:lnTo>
                    <a:pt x="574636" y="47891"/>
                  </a:lnTo>
                  <a:close/>
                </a:path>
                <a:path w="981709" h="335280">
                  <a:moveTo>
                    <a:pt x="622528" y="215493"/>
                  </a:moveTo>
                  <a:lnTo>
                    <a:pt x="598589" y="215493"/>
                  </a:lnTo>
                  <a:lnTo>
                    <a:pt x="598589" y="239433"/>
                  </a:lnTo>
                  <a:lnTo>
                    <a:pt x="574636" y="239433"/>
                  </a:lnTo>
                  <a:lnTo>
                    <a:pt x="574636" y="191554"/>
                  </a:lnTo>
                  <a:lnTo>
                    <a:pt x="598589" y="191554"/>
                  </a:lnTo>
                  <a:lnTo>
                    <a:pt x="598589" y="143662"/>
                  </a:lnTo>
                  <a:lnTo>
                    <a:pt x="574636" y="143662"/>
                  </a:lnTo>
                  <a:lnTo>
                    <a:pt x="574636" y="167601"/>
                  </a:lnTo>
                  <a:lnTo>
                    <a:pt x="550697" y="167601"/>
                  </a:lnTo>
                  <a:lnTo>
                    <a:pt x="550697" y="191554"/>
                  </a:lnTo>
                  <a:lnTo>
                    <a:pt x="526757" y="191554"/>
                  </a:lnTo>
                  <a:lnTo>
                    <a:pt x="526757" y="215493"/>
                  </a:lnTo>
                  <a:lnTo>
                    <a:pt x="550697" y="215493"/>
                  </a:lnTo>
                  <a:lnTo>
                    <a:pt x="550697" y="263385"/>
                  </a:lnTo>
                  <a:lnTo>
                    <a:pt x="574636" y="263385"/>
                  </a:lnTo>
                  <a:lnTo>
                    <a:pt x="574636" y="287324"/>
                  </a:lnTo>
                  <a:lnTo>
                    <a:pt x="598589" y="287324"/>
                  </a:lnTo>
                  <a:lnTo>
                    <a:pt x="598589" y="263385"/>
                  </a:lnTo>
                  <a:lnTo>
                    <a:pt x="622528" y="263385"/>
                  </a:lnTo>
                  <a:lnTo>
                    <a:pt x="622528" y="215493"/>
                  </a:lnTo>
                  <a:close/>
                </a:path>
                <a:path w="981709" h="335280">
                  <a:moveTo>
                    <a:pt x="646468" y="119722"/>
                  </a:moveTo>
                  <a:lnTo>
                    <a:pt x="622528" y="119722"/>
                  </a:lnTo>
                  <a:lnTo>
                    <a:pt x="622528" y="143662"/>
                  </a:lnTo>
                  <a:lnTo>
                    <a:pt x="646468" y="143662"/>
                  </a:lnTo>
                  <a:lnTo>
                    <a:pt x="646468" y="119722"/>
                  </a:lnTo>
                  <a:close/>
                </a:path>
                <a:path w="981709" h="335280">
                  <a:moveTo>
                    <a:pt x="670420" y="167601"/>
                  </a:moveTo>
                  <a:lnTo>
                    <a:pt x="646468" y="167601"/>
                  </a:lnTo>
                  <a:lnTo>
                    <a:pt x="622528" y="167601"/>
                  </a:lnTo>
                  <a:lnTo>
                    <a:pt x="622528" y="191554"/>
                  </a:lnTo>
                  <a:lnTo>
                    <a:pt x="646468" y="191554"/>
                  </a:lnTo>
                  <a:lnTo>
                    <a:pt x="670420" y="191554"/>
                  </a:lnTo>
                  <a:lnTo>
                    <a:pt x="670420" y="167601"/>
                  </a:lnTo>
                  <a:close/>
                </a:path>
                <a:path w="981709" h="335280">
                  <a:moveTo>
                    <a:pt x="718299" y="287324"/>
                  </a:moveTo>
                  <a:lnTo>
                    <a:pt x="694359" y="287324"/>
                  </a:lnTo>
                  <a:lnTo>
                    <a:pt x="670420" y="287324"/>
                  </a:lnTo>
                  <a:lnTo>
                    <a:pt x="670420" y="215493"/>
                  </a:lnTo>
                  <a:lnTo>
                    <a:pt x="646468" y="215493"/>
                  </a:lnTo>
                  <a:lnTo>
                    <a:pt x="646468" y="287324"/>
                  </a:lnTo>
                  <a:lnTo>
                    <a:pt x="622528" y="287324"/>
                  </a:lnTo>
                  <a:lnTo>
                    <a:pt x="622528" y="311264"/>
                  </a:lnTo>
                  <a:lnTo>
                    <a:pt x="646468" y="311264"/>
                  </a:lnTo>
                  <a:lnTo>
                    <a:pt x="670420" y="311264"/>
                  </a:lnTo>
                  <a:lnTo>
                    <a:pt x="670420" y="335216"/>
                  </a:lnTo>
                  <a:lnTo>
                    <a:pt x="694359" y="335216"/>
                  </a:lnTo>
                  <a:lnTo>
                    <a:pt x="694359" y="311264"/>
                  </a:lnTo>
                  <a:lnTo>
                    <a:pt x="718299" y="311264"/>
                  </a:lnTo>
                  <a:lnTo>
                    <a:pt x="718299" y="287324"/>
                  </a:lnTo>
                  <a:close/>
                </a:path>
                <a:path w="981709" h="335280">
                  <a:moveTo>
                    <a:pt x="718299" y="143662"/>
                  </a:moveTo>
                  <a:lnTo>
                    <a:pt x="694359" y="143662"/>
                  </a:lnTo>
                  <a:lnTo>
                    <a:pt x="694359" y="167601"/>
                  </a:lnTo>
                  <a:lnTo>
                    <a:pt x="718299" y="167601"/>
                  </a:lnTo>
                  <a:lnTo>
                    <a:pt x="718299" y="143662"/>
                  </a:lnTo>
                  <a:close/>
                </a:path>
                <a:path w="981709" h="335280">
                  <a:moveTo>
                    <a:pt x="742251" y="191554"/>
                  </a:moveTo>
                  <a:lnTo>
                    <a:pt x="718299" y="191554"/>
                  </a:lnTo>
                  <a:lnTo>
                    <a:pt x="718299" y="215493"/>
                  </a:lnTo>
                  <a:lnTo>
                    <a:pt x="742251" y="215493"/>
                  </a:lnTo>
                  <a:lnTo>
                    <a:pt x="742251" y="191554"/>
                  </a:lnTo>
                  <a:close/>
                </a:path>
                <a:path w="981709" h="335280">
                  <a:moveTo>
                    <a:pt x="790130" y="95770"/>
                  </a:moveTo>
                  <a:lnTo>
                    <a:pt x="766191" y="95770"/>
                  </a:lnTo>
                  <a:lnTo>
                    <a:pt x="742251" y="95770"/>
                  </a:lnTo>
                  <a:lnTo>
                    <a:pt x="718299" y="95770"/>
                  </a:lnTo>
                  <a:lnTo>
                    <a:pt x="694359" y="95770"/>
                  </a:lnTo>
                  <a:lnTo>
                    <a:pt x="694359" y="119722"/>
                  </a:lnTo>
                  <a:lnTo>
                    <a:pt x="718299" y="119722"/>
                  </a:lnTo>
                  <a:lnTo>
                    <a:pt x="742251" y="119722"/>
                  </a:lnTo>
                  <a:lnTo>
                    <a:pt x="766191" y="119722"/>
                  </a:lnTo>
                  <a:lnTo>
                    <a:pt x="766191" y="143662"/>
                  </a:lnTo>
                  <a:lnTo>
                    <a:pt x="790130" y="143662"/>
                  </a:lnTo>
                  <a:lnTo>
                    <a:pt x="790130" y="95770"/>
                  </a:lnTo>
                  <a:close/>
                </a:path>
                <a:path w="981709" h="335280">
                  <a:moveTo>
                    <a:pt x="885913" y="143662"/>
                  </a:moveTo>
                  <a:lnTo>
                    <a:pt x="861961" y="143662"/>
                  </a:lnTo>
                  <a:lnTo>
                    <a:pt x="838022" y="143662"/>
                  </a:lnTo>
                  <a:lnTo>
                    <a:pt x="838022" y="119722"/>
                  </a:lnTo>
                  <a:lnTo>
                    <a:pt x="814082" y="119722"/>
                  </a:lnTo>
                  <a:lnTo>
                    <a:pt x="814082" y="167601"/>
                  </a:lnTo>
                  <a:lnTo>
                    <a:pt x="790130" y="167601"/>
                  </a:lnTo>
                  <a:lnTo>
                    <a:pt x="766191" y="167601"/>
                  </a:lnTo>
                  <a:lnTo>
                    <a:pt x="742251" y="167601"/>
                  </a:lnTo>
                  <a:lnTo>
                    <a:pt x="742251" y="191554"/>
                  </a:lnTo>
                  <a:lnTo>
                    <a:pt x="766191" y="191554"/>
                  </a:lnTo>
                  <a:lnTo>
                    <a:pt x="790130" y="191554"/>
                  </a:lnTo>
                  <a:lnTo>
                    <a:pt x="790130" y="215493"/>
                  </a:lnTo>
                  <a:lnTo>
                    <a:pt x="766191" y="215493"/>
                  </a:lnTo>
                  <a:lnTo>
                    <a:pt x="742251" y="215493"/>
                  </a:lnTo>
                  <a:lnTo>
                    <a:pt x="742251" y="287324"/>
                  </a:lnTo>
                  <a:lnTo>
                    <a:pt x="766191" y="287324"/>
                  </a:lnTo>
                  <a:lnTo>
                    <a:pt x="766191" y="263385"/>
                  </a:lnTo>
                  <a:lnTo>
                    <a:pt x="790130" y="263385"/>
                  </a:lnTo>
                  <a:lnTo>
                    <a:pt x="814082" y="263385"/>
                  </a:lnTo>
                  <a:lnTo>
                    <a:pt x="814082" y="191554"/>
                  </a:lnTo>
                  <a:lnTo>
                    <a:pt x="838022" y="191554"/>
                  </a:lnTo>
                  <a:lnTo>
                    <a:pt x="861961" y="191554"/>
                  </a:lnTo>
                  <a:lnTo>
                    <a:pt x="861961" y="167601"/>
                  </a:lnTo>
                  <a:lnTo>
                    <a:pt x="885913" y="167601"/>
                  </a:lnTo>
                  <a:lnTo>
                    <a:pt x="885913" y="143662"/>
                  </a:lnTo>
                  <a:close/>
                </a:path>
                <a:path w="981709" h="335280">
                  <a:moveTo>
                    <a:pt x="957745" y="191554"/>
                  </a:moveTo>
                  <a:lnTo>
                    <a:pt x="933792" y="191554"/>
                  </a:lnTo>
                  <a:lnTo>
                    <a:pt x="933792" y="167601"/>
                  </a:lnTo>
                  <a:lnTo>
                    <a:pt x="909853" y="167601"/>
                  </a:lnTo>
                  <a:lnTo>
                    <a:pt x="909853" y="191554"/>
                  </a:lnTo>
                  <a:lnTo>
                    <a:pt x="885913" y="191554"/>
                  </a:lnTo>
                  <a:lnTo>
                    <a:pt x="861961" y="191554"/>
                  </a:lnTo>
                  <a:lnTo>
                    <a:pt x="861961" y="215493"/>
                  </a:lnTo>
                  <a:lnTo>
                    <a:pt x="885913" y="215493"/>
                  </a:lnTo>
                  <a:lnTo>
                    <a:pt x="909853" y="215493"/>
                  </a:lnTo>
                  <a:lnTo>
                    <a:pt x="933792" y="215493"/>
                  </a:lnTo>
                  <a:lnTo>
                    <a:pt x="957745" y="215493"/>
                  </a:lnTo>
                  <a:lnTo>
                    <a:pt x="957745" y="191554"/>
                  </a:lnTo>
                  <a:close/>
                </a:path>
                <a:path w="981709" h="335280">
                  <a:moveTo>
                    <a:pt x="981684" y="263385"/>
                  </a:moveTo>
                  <a:lnTo>
                    <a:pt x="957745" y="263385"/>
                  </a:lnTo>
                  <a:lnTo>
                    <a:pt x="957745" y="287324"/>
                  </a:lnTo>
                  <a:lnTo>
                    <a:pt x="981684" y="287324"/>
                  </a:lnTo>
                  <a:lnTo>
                    <a:pt x="981684" y="263385"/>
                  </a:lnTo>
                  <a:close/>
                </a:path>
                <a:path w="981709" h="335280">
                  <a:moveTo>
                    <a:pt x="981684" y="215493"/>
                  </a:moveTo>
                  <a:lnTo>
                    <a:pt x="957745" y="215493"/>
                  </a:lnTo>
                  <a:lnTo>
                    <a:pt x="957745" y="239433"/>
                  </a:lnTo>
                  <a:lnTo>
                    <a:pt x="981684" y="239433"/>
                  </a:lnTo>
                  <a:lnTo>
                    <a:pt x="981684" y="215493"/>
                  </a:lnTo>
                  <a:close/>
                </a:path>
                <a:path w="981709" h="335280">
                  <a:moveTo>
                    <a:pt x="981684" y="143662"/>
                  </a:moveTo>
                  <a:lnTo>
                    <a:pt x="957745" y="143662"/>
                  </a:lnTo>
                  <a:lnTo>
                    <a:pt x="957745" y="191554"/>
                  </a:lnTo>
                  <a:lnTo>
                    <a:pt x="981684" y="191554"/>
                  </a:lnTo>
                  <a:lnTo>
                    <a:pt x="981684" y="143662"/>
                  </a:lnTo>
                  <a:close/>
                </a:path>
                <a:path w="981709" h="335280">
                  <a:moveTo>
                    <a:pt x="981684" y="95770"/>
                  </a:moveTo>
                  <a:lnTo>
                    <a:pt x="957745" y="95770"/>
                  </a:lnTo>
                  <a:lnTo>
                    <a:pt x="933792" y="95770"/>
                  </a:lnTo>
                  <a:lnTo>
                    <a:pt x="933792" y="143662"/>
                  </a:lnTo>
                  <a:lnTo>
                    <a:pt x="957745" y="143662"/>
                  </a:lnTo>
                  <a:lnTo>
                    <a:pt x="957745" y="119722"/>
                  </a:lnTo>
                  <a:lnTo>
                    <a:pt x="981684" y="119722"/>
                  </a:lnTo>
                  <a:lnTo>
                    <a:pt x="981684" y="9577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04756" y="759593"/>
              <a:ext cx="934085" cy="431165"/>
            </a:xfrm>
            <a:custGeom>
              <a:avLst/>
              <a:gdLst/>
              <a:ahLst/>
              <a:cxnLst/>
              <a:rect l="l" t="t" r="r" b="b"/>
              <a:pathLst>
                <a:path w="934084" h="431165">
                  <a:moveTo>
                    <a:pt x="23939" y="263385"/>
                  </a:moveTo>
                  <a:lnTo>
                    <a:pt x="0" y="263385"/>
                  </a:lnTo>
                  <a:lnTo>
                    <a:pt x="0" y="287324"/>
                  </a:lnTo>
                  <a:lnTo>
                    <a:pt x="23939" y="287324"/>
                  </a:lnTo>
                  <a:lnTo>
                    <a:pt x="23939" y="263385"/>
                  </a:lnTo>
                  <a:close/>
                </a:path>
                <a:path w="934084" h="431165">
                  <a:moveTo>
                    <a:pt x="119710" y="239433"/>
                  </a:moveTo>
                  <a:lnTo>
                    <a:pt x="95770" y="239433"/>
                  </a:lnTo>
                  <a:lnTo>
                    <a:pt x="95770" y="287324"/>
                  </a:lnTo>
                  <a:lnTo>
                    <a:pt x="71831" y="287324"/>
                  </a:lnTo>
                  <a:lnTo>
                    <a:pt x="71831" y="239433"/>
                  </a:lnTo>
                  <a:lnTo>
                    <a:pt x="47879" y="239433"/>
                  </a:lnTo>
                  <a:lnTo>
                    <a:pt x="47879" y="287324"/>
                  </a:lnTo>
                  <a:lnTo>
                    <a:pt x="23939" y="287324"/>
                  </a:lnTo>
                  <a:lnTo>
                    <a:pt x="23939" y="311264"/>
                  </a:lnTo>
                  <a:lnTo>
                    <a:pt x="47879" y="311264"/>
                  </a:lnTo>
                  <a:lnTo>
                    <a:pt x="71831" y="311264"/>
                  </a:lnTo>
                  <a:lnTo>
                    <a:pt x="71831" y="335216"/>
                  </a:lnTo>
                  <a:lnTo>
                    <a:pt x="95770" y="335216"/>
                  </a:lnTo>
                  <a:lnTo>
                    <a:pt x="95770" y="311264"/>
                  </a:lnTo>
                  <a:lnTo>
                    <a:pt x="119710" y="311264"/>
                  </a:lnTo>
                  <a:lnTo>
                    <a:pt x="119710" y="239433"/>
                  </a:lnTo>
                  <a:close/>
                </a:path>
                <a:path w="934084" h="431165">
                  <a:moveTo>
                    <a:pt x="335203" y="335216"/>
                  </a:moveTo>
                  <a:lnTo>
                    <a:pt x="311264" y="335216"/>
                  </a:lnTo>
                  <a:lnTo>
                    <a:pt x="311264" y="311264"/>
                  </a:lnTo>
                  <a:lnTo>
                    <a:pt x="287324" y="311264"/>
                  </a:lnTo>
                  <a:lnTo>
                    <a:pt x="287324" y="263385"/>
                  </a:lnTo>
                  <a:lnTo>
                    <a:pt x="263372" y="263385"/>
                  </a:lnTo>
                  <a:lnTo>
                    <a:pt x="263372" y="287324"/>
                  </a:lnTo>
                  <a:lnTo>
                    <a:pt x="263372" y="311264"/>
                  </a:lnTo>
                  <a:lnTo>
                    <a:pt x="239433" y="311264"/>
                  </a:lnTo>
                  <a:lnTo>
                    <a:pt x="239433" y="287324"/>
                  </a:lnTo>
                  <a:lnTo>
                    <a:pt x="263372" y="287324"/>
                  </a:lnTo>
                  <a:lnTo>
                    <a:pt x="263372" y="263385"/>
                  </a:lnTo>
                  <a:lnTo>
                    <a:pt x="239433" y="263385"/>
                  </a:lnTo>
                  <a:lnTo>
                    <a:pt x="215493" y="263385"/>
                  </a:lnTo>
                  <a:lnTo>
                    <a:pt x="215493" y="287324"/>
                  </a:lnTo>
                  <a:lnTo>
                    <a:pt x="191541" y="287324"/>
                  </a:lnTo>
                  <a:lnTo>
                    <a:pt x="191541" y="167601"/>
                  </a:lnTo>
                  <a:lnTo>
                    <a:pt x="167601" y="167601"/>
                  </a:lnTo>
                  <a:lnTo>
                    <a:pt x="167601" y="287324"/>
                  </a:lnTo>
                  <a:lnTo>
                    <a:pt x="143662" y="287324"/>
                  </a:lnTo>
                  <a:lnTo>
                    <a:pt x="143662" y="311264"/>
                  </a:lnTo>
                  <a:lnTo>
                    <a:pt x="167601" y="311264"/>
                  </a:lnTo>
                  <a:lnTo>
                    <a:pt x="167601" y="335216"/>
                  </a:lnTo>
                  <a:lnTo>
                    <a:pt x="191541" y="335216"/>
                  </a:lnTo>
                  <a:lnTo>
                    <a:pt x="191541" y="311264"/>
                  </a:lnTo>
                  <a:lnTo>
                    <a:pt x="215493" y="311264"/>
                  </a:lnTo>
                  <a:lnTo>
                    <a:pt x="215493" y="335216"/>
                  </a:lnTo>
                  <a:lnTo>
                    <a:pt x="239433" y="335216"/>
                  </a:lnTo>
                  <a:lnTo>
                    <a:pt x="263372" y="335216"/>
                  </a:lnTo>
                  <a:lnTo>
                    <a:pt x="263372" y="359156"/>
                  </a:lnTo>
                  <a:lnTo>
                    <a:pt x="239433" y="359156"/>
                  </a:lnTo>
                  <a:lnTo>
                    <a:pt x="239433" y="383095"/>
                  </a:lnTo>
                  <a:lnTo>
                    <a:pt x="263372" y="383095"/>
                  </a:lnTo>
                  <a:lnTo>
                    <a:pt x="287324" y="383095"/>
                  </a:lnTo>
                  <a:lnTo>
                    <a:pt x="287324" y="407047"/>
                  </a:lnTo>
                  <a:lnTo>
                    <a:pt x="311264" y="407047"/>
                  </a:lnTo>
                  <a:lnTo>
                    <a:pt x="311264" y="359156"/>
                  </a:lnTo>
                  <a:lnTo>
                    <a:pt x="335203" y="359156"/>
                  </a:lnTo>
                  <a:lnTo>
                    <a:pt x="335203" y="335216"/>
                  </a:lnTo>
                  <a:close/>
                </a:path>
                <a:path w="934084" h="431165">
                  <a:moveTo>
                    <a:pt x="407035" y="143662"/>
                  </a:moveTo>
                  <a:lnTo>
                    <a:pt x="383095" y="143662"/>
                  </a:lnTo>
                  <a:lnTo>
                    <a:pt x="359156" y="143662"/>
                  </a:lnTo>
                  <a:lnTo>
                    <a:pt x="359156" y="95770"/>
                  </a:lnTo>
                  <a:lnTo>
                    <a:pt x="335203" y="95770"/>
                  </a:lnTo>
                  <a:lnTo>
                    <a:pt x="335203" y="119722"/>
                  </a:lnTo>
                  <a:lnTo>
                    <a:pt x="311264" y="119722"/>
                  </a:lnTo>
                  <a:lnTo>
                    <a:pt x="311264" y="95770"/>
                  </a:lnTo>
                  <a:lnTo>
                    <a:pt x="335203" y="95770"/>
                  </a:lnTo>
                  <a:lnTo>
                    <a:pt x="335203" y="23939"/>
                  </a:lnTo>
                  <a:lnTo>
                    <a:pt x="359156" y="23939"/>
                  </a:lnTo>
                  <a:lnTo>
                    <a:pt x="359156" y="0"/>
                  </a:lnTo>
                  <a:lnTo>
                    <a:pt x="335203" y="0"/>
                  </a:lnTo>
                  <a:lnTo>
                    <a:pt x="311264" y="0"/>
                  </a:lnTo>
                  <a:lnTo>
                    <a:pt x="311264" y="23939"/>
                  </a:lnTo>
                  <a:lnTo>
                    <a:pt x="287324" y="23939"/>
                  </a:lnTo>
                  <a:lnTo>
                    <a:pt x="287324" y="47891"/>
                  </a:lnTo>
                  <a:lnTo>
                    <a:pt x="311264" y="47891"/>
                  </a:lnTo>
                  <a:lnTo>
                    <a:pt x="311264" y="71831"/>
                  </a:lnTo>
                  <a:lnTo>
                    <a:pt x="287324" y="71831"/>
                  </a:lnTo>
                  <a:lnTo>
                    <a:pt x="287324" y="47891"/>
                  </a:lnTo>
                  <a:lnTo>
                    <a:pt x="263372" y="47891"/>
                  </a:lnTo>
                  <a:lnTo>
                    <a:pt x="263372" y="71831"/>
                  </a:lnTo>
                  <a:lnTo>
                    <a:pt x="239433" y="71831"/>
                  </a:lnTo>
                  <a:lnTo>
                    <a:pt x="239433" y="95770"/>
                  </a:lnTo>
                  <a:lnTo>
                    <a:pt x="263372" y="95770"/>
                  </a:lnTo>
                  <a:lnTo>
                    <a:pt x="263372" y="119722"/>
                  </a:lnTo>
                  <a:lnTo>
                    <a:pt x="287324" y="119722"/>
                  </a:lnTo>
                  <a:lnTo>
                    <a:pt x="287324" y="143662"/>
                  </a:lnTo>
                  <a:lnTo>
                    <a:pt x="311264" y="143662"/>
                  </a:lnTo>
                  <a:lnTo>
                    <a:pt x="311264" y="167601"/>
                  </a:lnTo>
                  <a:lnTo>
                    <a:pt x="287324" y="167601"/>
                  </a:lnTo>
                  <a:lnTo>
                    <a:pt x="263372" y="167601"/>
                  </a:lnTo>
                  <a:lnTo>
                    <a:pt x="263372" y="191554"/>
                  </a:lnTo>
                  <a:lnTo>
                    <a:pt x="287324" y="191554"/>
                  </a:lnTo>
                  <a:lnTo>
                    <a:pt x="311264" y="191554"/>
                  </a:lnTo>
                  <a:lnTo>
                    <a:pt x="335203" y="191554"/>
                  </a:lnTo>
                  <a:lnTo>
                    <a:pt x="335203" y="215493"/>
                  </a:lnTo>
                  <a:lnTo>
                    <a:pt x="311264" y="215493"/>
                  </a:lnTo>
                  <a:lnTo>
                    <a:pt x="287324" y="215493"/>
                  </a:lnTo>
                  <a:lnTo>
                    <a:pt x="287324" y="239433"/>
                  </a:lnTo>
                  <a:lnTo>
                    <a:pt x="311264" y="239433"/>
                  </a:lnTo>
                  <a:lnTo>
                    <a:pt x="335203" y="239433"/>
                  </a:lnTo>
                  <a:lnTo>
                    <a:pt x="335203" y="263385"/>
                  </a:lnTo>
                  <a:lnTo>
                    <a:pt x="359156" y="263385"/>
                  </a:lnTo>
                  <a:lnTo>
                    <a:pt x="359156" y="287324"/>
                  </a:lnTo>
                  <a:lnTo>
                    <a:pt x="335203" y="287324"/>
                  </a:lnTo>
                  <a:lnTo>
                    <a:pt x="311264" y="287324"/>
                  </a:lnTo>
                  <a:lnTo>
                    <a:pt x="311264" y="311264"/>
                  </a:lnTo>
                  <a:lnTo>
                    <a:pt x="335203" y="311264"/>
                  </a:lnTo>
                  <a:lnTo>
                    <a:pt x="359156" y="311264"/>
                  </a:lnTo>
                  <a:lnTo>
                    <a:pt x="383095" y="311264"/>
                  </a:lnTo>
                  <a:lnTo>
                    <a:pt x="383095" y="263385"/>
                  </a:lnTo>
                  <a:lnTo>
                    <a:pt x="407035" y="263385"/>
                  </a:lnTo>
                  <a:lnTo>
                    <a:pt x="407035" y="239433"/>
                  </a:lnTo>
                  <a:lnTo>
                    <a:pt x="383095" y="239433"/>
                  </a:lnTo>
                  <a:lnTo>
                    <a:pt x="383095" y="215493"/>
                  </a:lnTo>
                  <a:lnTo>
                    <a:pt x="359156" y="215493"/>
                  </a:lnTo>
                  <a:lnTo>
                    <a:pt x="359156" y="191554"/>
                  </a:lnTo>
                  <a:lnTo>
                    <a:pt x="383095" y="191554"/>
                  </a:lnTo>
                  <a:lnTo>
                    <a:pt x="383095" y="215493"/>
                  </a:lnTo>
                  <a:lnTo>
                    <a:pt x="407035" y="215493"/>
                  </a:lnTo>
                  <a:lnTo>
                    <a:pt x="407035" y="143662"/>
                  </a:lnTo>
                  <a:close/>
                </a:path>
                <a:path w="934084" h="431165">
                  <a:moveTo>
                    <a:pt x="430974" y="263385"/>
                  </a:moveTo>
                  <a:lnTo>
                    <a:pt x="407035" y="263385"/>
                  </a:lnTo>
                  <a:lnTo>
                    <a:pt x="407035" y="287324"/>
                  </a:lnTo>
                  <a:lnTo>
                    <a:pt x="430974" y="287324"/>
                  </a:lnTo>
                  <a:lnTo>
                    <a:pt x="430974" y="263385"/>
                  </a:lnTo>
                  <a:close/>
                </a:path>
                <a:path w="934084" h="431165">
                  <a:moveTo>
                    <a:pt x="454926" y="239433"/>
                  </a:moveTo>
                  <a:lnTo>
                    <a:pt x="430974" y="239433"/>
                  </a:lnTo>
                  <a:lnTo>
                    <a:pt x="430974" y="263385"/>
                  </a:lnTo>
                  <a:lnTo>
                    <a:pt x="454926" y="263385"/>
                  </a:lnTo>
                  <a:lnTo>
                    <a:pt x="454926" y="239433"/>
                  </a:lnTo>
                  <a:close/>
                </a:path>
                <a:path w="934084" h="431165">
                  <a:moveTo>
                    <a:pt x="478866" y="311264"/>
                  </a:moveTo>
                  <a:lnTo>
                    <a:pt x="454926" y="311264"/>
                  </a:lnTo>
                  <a:lnTo>
                    <a:pt x="430974" y="311264"/>
                  </a:lnTo>
                  <a:lnTo>
                    <a:pt x="430974" y="335216"/>
                  </a:lnTo>
                  <a:lnTo>
                    <a:pt x="407035" y="335216"/>
                  </a:lnTo>
                  <a:lnTo>
                    <a:pt x="407035" y="359156"/>
                  </a:lnTo>
                  <a:lnTo>
                    <a:pt x="407035" y="383095"/>
                  </a:lnTo>
                  <a:lnTo>
                    <a:pt x="383095" y="383095"/>
                  </a:lnTo>
                  <a:lnTo>
                    <a:pt x="383095" y="359156"/>
                  </a:lnTo>
                  <a:lnTo>
                    <a:pt x="407035" y="359156"/>
                  </a:lnTo>
                  <a:lnTo>
                    <a:pt x="407035" y="335216"/>
                  </a:lnTo>
                  <a:lnTo>
                    <a:pt x="407035" y="311264"/>
                  </a:lnTo>
                  <a:lnTo>
                    <a:pt x="383095" y="311264"/>
                  </a:lnTo>
                  <a:lnTo>
                    <a:pt x="383095" y="335216"/>
                  </a:lnTo>
                  <a:lnTo>
                    <a:pt x="359156" y="335216"/>
                  </a:lnTo>
                  <a:lnTo>
                    <a:pt x="359156" y="430987"/>
                  </a:lnTo>
                  <a:lnTo>
                    <a:pt x="383095" y="430987"/>
                  </a:lnTo>
                  <a:lnTo>
                    <a:pt x="383095" y="407047"/>
                  </a:lnTo>
                  <a:lnTo>
                    <a:pt x="407035" y="407047"/>
                  </a:lnTo>
                  <a:lnTo>
                    <a:pt x="407035" y="430987"/>
                  </a:lnTo>
                  <a:lnTo>
                    <a:pt x="430974" y="430987"/>
                  </a:lnTo>
                  <a:lnTo>
                    <a:pt x="430974" y="359156"/>
                  </a:lnTo>
                  <a:lnTo>
                    <a:pt x="454926" y="359156"/>
                  </a:lnTo>
                  <a:lnTo>
                    <a:pt x="454926" y="335216"/>
                  </a:lnTo>
                  <a:lnTo>
                    <a:pt x="478866" y="335216"/>
                  </a:lnTo>
                  <a:lnTo>
                    <a:pt x="478866" y="311264"/>
                  </a:lnTo>
                  <a:close/>
                </a:path>
                <a:path w="934084" h="431165">
                  <a:moveTo>
                    <a:pt x="502805" y="263385"/>
                  </a:moveTo>
                  <a:lnTo>
                    <a:pt x="478866" y="263385"/>
                  </a:lnTo>
                  <a:lnTo>
                    <a:pt x="478866" y="287324"/>
                  </a:lnTo>
                  <a:lnTo>
                    <a:pt x="502805" y="287324"/>
                  </a:lnTo>
                  <a:lnTo>
                    <a:pt x="502805" y="263385"/>
                  </a:lnTo>
                  <a:close/>
                </a:path>
                <a:path w="934084" h="431165">
                  <a:moveTo>
                    <a:pt x="526757" y="335216"/>
                  </a:moveTo>
                  <a:lnTo>
                    <a:pt x="502805" y="335216"/>
                  </a:lnTo>
                  <a:lnTo>
                    <a:pt x="478866" y="335216"/>
                  </a:lnTo>
                  <a:lnTo>
                    <a:pt x="478866" y="383095"/>
                  </a:lnTo>
                  <a:lnTo>
                    <a:pt x="502805" y="383095"/>
                  </a:lnTo>
                  <a:lnTo>
                    <a:pt x="526757" y="383095"/>
                  </a:lnTo>
                  <a:lnTo>
                    <a:pt x="526757" y="335216"/>
                  </a:lnTo>
                  <a:close/>
                </a:path>
                <a:path w="934084" h="431165">
                  <a:moveTo>
                    <a:pt x="550697" y="287324"/>
                  </a:moveTo>
                  <a:lnTo>
                    <a:pt x="526757" y="287324"/>
                  </a:lnTo>
                  <a:lnTo>
                    <a:pt x="502805" y="287324"/>
                  </a:lnTo>
                  <a:lnTo>
                    <a:pt x="502805" y="311264"/>
                  </a:lnTo>
                  <a:lnTo>
                    <a:pt x="526757" y="311264"/>
                  </a:lnTo>
                  <a:lnTo>
                    <a:pt x="526757" y="335216"/>
                  </a:lnTo>
                  <a:lnTo>
                    <a:pt x="550697" y="335216"/>
                  </a:lnTo>
                  <a:lnTo>
                    <a:pt x="550697" y="287324"/>
                  </a:lnTo>
                  <a:close/>
                </a:path>
                <a:path w="934084" h="431165">
                  <a:moveTo>
                    <a:pt x="574636" y="335216"/>
                  </a:moveTo>
                  <a:lnTo>
                    <a:pt x="550697" y="335216"/>
                  </a:lnTo>
                  <a:lnTo>
                    <a:pt x="550697" y="359156"/>
                  </a:lnTo>
                  <a:lnTo>
                    <a:pt x="574636" y="359156"/>
                  </a:lnTo>
                  <a:lnTo>
                    <a:pt x="574636" y="335216"/>
                  </a:lnTo>
                  <a:close/>
                </a:path>
                <a:path w="934084" h="431165">
                  <a:moveTo>
                    <a:pt x="574636" y="263385"/>
                  </a:moveTo>
                  <a:lnTo>
                    <a:pt x="550697" y="263385"/>
                  </a:lnTo>
                  <a:lnTo>
                    <a:pt x="550697" y="287324"/>
                  </a:lnTo>
                  <a:lnTo>
                    <a:pt x="574636" y="287324"/>
                  </a:lnTo>
                  <a:lnTo>
                    <a:pt x="574636" y="263385"/>
                  </a:lnTo>
                  <a:close/>
                </a:path>
                <a:path w="934084" h="431165">
                  <a:moveTo>
                    <a:pt x="574636" y="215493"/>
                  </a:moveTo>
                  <a:lnTo>
                    <a:pt x="550697" y="215493"/>
                  </a:lnTo>
                  <a:lnTo>
                    <a:pt x="550697" y="191554"/>
                  </a:lnTo>
                  <a:lnTo>
                    <a:pt x="526757" y="191554"/>
                  </a:lnTo>
                  <a:lnTo>
                    <a:pt x="526757" y="167601"/>
                  </a:lnTo>
                  <a:lnTo>
                    <a:pt x="502805" y="167601"/>
                  </a:lnTo>
                  <a:lnTo>
                    <a:pt x="502805" y="191554"/>
                  </a:lnTo>
                  <a:lnTo>
                    <a:pt x="478866" y="191554"/>
                  </a:lnTo>
                  <a:lnTo>
                    <a:pt x="478866" y="167601"/>
                  </a:lnTo>
                  <a:lnTo>
                    <a:pt x="502805" y="167601"/>
                  </a:lnTo>
                  <a:lnTo>
                    <a:pt x="502805" y="143662"/>
                  </a:lnTo>
                  <a:lnTo>
                    <a:pt x="478866" y="143662"/>
                  </a:lnTo>
                  <a:lnTo>
                    <a:pt x="454926" y="143662"/>
                  </a:lnTo>
                  <a:lnTo>
                    <a:pt x="454926" y="119722"/>
                  </a:lnTo>
                  <a:lnTo>
                    <a:pt x="430974" y="119722"/>
                  </a:lnTo>
                  <a:lnTo>
                    <a:pt x="407035" y="119722"/>
                  </a:lnTo>
                  <a:lnTo>
                    <a:pt x="407035" y="143662"/>
                  </a:lnTo>
                  <a:lnTo>
                    <a:pt x="430974" y="143662"/>
                  </a:lnTo>
                  <a:lnTo>
                    <a:pt x="430974" y="167601"/>
                  </a:lnTo>
                  <a:lnTo>
                    <a:pt x="454926" y="167601"/>
                  </a:lnTo>
                  <a:lnTo>
                    <a:pt x="454926" y="191554"/>
                  </a:lnTo>
                  <a:lnTo>
                    <a:pt x="430974" y="191554"/>
                  </a:lnTo>
                  <a:lnTo>
                    <a:pt x="430974" y="215493"/>
                  </a:lnTo>
                  <a:lnTo>
                    <a:pt x="454926" y="215493"/>
                  </a:lnTo>
                  <a:lnTo>
                    <a:pt x="454926" y="239433"/>
                  </a:lnTo>
                  <a:lnTo>
                    <a:pt x="478866" y="239433"/>
                  </a:lnTo>
                  <a:lnTo>
                    <a:pt x="478866" y="215493"/>
                  </a:lnTo>
                  <a:lnTo>
                    <a:pt x="502805" y="215493"/>
                  </a:lnTo>
                  <a:lnTo>
                    <a:pt x="526757" y="215493"/>
                  </a:lnTo>
                  <a:lnTo>
                    <a:pt x="526757" y="239433"/>
                  </a:lnTo>
                  <a:lnTo>
                    <a:pt x="502805" y="239433"/>
                  </a:lnTo>
                  <a:lnTo>
                    <a:pt x="502805" y="263385"/>
                  </a:lnTo>
                  <a:lnTo>
                    <a:pt x="526757" y="263385"/>
                  </a:lnTo>
                  <a:lnTo>
                    <a:pt x="550697" y="263385"/>
                  </a:lnTo>
                  <a:lnTo>
                    <a:pt x="550697" y="239433"/>
                  </a:lnTo>
                  <a:lnTo>
                    <a:pt x="574636" y="239433"/>
                  </a:lnTo>
                  <a:lnTo>
                    <a:pt x="574636" y="215493"/>
                  </a:lnTo>
                  <a:close/>
                </a:path>
                <a:path w="934084" h="431165">
                  <a:moveTo>
                    <a:pt x="598589" y="311264"/>
                  </a:moveTo>
                  <a:lnTo>
                    <a:pt x="574636" y="311264"/>
                  </a:lnTo>
                  <a:lnTo>
                    <a:pt x="574636" y="335216"/>
                  </a:lnTo>
                  <a:lnTo>
                    <a:pt x="598589" y="335216"/>
                  </a:lnTo>
                  <a:lnTo>
                    <a:pt x="598589" y="311264"/>
                  </a:lnTo>
                  <a:close/>
                </a:path>
                <a:path w="934084" h="431165">
                  <a:moveTo>
                    <a:pt x="694359" y="119722"/>
                  </a:moveTo>
                  <a:lnTo>
                    <a:pt x="670420" y="119722"/>
                  </a:lnTo>
                  <a:lnTo>
                    <a:pt x="670420" y="167601"/>
                  </a:lnTo>
                  <a:lnTo>
                    <a:pt x="694359" y="167601"/>
                  </a:lnTo>
                  <a:lnTo>
                    <a:pt x="694359" y="119722"/>
                  </a:lnTo>
                  <a:close/>
                </a:path>
                <a:path w="934084" h="431165">
                  <a:moveTo>
                    <a:pt x="742251" y="215493"/>
                  </a:moveTo>
                  <a:lnTo>
                    <a:pt x="718299" y="215493"/>
                  </a:lnTo>
                  <a:lnTo>
                    <a:pt x="694359" y="215493"/>
                  </a:lnTo>
                  <a:lnTo>
                    <a:pt x="694359" y="239433"/>
                  </a:lnTo>
                  <a:lnTo>
                    <a:pt x="718299" y="239433"/>
                  </a:lnTo>
                  <a:lnTo>
                    <a:pt x="742251" y="239433"/>
                  </a:lnTo>
                  <a:lnTo>
                    <a:pt x="742251" y="215493"/>
                  </a:lnTo>
                  <a:close/>
                </a:path>
                <a:path w="934084" h="431165">
                  <a:moveTo>
                    <a:pt x="766191" y="263385"/>
                  </a:moveTo>
                  <a:lnTo>
                    <a:pt x="742251" y="263385"/>
                  </a:lnTo>
                  <a:lnTo>
                    <a:pt x="718299" y="263385"/>
                  </a:lnTo>
                  <a:lnTo>
                    <a:pt x="718299" y="287324"/>
                  </a:lnTo>
                  <a:lnTo>
                    <a:pt x="742251" y="287324"/>
                  </a:lnTo>
                  <a:lnTo>
                    <a:pt x="766191" y="287324"/>
                  </a:lnTo>
                  <a:lnTo>
                    <a:pt x="766191" y="263385"/>
                  </a:lnTo>
                  <a:close/>
                </a:path>
                <a:path w="934084" h="431165">
                  <a:moveTo>
                    <a:pt x="838022" y="239433"/>
                  </a:moveTo>
                  <a:lnTo>
                    <a:pt x="814082" y="239433"/>
                  </a:lnTo>
                  <a:lnTo>
                    <a:pt x="814082" y="263385"/>
                  </a:lnTo>
                  <a:lnTo>
                    <a:pt x="838022" y="263385"/>
                  </a:lnTo>
                  <a:lnTo>
                    <a:pt x="838022" y="239433"/>
                  </a:lnTo>
                  <a:close/>
                </a:path>
                <a:path w="934084" h="431165">
                  <a:moveTo>
                    <a:pt x="885913" y="359156"/>
                  </a:moveTo>
                  <a:lnTo>
                    <a:pt x="861961" y="359156"/>
                  </a:lnTo>
                  <a:lnTo>
                    <a:pt x="838022" y="359156"/>
                  </a:lnTo>
                  <a:lnTo>
                    <a:pt x="838022" y="335216"/>
                  </a:lnTo>
                  <a:lnTo>
                    <a:pt x="814082" y="335216"/>
                  </a:lnTo>
                  <a:lnTo>
                    <a:pt x="814082" y="383095"/>
                  </a:lnTo>
                  <a:lnTo>
                    <a:pt x="838022" y="383095"/>
                  </a:lnTo>
                  <a:lnTo>
                    <a:pt x="838022" y="407047"/>
                  </a:lnTo>
                  <a:lnTo>
                    <a:pt x="861961" y="407047"/>
                  </a:lnTo>
                  <a:lnTo>
                    <a:pt x="861961" y="383095"/>
                  </a:lnTo>
                  <a:lnTo>
                    <a:pt x="885913" y="383095"/>
                  </a:lnTo>
                  <a:lnTo>
                    <a:pt x="885913" y="359156"/>
                  </a:lnTo>
                  <a:close/>
                </a:path>
                <a:path w="934084" h="431165">
                  <a:moveTo>
                    <a:pt x="885913" y="263385"/>
                  </a:moveTo>
                  <a:lnTo>
                    <a:pt x="861961" y="263385"/>
                  </a:lnTo>
                  <a:lnTo>
                    <a:pt x="861961" y="287324"/>
                  </a:lnTo>
                  <a:lnTo>
                    <a:pt x="885913" y="287324"/>
                  </a:lnTo>
                  <a:lnTo>
                    <a:pt x="885913" y="263385"/>
                  </a:lnTo>
                  <a:close/>
                </a:path>
                <a:path w="934084" h="431165">
                  <a:moveTo>
                    <a:pt x="909853" y="311264"/>
                  </a:moveTo>
                  <a:lnTo>
                    <a:pt x="885913" y="311264"/>
                  </a:lnTo>
                  <a:lnTo>
                    <a:pt x="861961" y="311264"/>
                  </a:lnTo>
                  <a:lnTo>
                    <a:pt x="861961" y="287324"/>
                  </a:lnTo>
                  <a:lnTo>
                    <a:pt x="838022" y="287324"/>
                  </a:lnTo>
                  <a:lnTo>
                    <a:pt x="838022" y="335216"/>
                  </a:lnTo>
                  <a:lnTo>
                    <a:pt x="861961" y="335216"/>
                  </a:lnTo>
                  <a:lnTo>
                    <a:pt x="885913" y="335216"/>
                  </a:lnTo>
                  <a:lnTo>
                    <a:pt x="885913" y="359156"/>
                  </a:lnTo>
                  <a:lnTo>
                    <a:pt x="909853" y="359156"/>
                  </a:lnTo>
                  <a:lnTo>
                    <a:pt x="909853" y="311264"/>
                  </a:lnTo>
                  <a:close/>
                </a:path>
                <a:path w="934084" h="431165">
                  <a:moveTo>
                    <a:pt x="933792" y="191554"/>
                  </a:moveTo>
                  <a:lnTo>
                    <a:pt x="909853" y="191554"/>
                  </a:lnTo>
                  <a:lnTo>
                    <a:pt x="909853" y="167601"/>
                  </a:lnTo>
                  <a:lnTo>
                    <a:pt x="885913" y="167601"/>
                  </a:lnTo>
                  <a:lnTo>
                    <a:pt x="861961" y="167601"/>
                  </a:lnTo>
                  <a:lnTo>
                    <a:pt x="861961" y="191554"/>
                  </a:lnTo>
                  <a:lnTo>
                    <a:pt x="838022" y="191554"/>
                  </a:lnTo>
                  <a:lnTo>
                    <a:pt x="814082" y="191554"/>
                  </a:lnTo>
                  <a:lnTo>
                    <a:pt x="814082" y="215493"/>
                  </a:lnTo>
                  <a:lnTo>
                    <a:pt x="838022" y="215493"/>
                  </a:lnTo>
                  <a:lnTo>
                    <a:pt x="861961" y="215493"/>
                  </a:lnTo>
                  <a:lnTo>
                    <a:pt x="861961" y="239433"/>
                  </a:lnTo>
                  <a:lnTo>
                    <a:pt x="885913" y="239433"/>
                  </a:lnTo>
                  <a:lnTo>
                    <a:pt x="885913" y="215493"/>
                  </a:lnTo>
                  <a:lnTo>
                    <a:pt x="909853" y="215493"/>
                  </a:lnTo>
                  <a:lnTo>
                    <a:pt x="909853" y="239433"/>
                  </a:lnTo>
                  <a:lnTo>
                    <a:pt x="885913" y="239433"/>
                  </a:lnTo>
                  <a:lnTo>
                    <a:pt x="885913" y="263385"/>
                  </a:lnTo>
                  <a:lnTo>
                    <a:pt x="909853" y="263385"/>
                  </a:lnTo>
                  <a:lnTo>
                    <a:pt x="909853" y="287324"/>
                  </a:lnTo>
                  <a:lnTo>
                    <a:pt x="933792" y="287324"/>
                  </a:lnTo>
                  <a:lnTo>
                    <a:pt x="933792" y="19155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04756" y="951148"/>
              <a:ext cx="981710" cy="407034"/>
            </a:xfrm>
            <a:custGeom>
              <a:avLst/>
              <a:gdLst/>
              <a:ahLst/>
              <a:cxnLst/>
              <a:rect l="l" t="t" r="r" b="b"/>
              <a:pathLst>
                <a:path w="981709" h="407034">
                  <a:moveTo>
                    <a:pt x="167601" y="335203"/>
                  </a:moveTo>
                  <a:lnTo>
                    <a:pt x="143662" y="335203"/>
                  </a:lnTo>
                  <a:lnTo>
                    <a:pt x="143662" y="359143"/>
                  </a:lnTo>
                  <a:lnTo>
                    <a:pt x="167601" y="359143"/>
                  </a:lnTo>
                  <a:lnTo>
                    <a:pt x="167601" y="335203"/>
                  </a:lnTo>
                  <a:close/>
                </a:path>
                <a:path w="981709" h="407034">
                  <a:moveTo>
                    <a:pt x="167601" y="143662"/>
                  </a:moveTo>
                  <a:lnTo>
                    <a:pt x="143662" y="143662"/>
                  </a:lnTo>
                  <a:lnTo>
                    <a:pt x="143662" y="119710"/>
                  </a:lnTo>
                  <a:lnTo>
                    <a:pt x="119710" y="119710"/>
                  </a:lnTo>
                  <a:lnTo>
                    <a:pt x="119710" y="143662"/>
                  </a:lnTo>
                  <a:lnTo>
                    <a:pt x="95770" y="143662"/>
                  </a:lnTo>
                  <a:lnTo>
                    <a:pt x="95770" y="191541"/>
                  </a:lnTo>
                  <a:lnTo>
                    <a:pt x="71831" y="191541"/>
                  </a:lnTo>
                  <a:lnTo>
                    <a:pt x="47879" y="191541"/>
                  </a:lnTo>
                  <a:lnTo>
                    <a:pt x="47879" y="167601"/>
                  </a:lnTo>
                  <a:lnTo>
                    <a:pt x="71831" y="167601"/>
                  </a:lnTo>
                  <a:lnTo>
                    <a:pt x="71831" y="143662"/>
                  </a:lnTo>
                  <a:lnTo>
                    <a:pt x="47879" y="143662"/>
                  </a:lnTo>
                  <a:lnTo>
                    <a:pt x="23939" y="143662"/>
                  </a:lnTo>
                  <a:lnTo>
                    <a:pt x="23939" y="119710"/>
                  </a:lnTo>
                  <a:lnTo>
                    <a:pt x="0" y="119710"/>
                  </a:lnTo>
                  <a:lnTo>
                    <a:pt x="0" y="167601"/>
                  </a:lnTo>
                  <a:lnTo>
                    <a:pt x="23939" y="167601"/>
                  </a:lnTo>
                  <a:lnTo>
                    <a:pt x="23939" y="215493"/>
                  </a:lnTo>
                  <a:lnTo>
                    <a:pt x="47879" y="215493"/>
                  </a:lnTo>
                  <a:lnTo>
                    <a:pt x="47879" y="239433"/>
                  </a:lnTo>
                  <a:lnTo>
                    <a:pt x="71831" y="239433"/>
                  </a:lnTo>
                  <a:lnTo>
                    <a:pt x="95770" y="239433"/>
                  </a:lnTo>
                  <a:lnTo>
                    <a:pt x="95770" y="287312"/>
                  </a:lnTo>
                  <a:lnTo>
                    <a:pt x="71831" y="287312"/>
                  </a:lnTo>
                  <a:lnTo>
                    <a:pt x="71831" y="263372"/>
                  </a:lnTo>
                  <a:lnTo>
                    <a:pt x="47879" y="263372"/>
                  </a:lnTo>
                  <a:lnTo>
                    <a:pt x="47879" y="287312"/>
                  </a:lnTo>
                  <a:lnTo>
                    <a:pt x="23939" y="287312"/>
                  </a:lnTo>
                  <a:lnTo>
                    <a:pt x="23939" y="263372"/>
                  </a:lnTo>
                  <a:lnTo>
                    <a:pt x="47879" y="263372"/>
                  </a:lnTo>
                  <a:lnTo>
                    <a:pt x="47879" y="239433"/>
                  </a:lnTo>
                  <a:lnTo>
                    <a:pt x="23939" y="239433"/>
                  </a:lnTo>
                  <a:lnTo>
                    <a:pt x="0" y="239433"/>
                  </a:lnTo>
                  <a:lnTo>
                    <a:pt x="0" y="359143"/>
                  </a:lnTo>
                  <a:lnTo>
                    <a:pt x="23939" y="359143"/>
                  </a:lnTo>
                  <a:lnTo>
                    <a:pt x="47879" y="359143"/>
                  </a:lnTo>
                  <a:lnTo>
                    <a:pt x="47879" y="335203"/>
                  </a:lnTo>
                  <a:lnTo>
                    <a:pt x="71831" y="335203"/>
                  </a:lnTo>
                  <a:lnTo>
                    <a:pt x="71831" y="359143"/>
                  </a:lnTo>
                  <a:lnTo>
                    <a:pt x="95770" y="359143"/>
                  </a:lnTo>
                  <a:lnTo>
                    <a:pt x="95770" y="311264"/>
                  </a:lnTo>
                  <a:lnTo>
                    <a:pt x="119710" y="311264"/>
                  </a:lnTo>
                  <a:lnTo>
                    <a:pt x="119710" y="335203"/>
                  </a:lnTo>
                  <a:lnTo>
                    <a:pt x="143662" y="335203"/>
                  </a:lnTo>
                  <a:lnTo>
                    <a:pt x="143662" y="311264"/>
                  </a:lnTo>
                  <a:lnTo>
                    <a:pt x="167601" y="311264"/>
                  </a:lnTo>
                  <a:lnTo>
                    <a:pt x="167601" y="287312"/>
                  </a:lnTo>
                  <a:lnTo>
                    <a:pt x="143662" y="287312"/>
                  </a:lnTo>
                  <a:lnTo>
                    <a:pt x="143662" y="263372"/>
                  </a:lnTo>
                  <a:lnTo>
                    <a:pt x="119710" y="263372"/>
                  </a:lnTo>
                  <a:lnTo>
                    <a:pt x="119710" y="167601"/>
                  </a:lnTo>
                  <a:lnTo>
                    <a:pt x="143662" y="167601"/>
                  </a:lnTo>
                  <a:lnTo>
                    <a:pt x="167601" y="167601"/>
                  </a:lnTo>
                  <a:lnTo>
                    <a:pt x="167601" y="143662"/>
                  </a:lnTo>
                  <a:close/>
                </a:path>
                <a:path w="981709" h="407034">
                  <a:moveTo>
                    <a:pt x="167601" y="47879"/>
                  </a:moveTo>
                  <a:lnTo>
                    <a:pt x="143662" y="47879"/>
                  </a:lnTo>
                  <a:lnTo>
                    <a:pt x="143662" y="23939"/>
                  </a:lnTo>
                  <a:lnTo>
                    <a:pt x="119710" y="23939"/>
                  </a:lnTo>
                  <a:lnTo>
                    <a:pt x="119710" y="71831"/>
                  </a:lnTo>
                  <a:lnTo>
                    <a:pt x="143662" y="71831"/>
                  </a:lnTo>
                  <a:lnTo>
                    <a:pt x="167601" y="71831"/>
                  </a:lnTo>
                  <a:lnTo>
                    <a:pt x="167601" y="47879"/>
                  </a:lnTo>
                  <a:close/>
                </a:path>
                <a:path w="981709" h="407034">
                  <a:moveTo>
                    <a:pt x="167601" y="0"/>
                  </a:moveTo>
                  <a:lnTo>
                    <a:pt x="143662" y="0"/>
                  </a:lnTo>
                  <a:lnTo>
                    <a:pt x="143662" y="23939"/>
                  </a:lnTo>
                  <a:lnTo>
                    <a:pt x="167601" y="23939"/>
                  </a:lnTo>
                  <a:lnTo>
                    <a:pt x="167601" y="0"/>
                  </a:lnTo>
                  <a:close/>
                </a:path>
                <a:path w="981709" h="407034">
                  <a:moveTo>
                    <a:pt x="191541" y="239433"/>
                  </a:moveTo>
                  <a:lnTo>
                    <a:pt x="167601" y="239433"/>
                  </a:lnTo>
                  <a:lnTo>
                    <a:pt x="143662" y="239433"/>
                  </a:lnTo>
                  <a:lnTo>
                    <a:pt x="143662" y="263372"/>
                  </a:lnTo>
                  <a:lnTo>
                    <a:pt x="167601" y="263372"/>
                  </a:lnTo>
                  <a:lnTo>
                    <a:pt x="167601" y="287312"/>
                  </a:lnTo>
                  <a:lnTo>
                    <a:pt x="191541" y="287312"/>
                  </a:lnTo>
                  <a:lnTo>
                    <a:pt x="191541" y="239433"/>
                  </a:lnTo>
                  <a:close/>
                </a:path>
                <a:path w="981709" h="407034">
                  <a:moveTo>
                    <a:pt x="191541" y="167601"/>
                  </a:moveTo>
                  <a:lnTo>
                    <a:pt x="167601" y="167601"/>
                  </a:lnTo>
                  <a:lnTo>
                    <a:pt x="167601" y="191541"/>
                  </a:lnTo>
                  <a:lnTo>
                    <a:pt x="143662" y="191541"/>
                  </a:lnTo>
                  <a:lnTo>
                    <a:pt x="143662" y="215493"/>
                  </a:lnTo>
                  <a:lnTo>
                    <a:pt x="167601" y="215493"/>
                  </a:lnTo>
                  <a:lnTo>
                    <a:pt x="191541" y="215493"/>
                  </a:lnTo>
                  <a:lnTo>
                    <a:pt x="191541" y="167601"/>
                  </a:lnTo>
                  <a:close/>
                </a:path>
                <a:path w="981709" h="407034">
                  <a:moveTo>
                    <a:pt x="215493" y="287312"/>
                  </a:moveTo>
                  <a:lnTo>
                    <a:pt x="191541" y="287312"/>
                  </a:lnTo>
                  <a:lnTo>
                    <a:pt x="191541" y="311264"/>
                  </a:lnTo>
                  <a:lnTo>
                    <a:pt x="215493" y="311264"/>
                  </a:lnTo>
                  <a:lnTo>
                    <a:pt x="215493" y="287312"/>
                  </a:lnTo>
                  <a:close/>
                </a:path>
                <a:path w="981709" h="407034">
                  <a:moveTo>
                    <a:pt x="215493" y="47879"/>
                  </a:moveTo>
                  <a:lnTo>
                    <a:pt x="191541" y="47879"/>
                  </a:lnTo>
                  <a:lnTo>
                    <a:pt x="191541" y="71831"/>
                  </a:lnTo>
                  <a:lnTo>
                    <a:pt x="215493" y="71831"/>
                  </a:lnTo>
                  <a:lnTo>
                    <a:pt x="215493" y="47879"/>
                  </a:lnTo>
                  <a:close/>
                </a:path>
                <a:path w="981709" h="407034">
                  <a:moveTo>
                    <a:pt x="239433" y="239433"/>
                  </a:moveTo>
                  <a:lnTo>
                    <a:pt x="215493" y="239433"/>
                  </a:lnTo>
                  <a:lnTo>
                    <a:pt x="215493" y="263372"/>
                  </a:lnTo>
                  <a:lnTo>
                    <a:pt x="239433" y="263372"/>
                  </a:lnTo>
                  <a:lnTo>
                    <a:pt x="239433" y="239433"/>
                  </a:lnTo>
                  <a:close/>
                </a:path>
                <a:path w="981709" h="407034">
                  <a:moveTo>
                    <a:pt x="239433" y="191541"/>
                  </a:moveTo>
                  <a:lnTo>
                    <a:pt x="215493" y="191541"/>
                  </a:lnTo>
                  <a:lnTo>
                    <a:pt x="215493" y="215493"/>
                  </a:lnTo>
                  <a:lnTo>
                    <a:pt x="239433" y="215493"/>
                  </a:lnTo>
                  <a:lnTo>
                    <a:pt x="239433" y="191541"/>
                  </a:lnTo>
                  <a:close/>
                </a:path>
                <a:path w="981709" h="407034">
                  <a:moveTo>
                    <a:pt x="263372" y="71831"/>
                  </a:moveTo>
                  <a:lnTo>
                    <a:pt x="239433" y="71831"/>
                  </a:lnTo>
                  <a:lnTo>
                    <a:pt x="239433" y="95770"/>
                  </a:lnTo>
                  <a:lnTo>
                    <a:pt x="263372" y="95770"/>
                  </a:lnTo>
                  <a:lnTo>
                    <a:pt x="263372" y="71831"/>
                  </a:lnTo>
                  <a:close/>
                </a:path>
                <a:path w="981709" h="407034">
                  <a:moveTo>
                    <a:pt x="335203" y="215493"/>
                  </a:moveTo>
                  <a:lnTo>
                    <a:pt x="311264" y="215493"/>
                  </a:lnTo>
                  <a:lnTo>
                    <a:pt x="311264" y="239433"/>
                  </a:lnTo>
                  <a:lnTo>
                    <a:pt x="335203" y="239433"/>
                  </a:lnTo>
                  <a:lnTo>
                    <a:pt x="335203" y="215493"/>
                  </a:lnTo>
                  <a:close/>
                </a:path>
                <a:path w="981709" h="407034">
                  <a:moveTo>
                    <a:pt x="407035" y="311264"/>
                  </a:moveTo>
                  <a:lnTo>
                    <a:pt x="383095" y="311264"/>
                  </a:lnTo>
                  <a:lnTo>
                    <a:pt x="383095" y="335203"/>
                  </a:lnTo>
                  <a:lnTo>
                    <a:pt x="407035" y="335203"/>
                  </a:lnTo>
                  <a:lnTo>
                    <a:pt x="407035" y="311264"/>
                  </a:lnTo>
                  <a:close/>
                </a:path>
                <a:path w="981709" h="407034">
                  <a:moveTo>
                    <a:pt x="430974" y="263372"/>
                  </a:moveTo>
                  <a:lnTo>
                    <a:pt x="407035" y="263372"/>
                  </a:lnTo>
                  <a:lnTo>
                    <a:pt x="407035" y="287312"/>
                  </a:lnTo>
                  <a:lnTo>
                    <a:pt x="430974" y="287312"/>
                  </a:lnTo>
                  <a:lnTo>
                    <a:pt x="430974" y="263372"/>
                  </a:lnTo>
                  <a:close/>
                </a:path>
                <a:path w="981709" h="407034">
                  <a:moveTo>
                    <a:pt x="454926" y="239433"/>
                  </a:moveTo>
                  <a:lnTo>
                    <a:pt x="430974" y="239433"/>
                  </a:lnTo>
                  <a:lnTo>
                    <a:pt x="430974" y="263372"/>
                  </a:lnTo>
                  <a:lnTo>
                    <a:pt x="454926" y="263372"/>
                  </a:lnTo>
                  <a:lnTo>
                    <a:pt x="454926" y="239433"/>
                  </a:lnTo>
                  <a:close/>
                </a:path>
                <a:path w="981709" h="407034">
                  <a:moveTo>
                    <a:pt x="718299" y="95885"/>
                  </a:moveTo>
                  <a:lnTo>
                    <a:pt x="694359" y="95885"/>
                  </a:lnTo>
                  <a:lnTo>
                    <a:pt x="670420" y="95885"/>
                  </a:lnTo>
                  <a:lnTo>
                    <a:pt x="670420" y="73025"/>
                  </a:lnTo>
                  <a:lnTo>
                    <a:pt x="646468" y="73025"/>
                  </a:lnTo>
                  <a:lnTo>
                    <a:pt x="622528" y="73025"/>
                  </a:lnTo>
                  <a:lnTo>
                    <a:pt x="622528" y="48895"/>
                  </a:lnTo>
                  <a:lnTo>
                    <a:pt x="598589" y="48895"/>
                  </a:lnTo>
                  <a:lnTo>
                    <a:pt x="598589" y="120015"/>
                  </a:lnTo>
                  <a:lnTo>
                    <a:pt x="622528" y="120015"/>
                  </a:lnTo>
                  <a:lnTo>
                    <a:pt x="622528" y="168275"/>
                  </a:lnTo>
                  <a:lnTo>
                    <a:pt x="646468" y="168275"/>
                  </a:lnTo>
                  <a:lnTo>
                    <a:pt x="646468" y="192405"/>
                  </a:lnTo>
                  <a:lnTo>
                    <a:pt x="622528" y="192405"/>
                  </a:lnTo>
                  <a:lnTo>
                    <a:pt x="622528" y="168275"/>
                  </a:lnTo>
                  <a:lnTo>
                    <a:pt x="598589" y="168275"/>
                  </a:lnTo>
                  <a:lnTo>
                    <a:pt x="574636" y="168275"/>
                  </a:lnTo>
                  <a:lnTo>
                    <a:pt x="574636" y="216535"/>
                  </a:lnTo>
                  <a:lnTo>
                    <a:pt x="598589" y="216535"/>
                  </a:lnTo>
                  <a:lnTo>
                    <a:pt x="598589" y="240665"/>
                  </a:lnTo>
                  <a:lnTo>
                    <a:pt x="574636" y="240665"/>
                  </a:lnTo>
                  <a:lnTo>
                    <a:pt x="574636" y="216535"/>
                  </a:lnTo>
                  <a:lnTo>
                    <a:pt x="550697" y="216535"/>
                  </a:lnTo>
                  <a:lnTo>
                    <a:pt x="550697" y="287655"/>
                  </a:lnTo>
                  <a:lnTo>
                    <a:pt x="550697" y="311264"/>
                  </a:lnTo>
                  <a:lnTo>
                    <a:pt x="526757" y="311264"/>
                  </a:lnTo>
                  <a:lnTo>
                    <a:pt x="526757" y="287655"/>
                  </a:lnTo>
                  <a:lnTo>
                    <a:pt x="550697" y="287655"/>
                  </a:lnTo>
                  <a:lnTo>
                    <a:pt x="550697" y="216535"/>
                  </a:lnTo>
                  <a:lnTo>
                    <a:pt x="526757" y="216535"/>
                  </a:lnTo>
                  <a:lnTo>
                    <a:pt x="502805" y="216535"/>
                  </a:lnTo>
                  <a:lnTo>
                    <a:pt x="478866" y="216535"/>
                  </a:lnTo>
                  <a:lnTo>
                    <a:pt x="478866" y="240665"/>
                  </a:lnTo>
                  <a:lnTo>
                    <a:pt x="502805" y="240665"/>
                  </a:lnTo>
                  <a:lnTo>
                    <a:pt x="526757" y="240665"/>
                  </a:lnTo>
                  <a:lnTo>
                    <a:pt x="526757" y="263525"/>
                  </a:lnTo>
                  <a:lnTo>
                    <a:pt x="502805" y="263525"/>
                  </a:lnTo>
                  <a:lnTo>
                    <a:pt x="478866" y="263525"/>
                  </a:lnTo>
                  <a:lnTo>
                    <a:pt x="454926" y="263525"/>
                  </a:lnTo>
                  <a:lnTo>
                    <a:pt x="454926" y="287312"/>
                  </a:lnTo>
                  <a:lnTo>
                    <a:pt x="430974" y="287312"/>
                  </a:lnTo>
                  <a:lnTo>
                    <a:pt x="430974" y="335203"/>
                  </a:lnTo>
                  <a:lnTo>
                    <a:pt x="407035" y="335203"/>
                  </a:lnTo>
                  <a:lnTo>
                    <a:pt x="407035" y="359143"/>
                  </a:lnTo>
                  <a:lnTo>
                    <a:pt x="383095" y="359143"/>
                  </a:lnTo>
                  <a:lnTo>
                    <a:pt x="383095" y="335203"/>
                  </a:lnTo>
                  <a:lnTo>
                    <a:pt x="359156" y="335203"/>
                  </a:lnTo>
                  <a:lnTo>
                    <a:pt x="359156" y="359143"/>
                  </a:lnTo>
                  <a:lnTo>
                    <a:pt x="335203" y="359143"/>
                  </a:lnTo>
                  <a:lnTo>
                    <a:pt x="335203" y="407035"/>
                  </a:lnTo>
                  <a:lnTo>
                    <a:pt x="359156" y="407035"/>
                  </a:lnTo>
                  <a:lnTo>
                    <a:pt x="359156" y="383095"/>
                  </a:lnTo>
                  <a:lnTo>
                    <a:pt x="383095" y="383095"/>
                  </a:lnTo>
                  <a:lnTo>
                    <a:pt x="407035" y="383095"/>
                  </a:lnTo>
                  <a:lnTo>
                    <a:pt x="407035" y="407035"/>
                  </a:lnTo>
                  <a:lnTo>
                    <a:pt x="430974" y="407035"/>
                  </a:lnTo>
                  <a:lnTo>
                    <a:pt x="454926" y="407035"/>
                  </a:lnTo>
                  <a:lnTo>
                    <a:pt x="454926" y="287655"/>
                  </a:lnTo>
                  <a:lnTo>
                    <a:pt x="478866" y="287655"/>
                  </a:lnTo>
                  <a:lnTo>
                    <a:pt x="502805" y="287655"/>
                  </a:lnTo>
                  <a:lnTo>
                    <a:pt x="502805" y="311785"/>
                  </a:lnTo>
                  <a:lnTo>
                    <a:pt x="526757" y="311785"/>
                  </a:lnTo>
                  <a:lnTo>
                    <a:pt x="526757" y="335203"/>
                  </a:lnTo>
                  <a:lnTo>
                    <a:pt x="550697" y="335203"/>
                  </a:lnTo>
                  <a:lnTo>
                    <a:pt x="550697" y="311785"/>
                  </a:lnTo>
                  <a:lnTo>
                    <a:pt x="574636" y="311785"/>
                  </a:lnTo>
                  <a:lnTo>
                    <a:pt x="574636" y="287655"/>
                  </a:lnTo>
                  <a:lnTo>
                    <a:pt x="598589" y="287655"/>
                  </a:lnTo>
                  <a:lnTo>
                    <a:pt x="598589" y="335915"/>
                  </a:lnTo>
                  <a:lnTo>
                    <a:pt x="574636" y="335915"/>
                  </a:lnTo>
                  <a:lnTo>
                    <a:pt x="550697" y="335915"/>
                  </a:lnTo>
                  <a:lnTo>
                    <a:pt x="550697" y="360045"/>
                  </a:lnTo>
                  <a:lnTo>
                    <a:pt x="574636" y="360045"/>
                  </a:lnTo>
                  <a:lnTo>
                    <a:pt x="574636" y="384175"/>
                  </a:lnTo>
                  <a:lnTo>
                    <a:pt x="598589" y="384175"/>
                  </a:lnTo>
                  <a:lnTo>
                    <a:pt x="622528" y="384175"/>
                  </a:lnTo>
                  <a:lnTo>
                    <a:pt x="646468" y="384175"/>
                  </a:lnTo>
                  <a:lnTo>
                    <a:pt x="646468" y="407035"/>
                  </a:lnTo>
                  <a:lnTo>
                    <a:pt x="670420" y="407035"/>
                  </a:lnTo>
                  <a:lnTo>
                    <a:pt x="670420" y="384175"/>
                  </a:lnTo>
                  <a:lnTo>
                    <a:pt x="694359" y="384175"/>
                  </a:lnTo>
                  <a:lnTo>
                    <a:pt x="694359" y="360045"/>
                  </a:lnTo>
                  <a:lnTo>
                    <a:pt x="718299" y="360045"/>
                  </a:lnTo>
                  <a:lnTo>
                    <a:pt x="718299" y="335915"/>
                  </a:lnTo>
                  <a:lnTo>
                    <a:pt x="694359" y="335915"/>
                  </a:lnTo>
                  <a:lnTo>
                    <a:pt x="694359" y="287655"/>
                  </a:lnTo>
                  <a:lnTo>
                    <a:pt x="670420" y="287655"/>
                  </a:lnTo>
                  <a:lnTo>
                    <a:pt x="670420" y="311785"/>
                  </a:lnTo>
                  <a:lnTo>
                    <a:pt x="646468" y="311785"/>
                  </a:lnTo>
                  <a:lnTo>
                    <a:pt x="646468" y="335915"/>
                  </a:lnTo>
                  <a:lnTo>
                    <a:pt x="670420" y="335915"/>
                  </a:lnTo>
                  <a:lnTo>
                    <a:pt x="670420" y="360045"/>
                  </a:lnTo>
                  <a:lnTo>
                    <a:pt x="646468" y="360045"/>
                  </a:lnTo>
                  <a:lnTo>
                    <a:pt x="646468" y="335915"/>
                  </a:lnTo>
                  <a:lnTo>
                    <a:pt x="622528" y="335915"/>
                  </a:lnTo>
                  <a:lnTo>
                    <a:pt x="622528" y="287655"/>
                  </a:lnTo>
                  <a:lnTo>
                    <a:pt x="646468" y="287655"/>
                  </a:lnTo>
                  <a:lnTo>
                    <a:pt x="646468" y="263525"/>
                  </a:lnTo>
                  <a:lnTo>
                    <a:pt x="622528" y="263525"/>
                  </a:lnTo>
                  <a:lnTo>
                    <a:pt x="622528" y="240665"/>
                  </a:lnTo>
                  <a:lnTo>
                    <a:pt x="646468" y="240665"/>
                  </a:lnTo>
                  <a:lnTo>
                    <a:pt x="646468" y="216535"/>
                  </a:lnTo>
                  <a:lnTo>
                    <a:pt x="670420" y="216535"/>
                  </a:lnTo>
                  <a:lnTo>
                    <a:pt x="670420" y="240665"/>
                  </a:lnTo>
                  <a:lnTo>
                    <a:pt x="694359" y="240665"/>
                  </a:lnTo>
                  <a:lnTo>
                    <a:pt x="694359" y="144145"/>
                  </a:lnTo>
                  <a:lnTo>
                    <a:pt x="718299" y="144145"/>
                  </a:lnTo>
                  <a:lnTo>
                    <a:pt x="718299" y="95885"/>
                  </a:lnTo>
                  <a:close/>
                </a:path>
                <a:path w="981709" h="407034">
                  <a:moveTo>
                    <a:pt x="742251" y="167601"/>
                  </a:moveTo>
                  <a:lnTo>
                    <a:pt x="718299" y="167601"/>
                  </a:lnTo>
                  <a:lnTo>
                    <a:pt x="718299" y="191541"/>
                  </a:lnTo>
                  <a:lnTo>
                    <a:pt x="742251" y="191541"/>
                  </a:lnTo>
                  <a:lnTo>
                    <a:pt x="742251" y="167601"/>
                  </a:lnTo>
                  <a:close/>
                </a:path>
                <a:path w="981709" h="407034">
                  <a:moveTo>
                    <a:pt x="838022" y="311264"/>
                  </a:moveTo>
                  <a:lnTo>
                    <a:pt x="814082" y="311264"/>
                  </a:lnTo>
                  <a:lnTo>
                    <a:pt x="814082" y="335203"/>
                  </a:lnTo>
                  <a:lnTo>
                    <a:pt x="838022" y="335203"/>
                  </a:lnTo>
                  <a:lnTo>
                    <a:pt x="838022" y="311264"/>
                  </a:lnTo>
                  <a:close/>
                </a:path>
                <a:path w="981709" h="407034">
                  <a:moveTo>
                    <a:pt x="838022" y="215493"/>
                  </a:moveTo>
                  <a:lnTo>
                    <a:pt x="814082" y="215493"/>
                  </a:lnTo>
                  <a:lnTo>
                    <a:pt x="814082" y="239433"/>
                  </a:lnTo>
                  <a:lnTo>
                    <a:pt x="838022" y="239433"/>
                  </a:lnTo>
                  <a:lnTo>
                    <a:pt x="838022" y="215493"/>
                  </a:lnTo>
                  <a:close/>
                </a:path>
                <a:path w="981709" h="407034">
                  <a:moveTo>
                    <a:pt x="933792" y="215493"/>
                  </a:moveTo>
                  <a:lnTo>
                    <a:pt x="909853" y="215493"/>
                  </a:lnTo>
                  <a:lnTo>
                    <a:pt x="909853" y="191541"/>
                  </a:lnTo>
                  <a:lnTo>
                    <a:pt x="885913" y="191541"/>
                  </a:lnTo>
                  <a:lnTo>
                    <a:pt x="885913" y="215493"/>
                  </a:lnTo>
                  <a:lnTo>
                    <a:pt x="861961" y="215493"/>
                  </a:lnTo>
                  <a:lnTo>
                    <a:pt x="861961" y="239433"/>
                  </a:lnTo>
                  <a:lnTo>
                    <a:pt x="885913" y="239433"/>
                  </a:lnTo>
                  <a:lnTo>
                    <a:pt x="885913" y="263372"/>
                  </a:lnTo>
                  <a:lnTo>
                    <a:pt x="861961" y="263372"/>
                  </a:lnTo>
                  <a:lnTo>
                    <a:pt x="861961" y="311264"/>
                  </a:lnTo>
                  <a:lnTo>
                    <a:pt x="885913" y="311264"/>
                  </a:lnTo>
                  <a:lnTo>
                    <a:pt x="885913" y="287312"/>
                  </a:lnTo>
                  <a:lnTo>
                    <a:pt x="909853" y="287312"/>
                  </a:lnTo>
                  <a:lnTo>
                    <a:pt x="909853" y="239433"/>
                  </a:lnTo>
                  <a:lnTo>
                    <a:pt x="933792" y="239433"/>
                  </a:lnTo>
                  <a:lnTo>
                    <a:pt x="933792" y="215493"/>
                  </a:lnTo>
                  <a:close/>
                </a:path>
                <a:path w="981709" h="407034">
                  <a:moveTo>
                    <a:pt x="933792" y="167601"/>
                  </a:moveTo>
                  <a:lnTo>
                    <a:pt x="909853" y="167601"/>
                  </a:lnTo>
                  <a:lnTo>
                    <a:pt x="909853" y="191541"/>
                  </a:lnTo>
                  <a:lnTo>
                    <a:pt x="933792" y="191541"/>
                  </a:lnTo>
                  <a:lnTo>
                    <a:pt x="933792" y="167601"/>
                  </a:lnTo>
                  <a:close/>
                </a:path>
                <a:path w="981709" h="407034">
                  <a:moveTo>
                    <a:pt x="981684" y="119710"/>
                  </a:moveTo>
                  <a:lnTo>
                    <a:pt x="957745" y="119710"/>
                  </a:lnTo>
                  <a:lnTo>
                    <a:pt x="933792" y="119710"/>
                  </a:lnTo>
                  <a:lnTo>
                    <a:pt x="933792" y="143662"/>
                  </a:lnTo>
                  <a:lnTo>
                    <a:pt x="957745" y="143662"/>
                  </a:lnTo>
                  <a:lnTo>
                    <a:pt x="957745" y="239433"/>
                  </a:lnTo>
                  <a:lnTo>
                    <a:pt x="933792" y="239433"/>
                  </a:lnTo>
                  <a:lnTo>
                    <a:pt x="933792" y="263372"/>
                  </a:lnTo>
                  <a:lnTo>
                    <a:pt x="957745" y="263372"/>
                  </a:lnTo>
                  <a:lnTo>
                    <a:pt x="981684" y="263372"/>
                  </a:lnTo>
                  <a:lnTo>
                    <a:pt x="981684" y="11971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96298" y="1022979"/>
              <a:ext cx="790575" cy="479425"/>
            </a:xfrm>
            <a:custGeom>
              <a:avLst/>
              <a:gdLst/>
              <a:ahLst/>
              <a:cxnLst/>
              <a:rect l="l" t="t" r="r" b="b"/>
              <a:pathLst>
                <a:path w="790575" h="479425">
                  <a:moveTo>
                    <a:pt x="71831" y="383095"/>
                  </a:moveTo>
                  <a:lnTo>
                    <a:pt x="47891" y="383095"/>
                  </a:lnTo>
                  <a:lnTo>
                    <a:pt x="47891" y="407035"/>
                  </a:lnTo>
                  <a:lnTo>
                    <a:pt x="71831" y="407035"/>
                  </a:lnTo>
                  <a:lnTo>
                    <a:pt x="71831" y="383095"/>
                  </a:lnTo>
                  <a:close/>
                </a:path>
                <a:path w="790575" h="479425">
                  <a:moveTo>
                    <a:pt x="95783" y="335203"/>
                  </a:moveTo>
                  <a:lnTo>
                    <a:pt x="71831" y="335203"/>
                  </a:lnTo>
                  <a:lnTo>
                    <a:pt x="71831" y="383095"/>
                  </a:lnTo>
                  <a:lnTo>
                    <a:pt x="95783" y="383095"/>
                  </a:lnTo>
                  <a:lnTo>
                    <a:pt x="95783" y="335203"/>
                  </a:lnTo>
                  <a:close/>
                </a:path>
                <a:path w="790575" h="479425">
                  <a:moveTo>
                    <a:pt x="119722" y="383095"/>
                  </a:moveTo>
                  <a:lnTo>
                    <a:pt x="95783" y="383095"/>
                  </a:lnTo>
                  <a:lnTo>
                    <a:pt x="95783" y="407035"/>
                  </a:lnTo>
                  <a:lnTo>
                    <a:pt x="119722" y="407035"/>
                  </a:lnTo>
                  <a:lnTo>
                    <a:pt x="119722" y="383095"/>
                  </a:lnTo>
                  <a:close/>
                </a:path>
                <a:path w="790575" h="479425">
                  <a:moveTo>
                    <a:pt x="143662" y="454926"/>
                  </a:moveTo>
                  <a:lnTo>
                    <a:pt x="119722" y="454926"/>
                  </a:lnTo>
                  <a:lnTo>
                    <a:pt x="119722" y="430974"/>
                  </a:lnTo>
                  <a:lnTo>
                    <a:pt x="95783" y="430974"/>
                  </a:lnTo>
                  <a:lnTo>
                    <a:pt x="95783" y="407035"/>
                  </a:lnTo>
                  <a:lnTo>
                    <a:pt x="71831" y="407035"/>
                  </a:lnTo>
                  <a:lnTo>
                    <a:pt x="71831" y="454926"/>
                  </a:lnTo>
                  <a:lnTo>
                    <a:pt x="47891" y="454926"/>
                  </a:lnTo>
                  <a:lnTo>
                    <a:pt x="47891" y="478866"/>
                  </a:lnTo>
                  <a:lnTo>
                    <a:pt x="71831" y="478866"/>
                  </a:lnTo>
                  <a:lnTo>
                    <a:pt x="95783" y="478866"/>
                  </a:lnTo>
                  <a:lnTo>
                    <a:pt x="119722" y="478866"/>
                  </a:lnTo>
                  <a:lnTo>
                    <a:pt x="143662" y="478866"/>
                  </a:lnTo>
                  <a:lnTo>
                    <a:pt x="143662" y="454926"/>
                  </a:lnTo>
                  <a:close/>
                </a:path>
                <a:path w="790575" h="479425">
                  <a:moveTo>
                    <a:pt x="167614" y="430974"/>
                  </a:moveTo>
                  <a:lnTo>
                    <a:pt x="143662" y="430974"/>
                  </a:lnTo>
                  <a:lnTo>
                    <a:pt x="143662" y="454926"/>
                  </a:lnTo>
                  <a:lnTo>
                    <a:pt x="167614" y="454926"/>
                  </a:lnTo>
                  <a:lnTo>
                    <a:pt x="167614" y="430974"/>
                  </a:lnTo>
                  <a:close/>
                </a:path>
                <a:path w="790575" h="479425">
                  <a:moveTo>
                    <a:pt x="191554" y="407035"/>
                  </a:moveTo>
                  <a:lnTo>
                    <a:pt x="167614" y="407035"/>
                  </a:lnTo>
                  <a:lnTo>
                    <a:pt x="167614" y="430974"/>
                  </a:lnTo>
                  <a:lnTo>
                    <a:pt x="191554" y="430974"/>
                  </a:lnTo>
                  <a:lnTo>
                    <a:pt x="191554" y="407035"/>
                  </a:lnTo>
                  <a:close/>
                </a:path>
                <a:path w="790575" h="479425">
                  <a:moveTo>
                    <a:pt x="191554" y="359143"/>
                  </a:moveTo>
                  <a:lnTo>
                    <a:pt x="167614" y="359143"/>
                  </a:lnTo>
                  <a:lnTo>
                    <a:pt x="143662" y="359143"/>
                  </a:lnTo>
                  <a:lnTo>
                    <a:pt x="143662" y="407035"/>
                  </a:lnTo>
                  <a:lnTo>
                    <a:pt x="167614" y="407035"/>
                  </a:lnTo>
                  <a:lnTo>
                    <a:pt x="167614" y="383095"/>
                  </a:lnTo>
                  <a:lnTo>
                    <a:pt x="191554" y="383095"/>
                  </a:lnTo>
                  <a:lnTo>
                    <a:pt x="191554" y="359143"/>
                  </a:lnTo>
                  <a:close/>
                </a:path>
                <a:path w="790575" h="479425">
                  <a:moveTo>
                    <a:pt x="191554" y="191541"/>
                  </a:moveTo>
                  <a:lnTo>
                    <a:pt x="167614" y="191541"/>
                  </a:lnTo>
                  <a:lnTo>
                    <a:pt x="167614" y="167601"/>
                  </a:lnTo>
                  <a:lnTo>
                    <a:pt x="143662" y="167601"/>
                  </a:lnTo>
                  <a:lnTo>
                    <a:pt x="143662" y="191541"/>
                  </a:lnTo>
                  <a:lnTo>
                    <a:pt x="119722" y="191541"/>
                  </a:lnTo>
                  <a:lnTo>
                    <a:pt x="95783" y="191541"/>
                  </a:lnTo>
                  <a:lnTo>
                    <a:pt x="95783" y="143662"/>
                  </a:lnTo>
                  <a:lnTo>
                    <a:pt x="71831" y="143662"/>
                  </a:lnTo>
                  <a:lnTo>
                    <a:pt x="47891" y="143662"/>
                  </a:lnTo>
                  <a:lnTo>
                    <a:pt x="47891" y="167601"/>
                  </a:lnTo>
                  <a:lnTo>
                    <a:pt x="71831" y="167601"/>
                  </a:lnTo>
                  <a:lnTo>
                    <a:pt x="71831" y="191541"/>
                  </a:lnTo>
                  <a:lnTo>
                    <a:pt x="47891" y="191541"/>
                  </a:lnTo>
                  <a:lnTo>
                    <a:pt x="47891" y="263372"/>
                  </a:lnTo>
                  <a:lnTo>
                    <a:pt x="23952" y="263372"/>
                  </a:lnTo>
                  <a:lnTo>
                    <a:pt x="23952" y="287312"/>
                  </a:lnTo>
                  <a:lnTo>
                    <a:pt x="0" y="287312"/>
                  </a:lnTo>
                  <a:lnTo>
                    <a:pt x="0" y="335203"/>
                  </a:lnTo>
                  <a:lnTo>
                    <a:pt x="23952" y="335203"/>
                  </a:lnTo>
                  <a:lnTo>
                    <a:pt x="23952" y="359143"/>
                  </a:lnTo>
                  <a:lnTo>
                    <a:pt x="0" y="359143"/>
                  </a:lnTo>
                  <a:lnTo>
                    <a:pt x="0" y="407035"/>
                  </a:lnTo>
                  <a:lnTo>
                    <a:pt x="23952" y="407035"/>
                  </a:lnTo>
                  <a:lnTo>
                    <a:pt x="23952" y="383095"/>
                  </a:lnTo>
                  <a:lnTo>
                    <a:pt x="47891" y="383095"/>
                  </a:lnTo>
                  <a:lnTo>
                    <a:pt x="47891" y="335203"/>
                  </a:lnTo>
                  <a:lnTo>
                    <a:pt x="71831" y="335203"/>
                  </a:lnTo>
                  <a:lnTo>
                    <a:pt x="71831" y="311264"/>
                  </a:lnTo>
                  <a:lnTo>
                    <a:pt x="47891" y="311264"/>
                  </a:lnTo>
                  <a:lnTo>
                    <a:pt x="47891" y="287312"/>
                  </a:lnTo>
                  <a:lnTo>
                    <a:pt x="71831" y="287312"/>
                  </a:lnTo>
                  <a:lnTo>
                    <a:pt x="71831" y="311264"/>
                  </a:lnTo>
                  <a:lnTo>
                    <a:pt x="95783" y="311264"/>
                  </a:lnTo>
                  <a:lnTo>
                    <a:pt x="95783" y="335203"/>
                  </a:lnTo>
                  <a:lnTo>
                    <a:pt x="119722" y="335203"/>
                  </a:lnTo>
                  <a:lnTo>
                    <a:pt x="119722" y="287312"/>
                  </a:lnTo>
                  <a:lnTo>
                    <a:pt x="95783" y="287312"/>
                  </a:lnTo>
                  <a:lnTo>
                    <a:pt x="95783" y="263372"/>
                  </a:lnTo>
                  <a:lnTo>
                    <a:pt x="119722" y="263372"/>
                  </a:lnTo>
                  <a:lnTo>
                    <a:pt x="119722" y="239433"/>
                  </a:lnTo>
                  <a:lnTo>
                    <a:pt x="95783" y="239433"/>
                  </a:lnTo>
                  <a:lnTo>
                    <a:pt x="95783" y="215480"/>
                  </a:lnTo>
                  <a:lnTo>
                    <a:pt x="119722" y="215480"/>
                  </a:lnTo>
                  <a:lnTo>
                    <a:pt x="119722" y="239433"/>
                  </a:lnTo>
                  <a:lnTo>
                    <a:pt x="143662" y="239433"/>
                  </a:lnTo>
                  <a:lnTo>
                    <a:pt x="167614" y="239433"/>
                  </a:lnTo>
                  <a:lnTo>
                    <a:pt x="191554" y="239433"/>
                  </a:lnTo>
                  <a:lnTo>
                    <a:pt x="191554" y="191541"/>
                  </a:lnTo>
                  <a:close/>
                </a:path>
                <a:path w="790575" h="479425">
                  <a:moveTo>
                    <a:pt x="215493" y="430974"/>
                  </a:moveTo>
                  <a:lnTo>
                    <a:pt x="191554" y="430974"/>
                  </a:lnTo>
                  <a:lnTo>
                    <a:pt x="191554" y="478866"/>
                  </a:lnTo>
                  <a:lnTo>
                    <a:pt x="215493" y="478866"/>
                  </a:lnTo>
                  <a:lnTo>
                    <a:pt x="215493" y="430974"/>
                  </a:lnTo>
                  <a:close/>
                </a:path>
                <a:path w="790575" h="479425">
                  <a:moveTo>
                    <a:pt x="215493" y="335203"/>
                  </a:moveTo>
                  <a:lnTo>
                    <a:pt x="191554" y="335203"/>
                  </a:lnTo>
                  <a:lnTo>
                    <a:pt x="191554" y="359143"/>
                  </a:lnTo>
                  <a:lnTo>
                    <a:pt x="215493" y="359143"/>
                  </a:lnTo>
                  <a:lnTo>
                    <a:pt x="215493" y="335203"/>
                  </a:lnTo>
                  <a:close/>
                </a:path>
                <a:path w="790575" h="479425">
                  <a:moveTo>
                    <a:pt x="215493" y="287312"/>
                  </a:moveTo>
                  <a:lnTo>
                    <a:pt x="191554" y="287312"/>
                  </a:lnTo>
                  <a:lnTo>
                    <a:pt x="191554" y="311264"/>
                  </a:lnTo>
                  <a:lnTo>
                    <a:pt x="215493" y="311264"/>
                  </a:lnTo>
                  <a:lnTo>
                    <a:pt x="215493" y="287312"/>
                  </a:lnTo>
                  <a:close/>
                </a:path>
                <a:path w="790575" h="479425">
                  <a:moveTo>
                    <a:pt x="239433" y="407035"/>
                  </a:moveTo>
                  <a:lnTo>
                    <a:pt x="215493" y="407035"/>
                  </a:lnTo>
                  <a:lnTo>
                    <a:pt x="215493" y="430974"/>
                  </a:lnTo>
                  <a:lnTo>
                    <a:pt x="239433" y="430974"/>
                  </a:lnTo>
                  <a:lnTo>
                    <a:pt x="239433" y="407035"/>
                  </a:lnTo>
                  <a:close/>
                </a:path>
                <a:path w="790575" h="479425">
                  <a:moveTo>
                    <a:pt x="263385" y="454926"/>
                  </a:moveTo>
                  <a:lnTo>
                    <a:pt x="239433" y="454926"/>
                  </a:lnTo>
                  <a:lnTo>
                    <a:pt x="239433" y="478866"/>
                  </a:lnTo>
                  <a:lnTo>
                    <a:pt x="263385" y="478866"/>
                  </a:lnTo>
                  <a:lnTo>
                    <a:pt x="263385" y="454926"/>
                  </a:lnTo>
                  <a:close/>
                </a:path>
                <a:path w="790575" h="479425">
                  <a:moveTo>
                    <a:pt x="311264" y="407035"/>
                  </a:moveTo>
                  <a:lnTo>
                    <a:pt x="287324" y="407035"/>
                  </a:lnTo>
                  <a:lnTo>
                    <a:pt x="287324" y="359143"/>
                  </a:lnTo>
                  <a:lnTo>
                    <a:pt x="263385" y="359143"/>
                  </a:lnTo>
                  <a:lnTo>
                    <a:pt x="239433" y="359143"/>
                  </a:lnTo>
                  <a:lnTo>
                    <a:pt x="239433" y="407035"/>
                  </a:lnTo>
                  <a:lnTo>
                    <a:pt x="263385" y="407035"/>
                  </a:lnTo>
                  <a:lnTo>
                    <a:pt x="263385" y="430974"/>
                  </a:lnTo>
                  <a:lnTo>
                    <a:pt x="287324" y="430974"/>
                  </a:lnTo>
                  <a:lnTo>
                    <a:pt x="311264" y="430974"/>
                  </a:lnTo>
                  <a:lnTo>
                    <a:pt x="311264" y="407035"/>
                  </a:lnTo>
                  <a:close/>
                </a:path>
                <a:path w="790575" h="479425">
                  <a:moveTo>
                    <a:pt x="311264" y="335203"/>
                  </a:moveTo>
                  <a:lnTo>
                    <a:pt x="287324" y="335203"/>
                  </a:lnTo>
                  <a:lnTo>
                    <a:pt x="287324" y="359143"/>
                  </a:lnTo>
                  <a:lnTo>
                    <a:pt x="311264" y="359143"/>
                  </a:lnTo>
                  <a:lnTo>
                    <a:pt x="311264" y="335203"/>
                  </a:lnTo>
                  <a:close/>
                </a:path>
                <a:path w="790575" h="479425">
                  <a:moveTo>
                    <a:pt x="335216" y="263372"/>
                  </a:moveTo>
                  <a:lnTo>
                    <a:pt x="311264" y="263372"/>
                  </a:lnTo>
                  <a:lnTo>
                    <a:pt x="311264" y="239433"/>
                  </a:lnTo>
                  <a:lnTo>
                    <a:pt x="287324" y="239433"/>
                  </a:lnTo>
                  <a:lnTo>
                    <a:pt x="287324" y="287312"/>
                  </a:lnTo>
                  <a:lnTo>
                    <a:pt x="263385" y="287312"/>
                  </a:lnTo>
                  <a:lnTo>
                    <a:pt x="263385" y="311264"/>
                  </a:lnTo>
                  <a:lnTo>
                    <a:pt x="287324" y="311264"/>
                  </a:lnTo>
                  <a:lnTo>
                    <a:pt x="311264" y="311264"/>
                  </a:lnTo>
                  <a:lnTo>
                    <a:pt x="311264" y="287312"/>
                  </a:lnTo>
                  <a:lnTo>
                    <a:pt x="335216" y="287312"/>
                  </a:lnTo>
                  <a:lnTo>
                    <a:pt x="335216" y="263372"/>
                  </a:lnTo>
                  <a:close/>
                </a:path>
                <a:path w="790575" h="479425">
                  <a:moveTo>
                    <a:pt x="359156" y="359143"/>
                  </a:moveTo>
                  <a:lnTo>
                    <a:pt x="335216" y="359143"/>
                  </a:lnTo>
                  <a:lnTo>
                    <a:pt x="311264" y="359143"/>
                  </a:lnTo>
                  <a:lnTo>
                    <a:pt x="311264" y="407035"/>
                  </a:lnTo>
                  <a:lnTo>
                    <a:pt x="335216" y="407035"/>
                  </a:lnTo>
                  <a:lnTo>
                    <a:pt x="335216" y="383095"/>
                  </a:lnTo>
                  <a:lnTo>
                    <a:pt x="359156" y="383095"/>
                  </a:lnTo>
                  <a:lnTo>
                    <a:pt x="359156" y="359143"/>
                  </a:lnTo>
                  <a:close/>
                </a:path>
                <a:path w="790575" h="479425">
                  <a:moveTo>
                    <a:pt x="359156" y="287312"/>
                  </a:moveTo>
                  <a:lnTo>
                    <a:pt x="335216" y="287312"/>
                  </a:lnTo>
                  <a:lnTo>
                    <a:pt x="335216" y="335203"/>
                  </a:lnTo>
                  <a:lnTo>
                    <a:pt x="359156" y="335203"/>
                  </a:lnTo>
                  <a:lnTo>
                    <a:pt x="359156" y="287312"/>
                  </a:lnTo>
                  <a:close/>
                </a:path>
                <a:path w="790575" h="479425">
                  <a:moveTo>
                    <a:pt x="430987" y="383095"/>
                  </a:moveTo>
                  <a:lnTo>
                    <a:pt x="407047" y="383095"/>
                  </a:lnTo>
                  <a:lnTo>
                    <a:pt x="383095" y="383095"/>
                  </a:lnTo>
                  <a:lnTo>
                    <a:pt x="383095" y="407035"/>
                  </a:lnTo>
                  <a:lnTo>
                    <a:pt x="359156" y="407035"/>
                  </a:lnTo>
                  <a:lnTo>
                    <a:pt x="335216" y="407035"/>
                  </a:lnTo>
                  <a:lnTo>
                    <a:pt x="335216" y="430974"/>
                  </a:lnTo>
                  <a:lnTo>
                    <a:pt x="311264" y="430974"/>
                  </a:lnTo>
                  <a:lnTo>
                    <a:pt x="311264" y="454926"/>
                  </a:lnTo>
                  <a:lnTo>
                    <a:pt x="287324" y="454926"/>
                  </a:lnTo>
                  <a:lnTo>
                    <a:pt x="287324" y="478866"/>
                  </a:lnTo>
                  <a:lnTo>
                    <a:pt x="311264" y="478866"/>
                  </a:lnTo>
                  <a:lnTo>
                    <a:pt x="335216" y="478866"/>
                  </a:lnTo>
                  <a:lnTo>
                    <a:pt x="335216" y="454926"/>
                  </a:lnTo>
                  <a:lnTo>
                    <a:pt x="359156" y="454926"/>
                  </a:lnTo>
                  <a:lnTo>
                    <a:pt x="359156" y="430974"/>
                  </a:lnTo>
                  <a:lnTo>
                    <a:pt x="383095" y="430974"/>
                  </a:lnTo>
                  <a:lnTo>
                    <a:pt x="407047" y="430974"/>
                  </a:lnTo>
                  <a:lnTo>
                    <a:pt x="407047" y="407035"/>
                  </a:lnTo>
                  <a:lnTo>
                    <a:pt x="430987" y="407035"/>
                  </a:lnTo>
                  <a:lnTo>
                    <a:pt x="430987" y="383095"/>
                  </a:lnTo>
                  <a:close/>
                </a:path>
                <a:path w="790575" h="479425">
                  <a:moveTo>
                    <a:pt x="454926" y="335203"/>
                  </a:moveTo>
                  <a:lnTo>
                    <a:pt x="430987" y="335203"/>
                  </a:lnTo>
                  <a:lnTo>
                    <a:pt x="407047" y="335203"/>
                  </a:lnTo>
                  <a:lnTo>
                    <a:pt x="383095" y="335203"/>
                  </a:lnTo>
                  <a:lnTo>
                    <a:pt x="383095" y="359143"/>
                  </a:lnTo>
                  <a:lnTo>
                    <a:pt x="407047" y="359143"/>
                  </a:lnTo>
                  <a:lnTo>
                    <a:pt x="430987" y="359143"/>
                  </a:lnTo>
                  <a:lnTo>
                    <a:pt x="430987" y="383095"/>
                  </a:lnTo>
                  <a:lnTo>
                    <a:pt x="454926" y="383095"/>
                  </a:lnTo>
                  <a:lnTo>
                    <a:pt x="454926" y="335203"/>
                  </a:lnTo>
                  <a:close/>
                </a:path>
                <a:path w="790575" h="479425">
                  <a:moveTo>
                    <a:pt x="622541" y="0"/>
                  </a:moveTo>
                  <a:lnTo>
                    <a:pt x="598589" y="0"/>
                  </a:lnTo>
                  <a:lnTo>
                    <a:pt x="598589" y="23939"/>
                  </a:lnTo>
                  <a:lnTo>
                    <a:pt x="574649" y="23939"/>
                  </a:lnTo>
                  <a:lnTo>
                    <a:pt x="574649" y="71831"/>
                  </a:lnTo>
                  <a:lnTo>
                    <a:pt x="550710" y="71831"/>
                  </a:lnTo>
                  <a:lnTo>
                    <a:pt x="550710" y="95770"/>
                  </a:lnTo>
                  <a:lnTo>
                    <a:pt x="574649" y="95770"/>
                  </a:lnTo>
                  <a:lnTo>
                    <a:pt x="574649" y="119710"/>
                  </a:lnTo>
                  <a:lnTo>
                    <a:pt x="550710" y="119710"/>
                  </a:lnTo>
                  <a:lnTo>
                    <a:pt x="550710" y="143662"/>
                  </a:lnTo>
                  <a:lnTo>
                    <a:pt x="526757" y="143662"/>
                  </a:lnTo>
                  <a:lnTo>
                    <a:pt x="526757" y="191541"/>
                  </a:lnTo>
                  <a:lnTo>
                    <a:pt x="502818" y="191541"/>
                  </a:lnTo>
                  <a:lnTo>
                    <a:pt x="502818" y="215480"/>
                  </a:lnTo>
                  <a:lnTo>
                    <a:pt x="526757" y="215480"/>
                  </a:lnTo>
                  <a:lnTo>
                    <a:pt x="526757" y="239433"/>
                  </a:lnTo>
                  <a:lnTo>
                    <a:pt x="550710" y="239433"/>
                  </a:lnTo>
                  <a:lnTo>
                    <a:pt x="550710" y="287312"/>
                  </a:lnTo>
                  <a:lnTo>
                    <a:pt x="526757" y="287312"/>
                  </a:lnTo>
                  <a:lnTo>
                    <a:pt x="526757" y="311264"/>
                  </a:lnTo>
                  <a:lnTo>
                    <a:pt x="502818" y="311264"/>
                  </a:lnTo>
                  <a:lnTo>
                    <a:pt x="502818" y="335203"/>
                  </a:lnTo>
                  <a:lnTo>
                    <a:pt x="478878" y="335203"/>
                  </a:lnTo>
                  <a:lnTo>
                    <a:pt x="478878" y="383095"/>
                  </a:lnTo>
                  <a:lnTo>
                    <a:pt x="454926" y="383095"/>
                  </a:lnTo>
                  <a:lnTo>
                    <a:pt x="454926" y="454926"/>
                  </a:lnTo>
                  <a:lnTo>
                    <a:pt x="478878" y="454926"/>
                  </a:lnTo>
                  <a:lnTo>
                    <a:pt x="478878" y="430974"/>
                  </a:lnTo>
                  <a:lnTo>
                    <a:pt x="502818" y="430974"/>
                  </a:lnTo>
                  <a:lnTo>
                    <a:pt x="526757" y="430974"/>
                  </a:lnTo>
                  <a:lnTo>
                    <a:pt x="550710" y="430974"/>
                  </a:lnTo>
                  <a:lnTo>
                    <a:pt x="550710" y="407035"/>
                  </a:lnTo>
                  <a:lnTo>
                    <a:pt x="526757" y="407035"/>
                  </a:lnTo>
                  <a:lnTo>
                    <a:pt x="502818" y="407035"/>
                  </a:lnTo>
                  <a:lnTo>
                    <a:pt x="502818" y="383095"/>
                  </a:lnTo>
                  <a:lnTo>
                    <a:pt x="526757" y="383095"/>
                  </a:lnTo>
                  <a:lnTo>
                    <a:pt x="550710" y="383095"/>
                  </a:lnTo>
                  <a:lnTo>
                    <a:pt x="574649" y="383095"/>
                  </a:lnTo>
                  <a:lnTo>
                    <a:pt x="574649" y="335203"/>
                  </a:lnTo>
                  <a:lnTo>
                    <a:pt x="550710" y="335203"/>
                  </a:lnTo>
                  <a:lnTo>
                    <a:pt x="550710" y="359143"/>
                  </a:lnTo>
                  <a:lnTo>
                    <a:pt x="526757" y="359143"/>
                  </a:lnTo>
                  <a:lnTo>
                    <a:pt x="526757" y="335203"/>
                  </a:lnTo>
                  <a:lnTo>
                    <a:pt x="550710" y="335203"/>
                  </a:lnTo>
                  <a:lnTo>
                    <a:pt x="550710" y="311264"/>
                  </a:lnTo>
                  <a:lnTo>
                    <a:pt x="574649" y="311264"/>
                  </a:lnTo>
                  <a:lnTo>
                    <a:pt x="574649" y="239433"/>
                  </a:lnTo>
                  <a:lnTo>
                    <a:pt x="598589" y="239433"/>
                  </a:lnTo>
                  <a:lnTo>
                    <a:pt x="622541" y="239433"/>
                  </a:lnTo>
                  <a:lnTo>
                    <a:pt x="622541" y="191541"/>
                  </a:lnTo>
                  <a:lnTo>
                    <a:pt x="598589" y="191541"/>
                  </a:lnTo>
                  <a:lnTo>
                    <a:pt x="598589" y="167601"/>
                  </a:lnTo>
                  <a:lnTo>
                    <a:pt x="574649" y="167601"/>
                  </a:lnTo>
                  <a:lnTo>
                    <a:pt x="574649" y="143662"/>
                  </a:lnTo>
                  <a:lnTo>
                    <a:pt x="598589" y="143662"/>
                  </a:lnTo>
                  <a:lnTo>
                    <a:pt x="622541" y="143662"/>
                  </a:lnTo>
                  <a:lnTo>
                    <a:pt x="622541" y="119710"/>
                  </a:lnTo>
                  <a:lnTo>
                    <a:pt x="598589" y="119710"/>
                  </a:lnTo>
                  <a:lnTo>
                    <a:pt x="598589" y="47879"/>
                  </a:lnTo>
                  <a:lnTo>
                    <a:pt x="622541" y="47879"/>
                  </a:lnTo>
                  <a:lnTo>
                    <a:pt x="622541" y="0"/>
                  </a:lnTo>
                  <a:close/>
                </a:path>
                <a:path w="790575" h="479425">
                  <a:moveTo>
                    <a:pt x="646480" y="430974"/>
                  </a:moveTo>
                  <a:lnTo>
                    <a:pt x="622541" y="430974"/>
                  </a:lnTo>
                  <a:lnTo>
                    <a:pt x="622541" y="407035"/>
                  </a:lnTo>
                  <a:lnTo>
                    <a:pt x="598589" y="407035"/>
                  </a:lnTo>
                  <a:lnTo>
                    <a:pt x="574649" y="407035"/>
                  </a:lnTo>
                  <a:lnTo>
                    <a:pt x="574649" y="430974"/>
                  </a:lnTo>
                  <a:lnTo>
                    <a:pt x="598589" y="430974"/>
                  </a:lnTo>
                  <a:lnTo>
                    <a:pt x="598589" y="454926"/>
                  </a:lnTo>
                  <a:lnTo>
                    <a:pt x="622541" y="454926"/>
                  </a:lnTo>
                  <a:lnTo>
                    <a:pt x="646480" y="454926"/>
                  </a:lnTo>
                  <a:lnTo>
                    <a:pt x="646480" y="430974"/>
                  </a:lnTo>
                  <a:close/>
                </a:path>
                <a:path w="790575" h="479425">
                  <a:moveTo>
                    <a:pt x="718312" y="407035"/>
                  </a:moveTo>
                  <a:lnTo>
                    <a:pt x="694372" y="407035"/>
                  </a:lnTo>
                  <a:lnTo>
                    <a:pt x="670420" y="407035"/>
                  </a:lnTo>
                  <a:lnTo>
                    <a:pt x="670420" y="383095"/>
                  </a:lnTo>
                  <a:lnTo>
                    <a:pt x="646480" y="383095"/>
                  </a:lnTo>
                  <a:lnTo>
                    <a:pt x="646480" y="430974"/>
                  </a:lnTo>
                  <a:lnTo>
                    <a:pt x="670420" y="430974"/>
                  </a:lnTo>
                  <a:lnTo>
                    <a:pt x="670420" y="478866"/>
                  </a:lnTo>
                  <a:lnTo>
                    <a:pt x="694372" y="478866"/>
                  </a:lnTo>
                  <a:lnTo>
                    <a:pt x="718312" y="478866"/>
                  </a:lnTo>
                  <a:lnTo>
                    <a:pt x="718312" y="454926"/>
                  </a:lnTo>
                  <a:lnTo>
                    <a:pt x="694372" y="454926"/>
                  </a:lnTo>
                  <a:lnTo>
                    <a:pt x="694372" y="430974"/>
                  </a:lnTo>
                  <a:lnTo>
                    <a:pt x="718312" y="430974"/>
                  </a:lnTo>
                  <a:lnTo>
                    <a:pt x="718312" y="407035"/>
                  </a:lnTo>
                  <a:close/>
                </a:path>
                <a:path w="790575" h="479425">
                  <a:moveTo>
                    <a:pt x="742251" y="430974"/>
                  </a:moveTo>
                  <a:lnTo>
                    <a:pt x="718312" y="430974"/>
                  </a:lnTo>
                  <a:lnTo>
                    <a:pt x="718312" y="454926"/>
                  </a:lnTo>
                  <a:lnTo>
                    <a:pt x="742251" y="454926"/>
                  </a:lnTo>
                  <a:lnTo>
                    <a:pt x="742251" y="430974"/>
                  </a:lnTo>
                  <a:close/>
                </a:path>
                <a:path w="790575" h="479425">
                  <a:moveTo>
                    <a:pt x="766203" y="335203"/>
                  </a:moveTo>
                  <a:lnTo>
                    <a:pt x="742251" y="335203"/>
                  </a:lnTo>
                  <a:lnTo>
                    <a:pt x="742251" y="359143"/>
                  </a:lnTo>
                  <a:lnTo>
                    <a:pt x="766203" y="359143"/>
                  </a:lnTo>
                  <a:lnTo>
                    <a:pt x="766203" y="335203"/>
                  </a:lnTo>
                  <a:close/>
                </a:path>
                <a:path w="790575" h="479425">
                  <a:moveTo>
                    <a:pt x="790143" y="383095"/>
                  </a:moveTo>
                  <a:lnTo>
                    <a:pt x="766203" y="383095"/>
                  </a:lnTo>
                  <a:lnTo>
                    <a:pt x="742251" y="383095"/>
                  </a:lnTo>
                  <a:lnTo>
                    <a:pt x="718312" y="383095"/>
                  </a:lnTo>
                  <a:lnTo>
                    <a:pt x="718312" y="407035"/>
                  </a:lnTo>
                  <a:lnTo>
                    <a:pt x="742251" y="407035"/>
                  </a:lnTo>
                  <a:lnTo>
                    <a:pt x="742251" y="430974"/>
                  </a:lnTo>
                  <a:lnTo>
                    <a:pt x="766203" y="430974"/>
                  </a:lnTo>
                  <a:lnTo>
                    <a:pt x="766203" y="454926"/>
                  </a:lnTo>
                  <a:lnTo>
                    <a:pt x="790143" y="454926"/>
                  </a:lnTo>
                  <a:lnTo>
                    <a:pt x="790143" y="383095"/>
                  </a:lnTo>
                  <a:close/>
                </a:path>
                <a:path w="790575" h="479425">
                  <a:moveTo>
                    <a:pt x="790143" y="215480"/>
                  </a:moveTo>
                  <a:lnTo>
                    <a:pt x="766203" y="215480"/>
                  </a:lnTo>
                  <a:lnTo>
                    <a:pt x="742251" y="215480"/>
                  </a:lnTo>
                  <a:lnTo>
                    <a:pt x="742251" y="239433"/>
                  </a:lnTo>
                  <a:lnTo>
                    <a:pt x="718312" y="239433"/>
                  </a:lnTo>
                  <a:lnTo>
                    <a:pt x="718312" y="287312"/>
                  </a:lnTo>
                  <a:lnTo>
                    <a:pt x="694372" y="287312"/>
                  </a:lnTo>
                  <a:lnTo>
                    <a:pt x="694372" y="359143"/>
                  </a:lnTo>
                  <a:lnTo>
                    <a:pt x="718312" y="359143"/>
                  </a:lnTo>
                  <a:lnTo>
                    <a:pt x="718312" y="335203"/>
                  </a:lnTo>
                  <a:lnTo>
                    <a:pt x="742251" y="335203"/>
                  </a:lnTo>
                  <a:lnTo>
                    <a:pt x="742251" y="263372"/>
                  </a:lnTo>
                  <a:lnTo>
                    <a:pt x="766203" y="263372"/>
                  </a:lnTo>
                  <a:lnTo>
                    <a:pt x="766203" y="239433"/>
                  </a:lnTo>
                  <a:lnTo>
                    <a:pt x="790143" y="239433"/>
                  </a:lnTo>
                  <a:lnTo>
                    <a:pt x="790143" y="2154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04756" y="520389"/>
              <a:ext cx="981710" cy="981710"/>
            </a:xfrm>
            <a:custGeom>
              <a:avLst/>
              <a:gdLst/>
              <a:ahLst/>
              <a:cxnLst/>
              <a:rect l="l" t="t" r="r" b="b"/>
              <a:pathLst>
                <a:path w="981709" h="981710">
                  <a:moveTo>
                    <a:pt x="119710" y="861733"/>
                  </a:moveTo>
                  <a:lnTo>
                    <a:pt x="47879" y="861733"/>
                  </a:lnTo>
                  <a:lnTo>
                    <a:pt x="47879" y="933564"/>
                  </a:lnTo>
                  <a:lnTo>
                    <a:pt x="119710" y="933564"/>
                  </a:lnTo>
                  <a:lnTo>
                    <a:pt x="119710" y="861733"/>
                  </a:lnTo>
                  <a:close/>
                </a:path>
                <a:path w="981709" h="981710">
                  <a:moveTo>
                    <a:pt x="119710" y="47650"/>
                  </a:moveTo>
                  <a:lnTo>
                    <a:pt x="47879" y="47650"/>
                  </a:lnTo>
                  <a:lnTo>
                    <a:pt x="47879" y="119481"/>
                  </a:lnTo>
                  <a:lnTo>
                    <a:pt x="119710" y="119481"/>
                  </a:lnTo>
                  <a:lnTo>
                    <a:pt x="119710" y="47650"/>
                  </a:lnTo>
                  <a:close/>
                </a:path>
                <a:path w="981709" h="981710">
                  <a:moveTo>
                    <a:pt x="167601" y="814070"/>
                  </a:moveTo>
                  <a:lnTo>
                    <a:pt x="0" y="814070"/>
                  </a:lnTo>
                  <a:lnTo>
                    <a:pt x="0" y="838200"/>
                  </a:lnTo>
                  <a:lnTo>
                    <a:pt x="0" y="957580"/>
                  </a:lnTo>
                  <a:lnTo>
                    <a:pt x="0" y="981710"/>
                  </a:lnTo>
                  <a:lnTo>
                    <a:pt x="167601" y="981710"/>
                  </a:lnTo>
                  <a:lnTo>
                    <a:pt x="167601" y="957580"/>
                  </a:lnTo>
                  <a:lnTo>
                    <a:pt x="23939" y="957580"/>
                  </a:lnTo>
                  <a:lnTo>
                    <a:pt x="23939" y="838200"/>
                  </a:lnTo>
                  <a:lnTo>
                    <a:pt x="143662" y="838200"/>
                  </a:lnTo>
                  <a:lnTo>
                    <a:pt x="143662" y="957516"/>
                  </a:lnTo>
                  <a:lnTo>
                    <a:pt x="167601" y="957516"/>
                  </a:lnTo>
                  <a:lnTo>
                    <a:pt x="167601" y="838200"/>
                  </a:lnTo>
                  <a:lnTo>
                    <a:pt x="167601" y="837793"/>
                  </a:lnTo>
                  <a:lnTo>
                    <a:pt x="167601" y="814070"/>
                  </a:lnTo>
                  <a:close/>
                </a:path>
                <a:path w="981709" h="981710">
                  <a:moveTo>
                    <a:pt x="167601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3510"/>
                  </a:lnTo>
                  <a:lnTo>
                    <a:pt x="0" y="167640"/>
                  </a:lnTo>
                  <a:lnTo>
                    <a:pt x="167601" y="167640"/>
                  </a:lnTo>
                  <a:lnTo>
                    <a:pt x="167601" y="143510"/>
                  </a:lnTo>
                  <a:lnTo>
                    <a:pt x="23939" y="143510"/>
                  </a:lnTo>
                  <a:lnTo>
                    <a:pt x="23939" y="24130"/>
                  </a:lnTo>
                  <a:lnTo>
                    <a:pt x="143662" y="24130"/>
                  </a:lnTo>
                  <a:lnTo>
                    <a:pt x="143662" y="143433"/>
                  </a:lnTo>
                  <a:lnTo>
                    <a:pt x="167601" y="143433"/>
                  </a:lnTo>
                  <a:lnTo>
                    <a:pt x="167601" y="24130"/>
                  </a:lnTo>
                  <a:lnTo>
                    <a:pt x="167601" y="23710"/>
                  </a:lnTo>
                  <a:lnTo>
                    <a:pt x="167601" y="0"/>
                  </a:lnTo>
                  <a:close/>
                </a:path>
                <a:path w="981709" h="981710">
                  <a:moveTo>
                    <a:pt x="622528" y="885685"/>
                  </a:moveTo>
                  <a:lnTo>
                    <a:pt x="598589" y="885685"/>
                  </a:lnTo>
                  <a:lnTo>
                    <a:pt x="598589" y="909624"/>
                  </a:lnTo>
                  <a:lnTo>
                    <a:pt x="622528" y="909624"/>
                  </a:lnTo>
                  <a:lnTo>
                    <a:pt x="622528" y="885685"/>
                  </a:lnTo>
                  <a:close/>
                </a:path>
                <a:path w="981709" h="981710">
                  <a:moveTo>
                    <a:pt x="646468" y="957516"/>
                  </a:moveTo>
                  <a:lnTo>
                    <a:pt x="622528" y="957516"/>
                  </a:lnTo>
                  <a:lnTo>
                    <a:pt x="598589" y="957516"/>
                  </a:lnTo>
                  <a:lnTo>
                    <a:pt x="574636" y="957516"/>
                  </a:lnTo>
                  <a:lnTo>
                    <a:pt x="574636" y="981456"/>
                  </a:lnTo>
                  <a:lnTo>
                    <a:pt x="598589" y="981456"/>
                  </a:lnTo>
                  <a:lnTo>
                    <a:pt x="622528" y="981456"/>
                  </a:lnTo>
                  <a:lnTo>
                    <a:pt x="646468" y="981456"/>
                  </a:lnTo>
                  <a:lnTo>
                    <a:pt x="646468" y="957516"/>
                  </a:lnTo>
                  <a:close/>
                </a:path>
                <a:path w="981709" h="981710">
                  <a:moveTo>
                    <a:pt x="790130" y="957516"/>
                  </a:moveTo>
                  <a:lnTo>
                    <a:pt x="766191" y="957516"/>
                  </a:lnTo>
                  <a:lnTo>
                    <a:pt x="742251" y="957516"/>
                  </a:lnTo>
                  <a:lnTo>
                    <a:pt x="742251" y="981456"/>
                  </a:lnTo>
                  <a:lnTo>
                    <a:pt x="766191" y="981456"/>
                  </a:lnTo>
                  <a:lnTo>
                    <a:pt x="790130" y="981456"/>
                  </a:lnTo>
                  <a:lnTo>
                    <a:pt x="790130" y="957516"/>
                  </a:lnTo>
                  <a:close/>
                </a:path>
                <a:path w="981709" h="981710">
                  <a:moveTo>
                    <a:pt x="838022" y="813854"/>
                  </a:moveTo>
                  <a:lnTo>
                    <a:pt x="814082" y="813854"/>
                  </a:lnTo>
                  <a:lnTo>
                    <a:pt x="814082" y="837793"/>
                  </a:lnTo>
                  <a:lnTo>
                    <a:pt x="838022" y="837793"/>
                  </a:lnTo>
                  <a:lnTo>
                    <a:pt x="838022" y="813854"/>
                  </a:lnTo>
                  <a:close/>
                </a:path>
                <a:path w="981709" h="981710">
                  <a:moveTo>
                    <a:pt x="885913" y="765810"/>
                  </a:moveTo>
                  <a:lnTo>
                    <a:pt x="766191" y="765810"/>
                  </a:lnTo>
                  <a:lnTo>
                    <a:pt x="766191" y="789940"/>
                  </a:lnTo>
                  <a:lnTo>
                    <a:pt x="766191" y="862330"/>
                  </a:lnTo>
                  <a:lnTo>
                    <a:pt x="766191" y="885190"/>
                  </a:lnTo>
                  <a:lnTo>
                    <a:pt x="885913" y="885190"/>
                  </a:lnTo>
                  <a:lnTo>
                    <a:pt x="885913" y="862330"/>
                  </a:lnTo>
                  <a:lnTo>
                    <a:pt x="790130" y="862330"/>
                  </a:lnTo>
                  <a:lnTo>
                    <a:pt x="790130" y="789940"/>
                  </a:lnTo>
                  <a:lnTo>
                    <a:pt x="861961" y="789940"/>
                  </a:lnTo>
                  <a:lnTo>
                    <a:pt x="861961" y="861733"/>
                  </a:lnTo>
                  <a:lnTo>
                    <a:pt x="885913" y="861733"/>
                  </a:lnTo>
                  <a:lnTo>
                    <a:pt x="885913" y="789940"/>
                  </a:lnTo>
                  <a:lnTo>
                    <a:pt x="885913" y="765810"/>
                  </a:lnTo>
                  <a:close/>
                </a:path>
                <a:path w="981709" h="981710">
                  <a:moveTo>
                    <a:pt x="933792" y="47650"/>
                  </a:moveTo>
                  <a:lnTo>
                    <a:pt x="861961" y="47650"/>
                  </a:lnTo>
                  <a:lnTo>
                    <a:pt x="861961" y="119481"/>
                  </a:lnTo>
                  <a:lnTo>
                    <a:pt x="933792" y="119481"/>
                  </a:lnTo>
                  <a:lnTo>
                    <a:pt x="933792" y="47650"/>
                  </a:lnTo>
                  <a:close/>
                </a:path>
                <a:path w="981709" h="981710">
                  <a:moveTo>
                    <a:pt x="981684" y="0"/>
                  </a:moveTo>
                  <a:lnTo>
                    <a:pt x="814082" y="0"/>
                  </a:lnTo>
                  <a:lnTo>
                    <a:pt x="814082" y="24130"/>
                  </a:lnTo>
                  <a:lnTo>
                    <a:pt x="814082" y="143510"/>
                  </a:lnTo>
                  <a:lnTo>
                    <a:pt x="814082" y="167640"/>
                  </a:lnTo>
                  <a:lnTo>
                    <a:pt x="981684" y="167640"/>
                  </a:lnTo>
                  <a:lnTo>
                    <a:pt x="981684" y="143510"/>
                  </a:lnTo>
                  <a:lnTo>
                    <a:pt x="838022" y="143510"/>
                  </a:lnTo>
                  <a:lnTo>
                    <a:pt x="838022" y="24130"/>
                  </a:lnTo>
                  <a:lnTo>
                    <a:pt x="957745" y="24130"/>
                  </a:lnTo>
                  <a:lnTo>
                    <a:pt x="957745" y="143433"/>
                  </a:lnTo>
                  <a:lnTo>
                    <a:pt x="981684" y="143433"/>
                  </a:lnTo>
                  <a:lnTo>
                    <a:pt x="981684" y="24130"/>
                  </a:lnTo>
                  <a:lnTo>
                    <a:pt x="981684" y="23710"/>
                  </a:lnTo>
                  <a:lnTo>
                    <a:pt x="98168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890" y="100705"/>
            <a:ext cx="10465435" cy="457200"/>
          </a:xfrm>
          <a:custGeom>
            <a:avLst/>
            <a:gdLst/>
            <a:ahLst/>
            <a:cxnLst/>
            <a:rect l="l" t="t" r="r" b="b"/>
            <a:pathLst>
              <a:path w="10465435" h="457200">
                <a:moveTo>
                  <a:pt x="10464813" y="0"/>
                </a:moveTo>
                <a:lnTo>
                  <a:pt x="0" y="0"/>
                </a:lnTo>
                <a:lnTo>
                  <a:pt x="0" y="385000"/>
                </a:lnTo>
                <a:lnTo>
                  <a:pt x="0" y="457200"/>
                </a:lnTo>
                <a:lnTo>
                  <a:pt x="10464813" y="457200"/>
                </a:lnTo>
                <a:lnTo>
                  <a:pt x="10464813" y="385000"/>
                </a:lnTo>
                <a:lnTo>
                  <a:pt x="1046481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4598" y="95220"/>
            <a:ext cx="5356860" cy="414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17420" algn="l"/>
                <a:tab pos="4241165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900" spc="-15" baseline="9259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900" spc="104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aseline="925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spc="11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30" baseline="925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9259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379118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" name="object 5"/>
          <p:cNvGrpSpPr>
            <a:grpSpLocks noGrp="1" noUngrp="1" noRot="1" noMove="1" noResize="1"/>
          </p:cNvGrpSpPr>
          <p:nvPr/>
        </p:nvGrpSpPr>
        <p:grpSpPr>
          <a:xfrm>
            <a:off x="1153636" y="3027352"/>
            <a:ext cx="2423160" cy="3171825"/>
            <a:chOff x="1153636" y="3027352"/>
            <a:chExt cx="2423160" cy="3171825"/>
          </a:xfrm>
        </p:grpSpPr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19" y="3441685"/>
              <a:ext cx="403225" cy="1843405"/>
            </a:xfrm>
            <a:custGeom>
              <a:avLst/>
              <a:gdLst/>
              <a:ahLst/>
              <a:cxnLst/>
              <a:rect l="l" t="t" r="r" b="b"/>
              <a:pathLst>
                <a:path w="403225" h="1843404">
                  <a:moveTo>
                    <a:pt x="403228" y="0"/>
                  </a:moveTo>
                  <a:lnTo>
                    <a:pt x="0" y="209552"/>
                  </a:lnTo>
                  <a:lnTo>
                    <a:pt x="1595" y="1843088"/>
                  </a:lnTo>
                  <a:lnTo>
                    <a:pt x="390531" y="1624806"/>
                  </a:lnTo>
                  <a:lnTo>
                    <a:pt x="403228" y="0"/>
                  </a:lnTo>
                  <a:close/>
                </a:path>
              </a:pathLst>
            </a:custGeom>
            <a:solidFill>
              <a:srgbClr val="CD8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88432" y="3268652"/>
              <a:ext cx="946150" cy="1734185"/>
            </a:xfrm>
            <a:custGeom>
              <a:avLst/>
              <a:gdLst/>
              <a:ahLst/>
              <a:cxnLst/>
              <a:rect l="l" t="t" r="r" b="b"/>
              <a:pathLst>
                <a:path w="946150" h="1734185">
                  <a:moveTo>
                    <a:pt x="412755" y="0"/>
                  </a:moveTo>
                  <a:lnTo>
                    <a:pt x="0" y="215902"/>
                  </a:lnTo>
                  <a:lnTo>
                    <a:pt x="558803" y="1733558"/>
                  </a:lnTo>
                  <a:lnTo>
                    <a:pt x="946148" y="1435100"/>
                  </a:lnTo>
                  <a:lnTo>
                    <a:pt x="412755" y="0"/>
                  </a:lnTo>
                  <a:close/>
                </a:path>
              </a:pathLst>
            </a:custGeom>
            <a:solidFill>
              <a:srgbClr val="D09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1899" y="3245654"/>
              <a:ext cx="1315085" cy="2626360"/>
            </a:xfrm>
            <a:custGeom>
              <a:avLst/>
              <a:gdLst/>
              <a:ahLst/>
              <a:cxnLst/>
              <a:rect l="l" t="t" r="r" b="b"/>
              <a:pathLst>
                <a:path w="1315085" h="2626360">
                  <a:moveTo>
                    <a:pt x="0" y="0"/>
                  </a:moveTo>
                  <a:lnTo>
                    <a:pt x="0" y="1865085"/>
                  </a:lnTo>
                  <a:lnTo>
                    <a:pt x="299387" y="2038022"/>
                  </a:lnTo>
                  <a:lnTo>
                    <a:pt x="302169" y="740318"/>
                  </a:lnTo>
                  <a:lnTo>
                    <a:pt x="951833" y="2412165"/>
                  </a:lnTo>
                  <a:lnTo>
                    <a:pt x="1314985" y="2625959"/>
                  </a:lnTo>
                  <a:lnTo>
                    <a:pt x="1314439" y="725209"/>
                  </a:lnTo>
                  <a:lnTo>
                    <a:pt x="1012270" y="574121"/>
                  </a:lnTo>
                  <a:lnTo>
                    <a:pt x="997160" y="1724116"/>
                  </a:lnTo>
                  <a:lnTo>
                    <a:pt x="438144" y="241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7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3926" y="3027356"/>
              <a:ext cx="1725295" cy="944880"/>
            </a:xfrm>
            <a:custGeom>
              <a:avLst/>
              <a:gdLst/>
              <a:ahLst/>
              <a:cxnLst/>
              <a:rect l="l" t="t" r="r" b="b"/>
              <a:pathLst>
                <a:path w="1725295" h="944879">
                  <a:moveTo>
                    <a:pt x="857250" y="241300"/>
                  </a:moveTo>
                  <a:lnTo>
                    <a:pt x="457200" y="0"/>
                  </a:lnTo>
                  <a:lnTo>
                    <a:pt x="0" y="222250"/>
                  </a:lnTo>
                  <a:lnTo>
                    <a:pt x="444500" y="457200"/>
                  </a:lnTo>
                  <a:lnTo>
                    <a:pt x="857250" y="241300"/>
                  </a:lnTo>
                  <a:close/>
                </a:path>
                <a:path w="1725295" h="944879">
                  <a:moveTo>
                    <a:pt x="1724812" y="735012"/>
                  </a:moveTo>
                  <a:lnTo>
                    <a:pt x="1460500" y="582612"/>
                  </a:lnTo>
                  <a:lnTo>
                    <a:pt x="1020762" y="792962"/>
                  </a:lnTo>
                  <a:lnTo>
                    <a:pt x="1321587" y="944562"/>
                  </a:lnTo>
                  <a:lnTo>
                    <a:pt x="1724812" y="735012"/>
                  </a:lnTo>
                  <a:close/>
                </a:path>
              </a:pathLst>
            </a:custGeom>
            <a:solidFill>
              <a:srgbClr val="DC9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5521" y="3762363"/>
              <a:ext cx="403225" cy="2109470"/>
            </a:xfrm>
            <a:custGeom>
              <a:avLst/>
              <a:gdLst/>
              <a:ahLst/>
              <a:cxnLst/>
              <a:rect l="l" t="t" r="r" b="b"/>
              <a:pathLst>
                <a:path w="403225" h="2109470">
                  <a:moveTo>
                    <a:pt x="403228" y="0"/>
                  </a:moveTo>
                  <a:lnTo>
                    <a:pt x="0" y="209552"/>
                  </a:lnTo>
                  <a:lnTo>
                    <a:pt x="1396" y="2109334"/>
                  </a:lnTo>
                  <a:lnTo>
                    <a:pt x="390531" y="1891504"/>
                  </a:lnTo>
                  <a:lnTo>
                    <a:pt x="403228" y="0"/>
                  </a:lnTo>
                  <a:close/>
                </a:path>
              </a:pathLst>
            </a:custGeom>
            <a:solidFill>
              <a:srgbClr val="CD8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7446" y="5060134"/>
              <a:ext cx="2415540" cy="1135380"/>
            </a:xfrm>
            <a:custGeom>
              <a:avLst/>
              <a:gdLst/>
              <a:ahLst/>
              <a:cxnLst/>
              <a:rect l="l" t="t" r="r" b="b"/>
              <a:pathLst>
                <a:path w="2415540" h="1135379">
                  <a:moveTo>
                    <a:pt x="1087478" y="1001621"/>
                  </a:moveTo>
                  <a:lnTo>
                    <a:pt x="2415391" y="234951"/>
                  </a:lnTo>
                </a:path>
                <a:path w="2415540" h="1135379">
                  <a:moveTo>
                    <a:pt x="1965830" y="1134972"/>
                  </a:moveTo>
                  <a:lnTo>
                    <a:pt x="0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9740000">
            <a:off x="3796085" y="5505306"/>
            <a:ext cx="88652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5"/>
              </a:lnSpc>
            </a:pPr>
            <a:r>
              <a:rPr sz="2400" i="1" spc="20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9740000">
            <a:off x="3758857" y="5845831"/>
            <a:ext cx="961452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5"/>
              </a:lnSpc>
            </a:pPr>
            <a:r>
              <a:rPr sz="2400" i="1" spc="225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08829" y="4856327"/>
            <a:ext cx="972185" cy="605155"/>
          </a:xfrm>
          <a:custGeom>
            <a:avLst/>
            <a:gdLst/>
            <a:ahLst/>
            <a:cxnLst/>
            <a:rect l="l" t="t" r="r" b="b"/>
            <a:pathLst>
              <a:path w="972185" h="605154">
                <a:moveTo>
                  <a:pt x="142311" y="72664"/>
                </a:moveTo>
                <a:lnTo>
                  <a:pt x="128999" y="94294"/>
                </a:lnTo>
                <a:lnTo>
                  <a:pt x="958546" y="604789"/>
                </a:lnTo>
                <a:lnTo>
                  <a:pt x="971859" y="583161"/>
                </a:lnTo>
                <a:lnTo>
                  <a:pt x="142311" y="72664"/>
                </a:lnTo>
                <a:close/>
              </a:path>
              <a:path w="972185" h="605154">
                <a:moveTo>
                  <a:pt x="0" y="0"/>
                </a:moveTo>
                <a:lnTo>
                  <a:pt x="111481" y="158069"/>
                </a:lnTo>
                <a:lnTo>
                  <a:pt x="112010" y="152806"/>
                </a:lnTo>
                <a:lnTo>
                  <a:pt x="112669" y="147618"/>
                </a:lnTo>
                <a:lnTo>
                  <a:pt x="122497" y="108932"/>
                </a:lnTo>
                <a:lnTo>
                  <a:pt x="128999" y="94294"/>
                </a:lnTo>
                <a:lnTo>
                  <a:pt x="69437" y="57640"/>
                </a:lnTo>
                <a:lnTo>
                  <a:pt x="82749" y="36010"/>
                </a:lnTo>
                <a:lnTo>
                  <a:pt x="179818" y="36010"/>
                </a:lnTo>
                <a:lnTo>
                  <a:pt x="182552" y="34060"/>
                </a:lnTo>
                <a:lnTo>
                  <a:pt x="186886" y="31132"/>
                </a:lnTo>
                <a:lnTo>
                  <a:pt x="191347" y="28285"/>
                </a:lnTo>
                <a:lnTo>
                  <a:pt x="0" y="0"/>
                </a:lnTo>
                <a:close/>
              </a:path>
              <a:path w="972185" h="605154">
                <a:moveTo>
                  <a:pt x="82749" y="36010"/>
                </a:moveTo>
                <a:lnTo>
                  <a:pt x="69437" y="57640"/>
                </a:lnTo>
                <a:lnTo>
                  <a:pt x="128999" y="94294"/>
                </a:lnTo>
                <a:lnTo>
                  <a:pt x="130453" y="91461"/>
                </a:lnTo>
                <a:lnTo>
                  <a:pt x="132756" y="87289"/>
                </a:lnTo>
                <a:lnTo>
                  <a:pt x="135191" y="83196"/>
                </a:lnTo>
                <a:lnTo>
                  <a:pt x="137750" y="79179"/>
                </a:lnTo>
                <a:lnTo>
                  <a:pt x="140436" y="75241"/>
                </a:lnTo>
                <a:lnTo>
                  <a:pt x="142311" y="72664"/>
                </a:lnTo>
                <a:lnTo>
                  <a:pt x="82749" y="36010"/>
                </a:lnTo>
                <a:close/>
              </a:path>
              <a:path w="972185" h="605154">
                <a:moveTo>
                  <a:pt x="179818" y="36010"/>
                </a:moveTo>
                <a:lnTo>
                  <a:pt x="82749" y="36010"/>
                </a:lnTo>
                <a:lnTo>
                  <a:pt x="142311" y="72664"/>
                </a:lnTo>
                <a:lnTo>
                  <a:pt x="143248" y="71377"/>
                </a:lnTo>
                <a:lnTo>
                  <a:pt x="146188" y="67598"/>
                </a:lnTo>
                <a:lnTo>
                  <a:pt x="174265" y="40140"/>
                </a:lnTo>
                <a:lnTo>
                  <a:pt x="178344" y="37062"/>
                </a:lnTo>
                <a:lnTo>
                  <a:pt x="179818" y="3601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38821" y="1935304"/>
            <a:ext cx="821690" cy="7321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0955" marR="5080" indent="-8890">
              <a:lnSpc>
                <a:spcPts val="2680"/>
              </a:lnSpc>
              <a:spcBef>
                <a:spcPts val="355"/>
              </a:spcBef>
            </a:pP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PLAN 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69024" y="2735405"/>
            <a:ext cx="153035" cy="1009650"/>
          </a:xfrm>
          <a:custGeom>
            <a:avLst/>
            <a:gdLst/>
            <a:ahLst/>
            <a:cxnLst/>
            <a:rect l="l" t="t" r="r" b="b"/>
            <a:pathLst>
              <a:path w="153035" h="1009650">
                <a:moveTo>
                  <a:pt x="0" y="831841"/>
                </a:moveTo>
                <a:lnTo>
                  <a:pt x="76205" y="1009652"/>
                </a:lnTo>
                <a:lnTo>
                  <a:pt x="114503" y="920290"/>
                </a:lnTo>
                <a:lnTo>
                  <a:pt x="63503" y="920290"/>
                </a:lnTo>
                <a:lnTo>
                  <a:pt x="63503" y="850346"/>
                </a:lnTo>
                <a:lnTo>
                  <a:pt x="23813" y="841889"/>
                </a:lnTo>
                <a:lnTo>
                  <a:pt x="4762" y="834148"/>
                </a:lnTo>
                <a:lnTo>
                  <a:pt x="0" y="831841"/>
                </a:lnTo>
                <a:close/>
              </a:path>
              <a:path w="153035" h="1009650">
                <a:moveTo>
                  <a:pt x="63503" y="850346"/>
                </a:moveTo>
                <a:lnTo>
                  <a:pt x="63503" y="920290"/>
                </a:lnTo>
                <a:lnTo>
                  <a:pt x="88905" y="920290"/>
                </a:lnTo>
                <a:lnTo>
                  <a:pt x="88905" y="850892"/>
                </a:lnTo>
                <a:lnTo>
                  <a:pt x="76205" y="850892"/>
                </a:lnTo>
                <a:lnTo>
                  <a:pt x="71442" y="850817"/>
                </a:lnTo>
                <a:lnTo>
                  <a:pt x="66678" y="850593"/>
                </a:lnTo>
                <a:lnTo>
                  <a:pt x="63503" y="850346"/>
                </a:lnTo>
                <a:close/>
              </a:path>
              <a:path w="153035" h="1009650">
                <a:moveTo>
                  <a:pt x="152410" y="831841"/>
                </a:moveTo>
                <a:lnTo>
                  <a:pt x="114307" y="846129"/>
                </a:lnTo>
                <a:lnTo>
                  <a:pt x="88905" y="850346"/>
                </a:lnTo>
                <a:lnTo>
                  <a:pt x="88905" y="920290"/>
                </a:lnTo>
                <a:lnTo>
                  <a:pt x="114503" y="920290"/>
                </a:lnTo>
                <a:lnTo>
                  <a:pt x="152410" y="831841"/>
                </a:lnTo>
                <a:close/>
              </a:path>
              <a:path w="153035" h="1009650">
                <a:moveTo>
                  <a:pt x="88905" y="0"/>
                </a:moveTo>
                <a:lnTo>
                  <a:pt x="63503" y="0"/>
                </a:lnTo>
                <a:lnTo>
                  <a:pt x="63504" y="850346"/>
                </a:lnTo>
                <a:lnTo>
                  <a:pt x="66678" y="850593"/>
                </a:lnTo>
                <a:lnTo>
                  <a:pt x="71442" y="850817"/>
                </a:lnTo>
                <a:lnTo>
                  <a:pt x="76205" y="850892"/>
                </a:lnTo>
                <a:lnTo>
                  <a:pt x="80967" y="850817"/>
                </a:lnTo>
                <a:lnTo>
                  <a:pt x="85730" y="850593"/>
                </a:lnTo>
                <a:lnTo>
                  <a:pt x="88905" y="850346"/>
                </a:lnTo>
                <a:lnTo>
                  <a:pt x="88905" y="0"/>
                </a:lnTo>
                <a:close/>
              </a:path>
              <a:path w="153035" h="1009650">
                <a:moveTo>
                  <a:pt x="88905" y="850346"/>
                </a:moveTo>
                <a:lnTo>
                  <a:pt x="85730" y="850593"/>
                </a:lnTo>
                <a:lnTo>
                  <a:pt x="80967" y="850817"/>
                </a:lnTo>
                <a:lnTo>
                  <a:pt x="76205" y="850892"/>
                </a:lnTo>
                <a:lnTo>
                  <a:pt x="88905" y="850892"/>
                </a:lnTo>
                <a:lnTo>
                  <a:pt x="88905" y="850346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920000">
            <a:off x="449953" y="5414828"/>
            <a:ext cx="128693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45"/>
              </a:lnSpc>
            </a:pPr>
            <a:r>
              <a:rPr sz="2400" spc="285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920000">
            <a:off x="604927" y="5754677"/>
            <a:ext cx="977728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5"/>
              </a:lnSpc>
            </a:pPr>
            <a:r>
              <a:rPr sz="2400" spc="254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>
            <a:grpSpLocks noGrp="1" noUngrp="1" noRot="1" noMove="1" noResize="1"/>
          </p:cNvGrpSpPr>
          <p:nvPr/>
        </p:nvGrpSpPr>
        <p:grpSpPr>
          <a:xfrm>
            <a:off x="1141732" y="2099150"/>
            <a:ext cx="8813800" cy="4795520"/>
            <a:chOff x="1141732" y="2099150"/>
            <a:chExt cx="8813800" cy="4795520"/>
          </a:xfrm>
        </p:grpSpPr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1732" y="4856083"/>
              <a:ext cx="852805" cy="519430"/>
            </a:xfrm>
            <a:custGeom>
              <a:avLst/>
              <a:gdLst/>
              <a:ahLst/>
              <a:cxnLst/>
              <a:rect l="l" t="t" r="r" b="b"/>
              <a:pathLst>
                <a:path w="852805" h="519429">
                  <a:moveTo>
                    <a:pt x="709292" y="71161"/>
                  </a:moveTo>
                  <a:lnTo>
                    <a:pt x="0" y="497357"/>
                  </a:lnTo>
                  <a:lnTo>
                    <a:pt x="13082" y="519130"/>
                  </a:lnTo>
                  <a:lnTo>
                    <a:pt x="722376" y="92933"/>
                  </a:lnTo>
                  <a:lnTo>
                    <a:pt x="709292" y="71161"/>
                  </a:lnTo>
                  <a:close/>
                </a:path>
                <a:path w="852805" h="519429">
                  <a:moveTo>
                    <a:pt x="827045" y="35135"/>
                  </a:moveTo>
                  <a:lnTo>
                    <a:pt x="769247" y="35135"/>
                  </a:lnTo>
                  <a:lnTo>
                    <a:pt x="782330" y="56908"/>
                  </a:lnTo>
                  <a:lnTo>
                    <a:pt x="722376" y="92933"/>
                  </a:lnTo>
                  <a:lnTo>
                    <a:pt x="735570" y="131312"/>
                  </a:lnTo>
                  <a:lnTo>
                    <a:pt x="739221" y="156902"/>
                  </a:lnTo>
                  <a:lnTo>
                    <a:pt x="827045" y="35135"/>
                  </a:lnTo>
                  <a:close/>
                </a:path>
                <a:path w="852805" h="519429">
                  <a:moveTo>
                    <a:pt x="769247" y="35135"/>
                  </a:moveTo>
                  <a:lnTo>
                    <a:pt x="709292" y="71161"/>
                  </a:lnTo>
                  <a:lnTo>
                    <a:pt x="711140" y="73756"/>
                  </a:lnTo>
                  <a:lnTo>
                    <a:pt x="713786" y="77723"/>
                  </a:lnTo>
                  <a:lnTo>
                    <a:pt x="716302" y="81766"/>
                  </a:lnTo>
                  <a:lnTo>
                    <a:pt x="718692" y="85888"/>
                  </a:lnTo>
                  <a:lnTo>
                    <a:pt x="720954" y="90086"/>
                  </a:lnTo>
                  <a:lnTo>
                    <a:pt x="722376" y="92933"/>
                  </a:lnTo>
                  <a:lnTo>
                    <a:pt x="782330" y="56908"/>
                  </a:lnTo>
                  <a:lnTo>
                    <a:pt x="769247" y="35135"/>
                  </a:lnTo>
                  <a:close/>
                </a:path>
                <a:path w="852805" h="519429">
                  <a:moveTo>
                    <a:pt x="852387" y="0"/>
                  </a:moveTo>
                  <a:lnTo>
                    <a:pt x="660726" y="26261"/>
                  </a:lnTo>
                  <a:lnTo>
                    <a:pt x="665154" y="29155"/>
                  </a:lnTo>
                  <a:lnTo>
                    <a:pt x="669456" y="32125"/>
                  </a:lnTo>
                  <a:lnTo>
                    <a:pt x="699289" y="58654"/>
                  </a:lnTo>
                  <a:lnTo>
                    <a:pt x="709292" y="71161"/>
                  </a:lnTo>
                  <a:lnTo>
                    <a:pt x="769247" y="35135"/>
                  </a:lnTo>
                  <a:lnTo>
                    <a:pt x="827045" y="35135"/>
                  </a:lnTo>
                  <a:lnTo>
                    <a:pt x="852387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37922" y="4173682"/>
              <a:ext cx="4913630" cy="0"/>
            </a:xfrm>
            <a:custGeom>
              <a:avLst/>
              <a:gdLst/>
              <a:ahLst/>
              <a:cxnLst/>
              <a:rect l="l" t="t" r="r" b="b"/>
              <a:pathLst>
                <a:path w="4913630">
                  <a:moveTo>
                    <a:pt x="0" y="0"/>
                  </a:moveTo>
                  <a:lnTo>
                    <a:pt x="4913518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98006" y="2102960"/>
              <a:ext cx="2085339" cy="2085339"/>
            </a:xfrm>
            <a:custGeom>
              <a:avLst/>
              <a:gdLst/>
              <a:ahLst/>
              <a:cxnLst/>
              <a:rect l="l" t="t" r="r" b="b"/>
              <a:pathLst>
                <a:path w="2085340" h="2085339">
                  <a:moveTo>
                    <a:pt x="0" y="2084939"/>
                  </a:moveTo>
                  <a:lnTo>
                    <a:pt x="2084939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3879" y="2379232"/>
              <a:ext cx="4236720" cy="4511675"/>
            </a:xfrm>
            <a:custGeom>
              <a:avLst/>
              <a:gdLst/>
              <a:ahLst/>
              <a:cxnLst/>
              <a:rect l="l" t="t" r="r" b="b"/>
              <a:pathLst>
                <a:path w="4236720" h="4511675">
                  <a:moveTo>
                    <a:pt x="583063" y="4511440"/>
                  </a:moveTo>
                  <a:lnTo>
                    <a:pt x="583063" y="0"/>
                  </a:lnTo>
                </a:path>
                <a:path w="4236720" h="4511675">
                  <a:moveTo>
                    <a:pt x="2728946" y="4511440"/>
                  </a:moveTo>
                  <a:lnTo>
                    <a:pt x="2728946" y="0"/>
                  </a:lnTo>
                </a:path>
                <a:path w="4236720" h="4511675">
                  <a:moveTo>
                    <a:pt x="3664050" y="1799088"/>
                  </a:moveTo>
                  <a:lnTo>
                    <a:pt x="3664050" y="881517"/>
                  </a:lnTo>
                  <a:lnTo>
                    <a:pt x="0" y="881517"/>
                  </a:lnTo>
                </a:path>
                <a:path w="4236720" h="4511675">
                  <a:moveTo>
                    <a:pt x="4236231" y="1799088"/>
                  </a:moveTo>
                  <a:lnTo>
                    <a:pt x="4236231" y="299580"/>
                  </a:lnTo>
                  <a:lnTo>
                    <a:pt x="24763" y="29958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09227" y="6898375"/>
            <a:ext cx="193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28059" y="6898375"/>
            <a:ext cx="160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27213" y="1831069"/>
            <a:ext cx="1685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2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84665" y="740879"/>
            <a:ext cx="149225" cy="161925"/>
          </a:xfrm>
          <a:custGeom>
            <a:avLst/>
            <a:gdLst/>
            <a:ahLst/>
            <a:cxnLst/>
            <a:rect l="l" t="t" r="r" b="b"/>
            <a:pathLst>
              <a:path w="149225" h="161925">
                <a:moveTo>
                  <a:pt x="149223" y="0"/>
                </a:moveTo>
                <a:lnTo>
                  <a:pt x="0" y="0"/>
                </a:lnTo>
                <a:lnTo>
                  <a:pt x="0" y="161658"/>
                </a:lnTo>
                <a:lnTo>
                  <a:pt x="149223" y="161658"/>
                </a:lnTo>
                <a:lnTo>
                  <a:pt x="149223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22788" y="696421"/>
            <a:ext cx="24460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PROJECTION / GUIDE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LINES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84665" y="1020283"/>
            <a:ext cx="149225" cy="161925"/>
          </a:xfrm>
          <a:custGeom>
            <a:avLst/>
            <a:gdLst/>
            <a:ahLst/>
            <a:cxnLst/>
            <a:rect l="l" t="t" r="r" b="b"/>
            <a:pathLst>
              <a:path w="149225" h="161925">
                <a:moveTo>
                  <a:pt x="149223" y="0"/>
                </a:moveTo>
                <a:lnTo>
                  <a:pt x="0" y="0"/>
                </a:lnTo>
                <a:lnTo>
                  <a:pt x="0" y="161657"/>
                </a:lnTo>
                <a:lnTo>
                  <a:pt x="149223" y="161657"/>
                </a:lnTo>
                <a:lnTo>
                  <a:pt x="149223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22788" y="975824"/>
            <a:ext cx="249618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45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DEGREE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GUIDE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LINE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(for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view)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>
            <a:grpSpLocks noGrp="1" noUngrp="1" noRot="1" noMove="1" noResize="1"/>
          </p:cNvGrpSpPr>
          <p:nvPr/>
        </p:nvGrpSpPr>
        <p:grpSpPr>
          <a:xfrm>
            <a:off x="4388518" y="2365443"/>
            <a:ext cx="5567045" cy="4518025"/>
            <a:chOff x="4388518" y="2365443"/>
            <a:chExt cx="5567045" cy="4518025"/>
          </a:xfrm>
        </p:grpSpPr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92328" y="6878783"/>
              <a:ext cx="5559425" cy="0"/>
            </a:xfrm>
            <a:custGeom>
              <a:avLst/>
              <a:gdLst/>
              <a:ahLst/>
              <a:cxnLst/>
              <a:rect l="l" t="t" r="r" b="b"/>
              <a:pathLst>
                <a:path w="5559425">
                  <a:moveTo>
                    <a:pt x="0" y="0"/>
                  </a:moveTo>
                  <a:lnTo>
                    <a:pt x="5559112" y="0"/>
                  </a:lnTo>
                </a:path>
              </a:pathLst>
            </a:custGeom>
            <a:ln w="7199">
              <a:solidFill>
                <a:srgbClr val="E3341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37922" y="2369253"/>
              <a:ext cx="4913630" cy="4490720"/>
            </a:xfrm>
            <a:custGeom>
              <a:avLst/>
              <a:gdLst/>
              <a:ahLst/>
              <a:cxnLst/>
              <a:rect l="l" t="t" r="r" b="b"/>
              <a:pathLst>
                <a:path w="4913630" h="4490720">
                  <a:moveTo>
                    <a:pt x="1152000" y="4490686"/>
                  </a:moveTo>
                  <a:lnTo>
                    <a:pt x="1152000" y="0"/>
                  </a:lnTo>
                </a:path>
                <a:path w="4913630" h="4490720">
                  <a:moveTo>
                    <a:pt x="2260080" y="4490686"/>
                  </a:moveTo>
                  <a:lnTo>
                    <a:pt x="2260080" y="0"/>
                  </a:lnTo>
                </a:path>
                <a:path w="4913630" h="4490720">
                  <a:moveTo>
                    <a:pt x="0" y="2728353"/>
                  </a:moveTo>
                  <a:lnTo>
                    <a:pt x="4913518" y="2728353"/>
                  </a:lnTo>
                </a:path>
                <a:path w="4913630" h="4490720">
                  <a:moveTo>
                    <a:pt x="0" y="3603283"/>
                  </a:moveTo>
                  <a:lnTo>
                    <a:pt x="4913518" y="3603283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35594" y="4170534"/>
              <a:ext cx="577850" cy="2710815"/>
            </a:xfrm>
            <a:custGeom>
              <a:avLst/>
              <a:gdLst/>
              <a:ahLst/>
              <a:cxnLst/>
              <a:rect l="l" t="t" r="r" b="b"/>
              <a:pathLst>
                <a:path w="577850" h="2710815">
                  <a:moveTo>
                    <a:pt x="577706" y="2710795"/>
                  </a:moveTo>
                  <a:lnTo>
                    <a:pt x="0" y="271079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35450" y="5088931"/>
              <a:ext cx="574040" cy="882015"/>
            </a:xfrm>
            <a:custGeom>
              <a:avLst/>
              <a:gdLst/>
              <a:ahLst/>
              <a:cxnLst/>
              <a:rect l="l" t="t" r="r" b="b"/>
              <a:pathLst>
                <a:path w="574040" h="882014">
                  <a:moveTo>
                    <a:pt x="105" y="0"/>
                  </a:moveTo>
                  <a:lnTo>
                    <a:pt x="573883" y="0"/>
                  </a:lnTo>
                </a:path>
                <a:path w="574040" h="882014">
                  <a:moveTo>
                    <a:pt x="0" y="881901"/>
                  </a:moveTo>
                  <a:lnTo>
                    <a:pt x="573883" y="881901"/>
                  </a:lnTo>
                </a:path>
              </a:pathLst>
            </a:custGeom>
            <a:ln w="12697">
              <a:solidFill>
                <a:srgbClr val="15161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63607" y="2686748"/>
              <a:ext cx="522605" cy="567055"/>
            </a:xfrm>
            <a:custGeom>
              <a:avLst/>
              <a:gdLst/>
              <a:ahLst/>
              <a:cxnLst/>
              <a:rect l="l" t="t" r="r" b="b"/>
              <a:pathLst>
                <a:path w="522604" h="567054">
                  <a:moveTo>
                    <a:pt x="0" y="0"/>
                  </a:moveTo>
                  <a:lnTo>
                    <a:pt x="522291" y="0"/>
                  </a:lnTo>
                  <a:lnTo>
                    <a:pt x="522291" y="566737"/>
                  </a:lnTo>
                  <a:lnTo>
                    <a:pt x="0" y="5667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94828" y="2688328"/>
              <a:ext cx="0" cy="571500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571097"/>
                  </a:moveTo>
                  <a:lnTo>
                    <a:pt x="0" y="0"/>
                  </a:lnTo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6934" y="1213332"/>
            <a:ext cx="3706495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3495" marR="5080" indent="-11430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of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letter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‘N’,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projection.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902" y="100699"/>
            <a:ext cx="10465435" cy="7315200"/>
          </a:xfrm>
          <a:custGeom>
            <a:avLst/>
            <a:gdLst/>
            <a:ahLst/>
            <a:cxnLst/>
            <a:rect l="l" t="t" r="r" b="b"/>
            <a:pathLst>
              <a:path w="10465435" h="7315200">
                <a:moveTo>
                  <a:pt x="0" y="0"/>
                </a:moveTo>
                <a:lnTo>
                  <a:pt x="10464807" y="0"/>
                </a:lnTo>
                <a:lnTo>
                  <a:pt x="10464807" y="7315203"/>
                </a:lnTo>
                <a:lnTo>
                  <a:pt x="0" y="731520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8124" y="6303713"/>
            <a:ext cx="4751070" cy="58293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PLEASE</a:t>
            </a:r>
            <a:r>
              <a:rPr sz="16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ESTIMATE</a:t>
            </a:r>
            <a:r>
              <a:rPr sz="16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4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BASE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0577" y="3790824"/>
            <a:ext cx="243204" cy="87693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250" i="1" spc="-160" dirty="0">
                <a:solidFill>
                  <a:srgbClr val="AFB0B0"/>
                </a:solidFill>
                <a:latin typeface="Arial"/>
                <a:cs typeface="Arial"/>
              </a:rPr>
              <a:t>V.Ryan</a:t>
            </a:r>
            <a:r>
              <a:rPr sz="1250" i="1" spc="-60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1250" i="1" spc="-190" dirty="0">
                <a:solidFill>
                  <a:srgbClr val="AFB0B0"/>
                </a:solidFill>
                <a:latin typeface="Arial"/>
                <a:cs typeface="Arial"/>
              </a:rPr>
              <a:t>©</a:t>
            </a:r>
            <a:r>
              <a:rPr sz="1250" i="1" spc="-60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1250" i="1" spc="-125" dirty="0">
                <a:solidFill>
                  <a:srgbClr val="AFB0B0"/>
                </a:solidFill>
                <a:latin typeface="Arial"/>
                <a:cs typeface="Arial"/>
              </a:rPr>
              <a:t>2023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0429" y="662478"/>
            <a:ext cx="1231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9690" y="611348"/>
            <a:ext cx="5537835" cy="353060"/>
          </a:xfrm>
          <a:custGeom>
            <a:avLst/>
            <a:gdLst/>
            <a:ahLst/>
            <a:cxnLst/>
            <a:rect l="l" t="t" r="r" b="b"/>
            <a:pathLst>
              <a:path w="5537835" h="353059">
                <a:moveTo>
                  <a:pt x="0" y="0"/>
                </a:moveTo>
                <a:lnTo>
                  <a:pt x="5537217" y="0"/>
                </a:lnTo>
                <a:lnTo>
                  <a:pt x="5537217" y="352612"/>
                </a:lnTo>
                <a:lnTo>
                  <a:pt x="0" y="35261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2942" y="658850"/>
            <a:ext cx="36341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https://technologystudent.com/despro_flsh/third3.html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66544" y="196188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6" name="object 46"/>
          <p:cNvGrpSpPr>
            <a:grpSpLocks noGrp="1" noUngrp="1" noRot="1" noMove="1" noResize="1"/>
          </p:cNvGrpSpPr>
          <p:nvPr/>
        </p:nvGrpSpPr>
        <p:grpSpPr>
          <a:xfrm>
            <a:off x="9257605" y="485697"/>
            <a:ext cx="1076325" cy="1076325"/>
            <a:chOff x="9257605" y="485697"/>
            <a:chExt cx="1076325" cy="1076325"/>
          </a:xfrm>
        </p:grpSpPr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7605" y="485697"/>
              <a:ext cx="1076325" cy="1076325"/>
            </a:xfrm>
            <a:custGeom>
              <a:avLst/>
              <a:gdLst/>
              <a:ahLst/>
              <a:cxnLst/>
              <a:rect l="l" t="t" r="r" b="b"/>
              <a:pathLst>
                <a:path w="1076325" h="1076325">
                  <a:moveTo>
                    <a:pt x="1075909" y="0"/>
                  </a:moveTo>
                  <a:lnTo>
                    <a:pt x="0" y="0"/>
                  </a:lnTo>
                  <a:lnTo>
                    <a:pt x="0" y="1075910"/>
                  </a:lnTo>
                  <a:lnTo>
                    <a:pt x="1075909" y="1075910"/>
                  </a:lnTo>
                  <a:lnTo>
                    <a:pt x="1075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16072" y="544176"/>
              <a:ext cx="935990" cy="327660"/>
            </a:xfrm>
            <a:custGeom>
              <a:avLst/>
              <a:gdLst/>
              <a:ahLst/>
              <a:cxnLst/>
              <a:rect l="l" t="t" r="r" b="b"/>
              <a:pathLst>
                <a:path w="935990" h="327659">
                  <a:moveTo>
                    <a:pt x="23393" y="210502"/>
                  </a:moveTo>
                  <a:lnTo>
                    <a:pt x="0" y="210502"/>
                  </a:lnTo>
                  <a:lnTo>
                    <a:pt x="0" y="233895"/>
                  </a:lnTo>
                  <a:lnTo>
                    <a:pt x="23393" y="233895"/>
                  </a:lnTo>
                  <a:lnTo>
                    <a:pt x="23393" y="210502"/>
                  </a:lnTo>
                  <a:close/>
                </a:path>
                <a:path w="935990" h="327659">
                  <a:moveTo>
                    <a:pt x="116954" y="187109"/>
                  </a:moveTo>
                  <a:lnTo>
                    <a:pt x="93560" y="187109"/>
                  </a:lnTo>
                  <a:lnTo>
                    <a:pt x="70167" y="187109"/>
                  </a:lnTo>
                  <a:lnTo>
                    <a:pt x="70167" y="210502"/>
                  </a:lnTo>
                  <a:lnTo>
                    <a:pt x="93560" y="210502"/>
                  </a:lnTo>
                  <a:lnTo>
                    <a:pt x="116954" y="210502"/>
                  </a:lnTo>
                  <a:lnTo>
                    <a:pt x="116954" y="187109"/>
                  </a:lnTo>
                  <a:close/>
                </a:path>
                <a:path w="935990" h="327659">
                  <a:moveTo>
                    <a:pt x="187121" y="187109"/>
                  </a:moveTo>
                  <a:lnTo>
                    <a:pt x="163728" y="187109"/>
                  </a:lnTo>
                  <a:lnTo>
                    <a:pt x="140335" y="187109"/>
                  </a:lnTo>
                  <a:lnTo>
                    <a:pt x="140335" y="210502"/>
                  </a:lnTo>
                  <a:lnTo>
                    <a:pt x="163728" y="210502"/>
                  </a:lnTo>
                  <a:lnTo>
                    <a:pt x="187121" y="210502"/>
                  </a:lnTo>
                  <a:lnTo>
                    <a:pt x="187121" y="187109"/>
                  </a:lnTo>
                  <a:close/>
                </a:path>
                <a:path w="935990" h="327659">
                  <a:moveTo>
                    <a:pt x="210502" y="140335"/>
                  </a:moveTo>
                  <a:lnTo>
                    <a:pt x="187121" y="140335"/>
                  </a:lnTo>
                  <a:lnTo>
                    <a:pt x="187121" y="163728"/>
                  </a:lnTo>
                  <a:lnTo>
                    <a:pt x="210502" y="163728"/>
                  </a:lnTo>
                  <a:lnTo>
                    <a:pt x="210502" y="140335"/>
                  </a:lnTo>
                  <a:close/>
                </a:path>
                <a:path w="935990" h="327659">
                  <a:moveTo>
                    <a:pt x="233895" y="70167"/>
                  </a:moveTo>
                  <a:lnTo>
                    <a:pt x="210502" y="70167"/>
                  </a:lnTo>
                  <a:lnTo>
                    <a:pt x="210502" y="46774"/>
                  </a:lnTo>
                  <a:lnTo>
                    <a:pt x="187121" y="46774"/>
                  </a:lnTo>
                  <a:lnTo>
                    <a:pt x="187121" y="93560"/>
                  </a:lnTo>
                  <a:lnTo>
                    <a:pt x="210502" y="93560"/>
                  </a:lnTo>
                  <a:lnTo>
                    <a:pt x="210502" y="140335"/>
                  </a:lnTo>
                  <a:lnTo>
                    <a:pt x="233895" y="140335"/>
                  </a:lnTo>
                  <a:lnTo>
                    <a:pt x="233895" y="70167"/>
                  </a:lnTo>
                  <a:close/>
                </a:path>
                <a:path w="935990" h="327659">
                  <a:moveTo>
                    <a:pt x="233895" y="0"/>
                  </a:moveTo>
                  <a:lnTo>
                    <a:pt x="210502" y="0"/>
                  </a:lnTo>
                  <a:lnTo>
                    <a:pt x="210502" y="23393"/>
                  </a:lnTo>
                  <a:lnTo>
                    <a:pt x="233895" y="23393"/>
                  </a:lnTo>
                  <a:lnTo>
                    <a:pt x="233895" y="0"/>
                  </a:lnTo>
                  <a:close/>
                </a:path>
                <a:path w="935990" h="327659">
                  <a:moveTo>
                    <a:pt x="257289" y="187109"/>
                  </a:moveTo>
                  <a:lnTo>
                    <a:pt x="233895" y="187109"/>
                  </a:lnTo>
                  <a:lnTo>
                    <a:pt x="210502" y="187109"/>
                  </a:lnTo>
                  <a:lnTo>
                    <a:pt x="210502" y="210502"/>
                  </a:lnTo>
                  <a:lnTo>
                    <a:pt x="233895" y="210502"/>
                  </a:lnTo>
                  <a:lnTo>
                    <a:pt x="257289" y="210502"/>
                  </a:lnTo>
                  <a:lnTo>
                    <a:pt x="257289" y="187109"/>
                  </a:lnTo>
                  <a:close/>
                </a:path>
                <a:path w="935990" h="327659">
                  <a:moveTo>
                    <a:pt x="257289" y="140335"/>
                  </a:moveTo>
                  <a:lnTo>
                    <a:pt x="233895" y="140335"/>
                  </a:lnTo>
                  <a:lnTo>
                    <a:pt x="233895" y="163728"/>
                  </a:lnTo>
                  <a:lnTo>
                    <a:pt x="257289" y="163728"/>
                  </a:lnTo>
                  <a:lnTo>
                    <a:pt x="257289" y="140335"/>
                  </a:lnTo>
                  <a:close/>
                </a:path>
                <a:path w="935990" h="327659">
                  <a:moveTo>
                    <a:pt x="257289" y="23393"/>
                  </a:moveTo>
                  <a:lnTo>
                    <a:pt x="233895" y="23393"/>
                  </a:lnTo>
                  <a:lnTo>
                    <a:pt x="233895" y="70167"/>
                  </a:lnTo>
                  <a:lnTo>
                    <a:pt x="257289" y="70167"/>
                  </a:lnTo>
                  <a:lnTo>
                    <a:pt x="257289" y="23393"/>
                  </a:lnTo>
                  <a:close/>
                </a:path>
                <a:path w="935990" h="327659">
                  <a:moveTo>
                    <a:pt x="280670" y="163728"/>
                  </a:moveTo>
                  <a:lnTo>
                    <a:pt x="257289" y="163728"/>
                  </a:lnTo>
                  <a:lnTo>
                    <a:pt x="257289" y="187109"/>
                  </a:lnTo>
                  <a:lnTo>
                    <a:pt x="280670" y="187109"/>
                  </a:lnTo>
                  <a:lnTo>
                    <a:pt x="280670" y="163728"/>
                  </a:lnTo>
                  <a:close/>
                </a:path>
                <a:path w="935990" h="327659">
                  <a:moveTo>
                    <a:pt x="304063" y="210502"/>
                  </a:moveTo>
                  <a:lnTo>
                    <a:pt x="280670" y="210502"/>
                  </a:lnTo>
                  <a:lnTo>
                    <a:pt x="257289" y="210502"/>
                  </a:lnTo>
                  <a:lnTo>
                    <a:pt x="257289" y="233895"/>
                  </a:lnTo>
                  <a:lnTo>
                    <a:pt x="233895" y="233895"/>
                  </a:lnTo>
                  <a:lnTo>
                    <a:pt x="233895" y="257276"/>
                  </a:lnTo>
                  <a:lnTo>
                    <a:pt x="257289" y="257276"/>
                  </a:lnTo>
                  <a:lnTo>
                    <a:pt x="280670" y="257276"/>
                  </a:lnTo>
                  <a:lnTo>
                    <a:pt x="280670" y="233895"/>
                  </a:lnTo>
                  <a:lnTo>
                    <a:pt x="304063" y="233895"/>
                  </a:lnTo>
                  <a:lnTo>
                    <a:pt x="304063" y="210502"/>
                  </a:lnTo>
                  <a:close/>
                </a:path>
                <a:path w="935990" h="327659">
                  <a:moveTo>
                    <a:pt x="304063" y="93560"/>
                  </a:moveTo>
                  <a:lnTo>
                    <a:pt x="280670" y="93560"/>
                  </a:lnTo>
                  <a:lnTo>
                    <a:pt x="257289" y="93560"/>
                  </a:lnTo>
                  <a:lnTo>
                    <a:pt x="257289" y="116941"/>
                  </a:lnTo>
                  <a:lnTo>
                    <a:pt x="280670" y="116941"/>
                  </a:lnTo>
                  <a:lnTo>
                    <a:pt x="280670" y="163728"/>
                  </a:lnTo>
                  <a:lnTo>
                    <a:pt x="304063" y="163728"/>
                  </a:lnTo>
                  <a:lnTo>
                    <a:pt x="304063" y="93560"/>
                  </a:lnTo>
                  <a:close/>
                </a:path>
                <a:path w="935990" h="327659">
                  <a:moveTo>
                    <a:pt x="350837" y="140335"/>
                  </a:moveTo>
                  <a:lnTo>
                    <a:pt x="327456" y="140335"/>
                  </a:lnTo>
                  <a:lnTo>
                    <a:pt x="327456" y="163728"/>
                  </a:lnTo>
                  <a:lnTo>
                    <a:pt x="350837" y="163728"/>
                  </a:lnTo>
                  <a:lnTo>
                    <a:pt x="350837" y="140335"/>
                  </a:lnTo>
                  <a:close/>
                </a:path>
                <a:path w="935990" h="327659">
                  <a:moveTo>
                    <a:pt x="421005" y="0"/>
                  </a:moveTo>
                  <a:lnTo>
                    <a:pt x="397624" y="0"/>
                  </a:lnTo>
                  <a:lnTo>
                    <a:pt x="374230" y="0"/>
                  </a:lnTo>
                  <a:lnTo>
                    <a:pt x="374230" y="23393"/>
                  </a:lnTo>
                  <a:lnTo>
                    <a:pt x="397624" y="23393"/>
                  </a:lnTo>
                  <a:lnTo>
                    <a:pt x="397624" y="46774"/>
                  </a:lnTo>
                  <a:lnTo>
                    <a:pt x="374230" y="46774"/>
                  </a:lnTo>
                  <a:lnTo>
                    <a:pt x="350837" y="46774"/>
                  </a:lnTo>
                  <a:lnTo>
                    <a:pt x="327456" y="46774"/>
                  </a:lnTo>
                  <a:lnTo>
                    <a:pt x="327456" y="0"/>
                  </a:lnTo>
                  <a:lnTo>
                    <a:pt x="304063" y="0"/>
                  </a:lnTo>
                  <a:lnTo>
                    <a:pt x="280670" y="0"/>
                  </a:lnTo>
                  <a:lnTo>
                    <a:pt x="257289" y="0"/>
                  </a:lnTo>
                  <a:lnTo>
                    <a:pt x="257289" y="23393"/>
                  </a:lnTo>
                  <a:lnTo>
                    <a:pt x="280670" y="23393"/>
                  </a:lnTo>
                  <a:lnTo>
                    <a:pt x="304063" y="23393"/>
                  </a:lnTo>
                  <a:lnTo>
                    <a:pt x="304063" y="70167"/>
                  </a:lnTo>
                  <a:lnTo>
                    <a:pt x="327456" y="70167"/>
                  </a:lnTo>
                  <a:lnTo>
                    <a:pt x="327456" y="93560"/>
                  </a:lnTo>
                  <a:lnTo>
                    <a:pt x="350837" y="93560"/>
                  </a:lnTo>
                  <a:lnTo>
                    <a:pt x="350837" y="70167"/>
                  </a:lnTo>
                  <a:lnTo>
                    <a:pt x="374230" y="70167"/>
                  </a:lnTo>
                  <a:lnTo>
                    <a:pt x="374230" y="93560"/>
                  </a:lnTo>
                  <a:lnTo>
                    <a:pt x="397624" y="93560"/>
                  </a:lnTo>
                  <a:lnTo>
                    <a:pt x="397624" y="70167"/>
                  </a:lnTo>
                  <a:lnTo>
                    <a:pt x="421005" y="70167"/>
                  </a:lnTo>
                  <a:lnTo>
                    <a:pt x="421005" y="0"/>
                  </a:lnTo>
                  <a:close/>
                </a:path>
                <a:path w="935990" h="327659">
                  <a:moveTo>
                    <a:pt x="514565" y="23393"/>
                  </a:moveTo>
                  <a:lnTo>
                    <a:pt x="491172" y="23393"/>
                  </a:lnTo>
                  <a:lnTo>
                    <a:pt x="491172" y="0"/>
                  </a:lnTo>
                  <a:lnTo>
                    <a:pt x="467791" y="0"/>
                  </a:lnTo>
                  <a:lnTo>
                    <a:pt x="467791" y="46774"/>
                  </a:lnTo>
                  <a:lnTo>
                    <a:pt x="444398" y="46774"/>
                  </a:lnTo>
                  <a:lnTo>
                    <a:pt x="444398" y="70167"/>
                  </a:lnTo>
                  <a:lnTo>
                    <a:pt x="467791" y="70167"/>
                  </a:lnTo>
                  <a:lnTo>
                    <a:pt x="467791" y="93560"/>
                  </a:lnTo>
                  <a:lnTo>
                    <a:pt x="444398" y="93560"/>
                  </a:lnTo>
                  <a:lnTo>
                    <a:pt x="444398" y="70167"/>
                  </a:lnTo>
                  <a:lnTo>
                    <a:pt x="421005" y="70167"/>
                  </a:lnTo>
                  <a:lnTo>
                    <a:pt x="421005" y="116941"/>
                  </a:lnTo>
                  <a:lnTo>
                    <a:pt x="397624" y="116941"/>
                  </a:lnTo>
                  <a:lnTo>
                    <a:pt x="374230" y="116941"/>
                  </a:lnTo>
                  <a:lnTo>
                    <a:pt x="374230" y="93560"/>
                  </a:lnTo>
                  <a:lnTo>
                    <a:pt x="350837" y="93560"/>
                  </a:lnTo>
                  <a:lnTo>
                    <a:pt x="350837" y="140335"/>
                  </a:lnTo>
                  <a:lnTo>
                    <a:pt x="374230" y="140335"/>
                  </a:lnTo>
                  <a:lnTo>
                    <a:pt x="374230" y="187109"/>
                  </a:lnTo>
                  <a:lnTo>
                    <a:pt x="350837" y="187109"/>
                  </a:lnTo>
                  <a:lnTo>
                    <a:pt x="327456" y="187109"/>
                  </a:lnTo>
                  <a:lnTo>
                    <a:pt x="327456" y="210502"/>
                  </a:lnTo>
                  <a:lnTo>
                    <a:pt x="350837" y="210502"/>
                  </a:lnTo>
                  <a:lnTo>
                    <a:pt x="374230" y="210502"/>
                  </a:lnTo>
                  <a:lnTo>
                    <a:pt x="397624" y="210502"/>
                  </a:lnTo>
                  <a:lnTo>
                    <a:pt x="397624" y="187109"/>
                  </a:lnTo>
                  <a:lnTo>
                    <a:pt x="421005" y="187109"/>
                  </a:lnTo>
                  <a:lnTo>
                    <a:pt x="421005" y="163728"/>
                  </a:lnTo>
                  <a:lnTo>
                    <a:pt x="397624" y="163728"/>
                  </a:lnTo>
                  <a:lnTo>
                    <a:pt x="397624" y="140335"/>
                  </a:lnTo>
                  <a:lnTo>
                    <a:pt x="421005" y="140335"/>
                  </a:lnTo>
                  <a:lnTo>
                    <a:pt x="421005" y="163728"/>
                  </a:lnTo>
                  <a:lnTo>
                    <a:pt x="444398" y="163728"/>
                  </a:lnTo>
                  <a:lnTo>
                    <a:pt x="444398" y="140335"/>
                  </a:lnTo>
                  <a:lnTo>
                    <a:pt x="467791" y="140335"/>
                  </a:lnTo>
                  <a:lnTo>
                    <a:pt x="467791" y="163728"/>
                  </a:lnTo>
                  <a:lnTo>
                    <a:pt x="491172" y="163728"/>
                  </a:lnTo>
                  <a:lnTo>
                    <a:pt x="491172" y="46774"/>
                  </a:lnTo>
                  <a:lnTo>
                    <a:pt x="514565" y="46774"/>
                  </a:lnTo>
                  <a:lnTo>
                    <a:pt x="514565" y="23393"/>
                  </a:lnTo>
                  <a:close/>
                </a:path>
                <a:path w="935990" h="327659">
                  <a:moveTo>
                    <a:pt x="584733" y="140335"/>
                  </a:moveTo>
                  <a:lnTo>
                    <a:pt x="561352" y="140335"/>
                  </a:lnTo>
                  <a:lnTo>
                    <a:pt x="561352" y="163728"/>
                  </a:lnTo>
                  <a:lnTo>
                    <a:pt x="584733" y="163728"/>
                  </a:lnTo>
                  <a:lnTo>
                    <a:pt x="584733" y="140335"/>
                  </a:lnTo>
                  <a:close/>
                </a:path>
                <a:path w="935990" h="327659">
                  <a:moveTo>
                    <a:pt x="584733" y="93560"/>
                  </a:moveTo>
                  <a:lnTo>
                    <a:pt x="561352" y="93560"/>
                  </a:lnTo>
                  <a:lnTo>
                    <a:pt x="537959" y="93560"/>
                  </a:lnTo>
                  <a:lnTo>
                    <a:pt x="514565" y="93560"/>
                  </a:lnTo>
                  <a:lnTo>
                    <a:pt x="514565" y="163728"/>
                  </a:lnTo>
                  <a:lnTo>
                    <a:pt x="537959" y="163728"/>
                  </a:lnTo>
                  <a:lnTo>
                    <a:pt x="537959" y="140335"/>
                  </a:lnTo>
                  <a:lnTo>
                    <a:pt x="561352" y="140335"/>
                  </a:lnTo>
                  <a:lnTo>
                    <a:pt x="561352" y="116941"/>
                  </a:lnTo>
                  <a:lnTo>
                    <a:pt x="584733" y="116941"/>
                  </a:lnTo>
                  <a:lnTo>
                    <a:pt x="584733" y="93560"/>
                  </a:lnTo>
                  <a:close/>
                </a:path>
                <a:path w="935990" h="327659">
                  <a:moveTo>
                    <a:pt x="584733" y="0"/>
                  </a:moveTo>
                  <a:lnTo>
                    <a:pt x="561352" y="0"/>
                  </a:lnTo>
                  <a:lnTo>
                    <a:pt x="537959" y="0"/>
                  </a:lnTo>
                  <a:lnTo>
                    <a:pt x="514565" y="0"/>
                  </a:lnTo>
                  <a:lnTo>
                    <a:pt x="514565" y="23393"/>
                  </a:lnTo>
                  <a:lnTo>
                    <a:pt x="537959" y="23393"/>
                  </a:lnTo>
                  <a:lnTo>
                    <a:pt x="537959" y="46774"/>
                  </a:lnTo>
                  <a:lnTo>
                    <a:pt x="514565" y="46774"/>
                  </a:lnTo>
                  <a:lnTo>
                    <a:pt x="514565" y="70167"/>
                  </a:lnTo>
                  <a:lnTo>
                    <a:pt x="537959" y="70167"/>
                  </a:lnTo>
                  <a:lnTo>
                    <a:pt x="561352" y="70167"/>
                  </a:lnTo>
                  <a:lnTo>
                    <a:pt x="584733" y="70167"/>
                  </a:lnTo>
                  <a:lnTo>
                    <a:pt x="584733" y="46774"/>
                  </a:lnTo>
                  <a:lnTo>
                    <a:pt x="561352" y="46774"/>
                  </a:lnTo>
                  <a:lnTo>
                    <a:pt x="561352" y="23393"/>
                  </a:lnTo>
                  <a:lnTo>
                    <a:pt x="584733" y="23393"/>
                  </a:lnTo>
                  <a:lnTo>
                    <a:pt x="584733" y="0"/>
                  </a:lnTo>
                  <a:close/>
                </a:path>
                <a:path w="935990" h="327659">
                  <a:moveTo>
                    <a:pt x="608126" y="233895"/>
                  </a:moveTo>
                  <a:lnTo>
                    <a:pt x="584733" y="233895"/>
                  </a:lnTo>
                  <a:lnTo>
                    <a:pt x="561352" y="233895"/>
                  </a:lnTo>
                  <a:lnTo>
                    <a:pt x="561352" y="280670"/>
                  </a:lnTo>
                  <a:lnTo>
                    <a:pt x="537959" y="280670"/>
                  </a:lnTo>
                  <a:lnTo>
                    <a:pt x="537959" y="233895"/>
                  </a:lnTo>
                  <a:lnTo>
                    <a:pt x="561352" y="233895"/>
                  </a:lnTo>
                  <a:lnTo>
                    <a:pt x="561352" y="210502"/>
                  </a:lnTo>
                  <a:lnTo>
                    <a:pt x="537959" y="210502"/>
                  </a:lnTo>
                  <a:lnTo>
                    <a:pt x="537959" y="187109"/>
                  </a:lnTo>
                  <a:lnTo>
                    <a:pt x="514565" y="187109"/>
                  </a:lnTo>
                  <a:lnTo>
                    <a:pt x="514565" y="210502"/>
                  </a:lnTo>
                  <a:lnTo>
                    <a:pt x="514565" y="257276"/>
                  </a:lnTo>
                  <a:lnTo>
                    <a:pt x="491172" y="257276"/>
                  </a:lnTo>
                  <a:lnTo>
                    <a:pt x="491172" y="210502"/>
                  </a:lnTo>
                  <a:lnTo>
                    <a:pt x="514565" y="210502"/>
                  </a:lnTo>
                  <a:lnTo>
                    <a:pt x="514565" y="187109"/>
                  </a:lnTo>
                  <a:lnTo>
                    <a:pt x="514565" y="163728"/>
                  </a:lnTo>
                  <a:lnTo>
                    <a:pt x="491172" y="163728"/>
                  </a:lnTo>
                  <a:lnTo>
                    <a:pt x="491172" y="187109"/>
                  </a:lnTo>
                  <a:lnTo>
                    <a:pt x="467791" y="187109"/>
                  </a:lnTo>
                  <a:lnTo>
                    <a:pt x="467791" y="163728"/>
                  </a:lnTo>
                  <a:lnTo>
                    <a:pt x="444398" y="163728"/>
                  </a:lnTo>
                  <a:lnTo>
                    <a:pt x="444398" y="210502"/>
                  </a:lnTo>
                  <a:lnTo>
                    <a:pt x="421005" y="210502"/>
                  </a:lnTo>
                  <a:lnTo>
                    <a:pt x="397624" y="210502"/>
                  </a:lnTo>
                  <a:lnTo>
                    <a:pt x="397624" y="233895"/>
                  </a:lnTo>
                  <a:lnTo>
                    <a:pt x="421005" y="233895"/>
                  </a:lnTo>
                  <a:lnTo>
                    <a:pt x="444398" y="233895"/>
                  </a:lnTo>
                  <a:lnTo>
                    <a:pt x="444398" y="257276"/>
                  </a:lnTo>
                  <a:lnTo>
                    <a:pt x="467791" y="257276"/>
                  </a:lnTo>
                  <a:lnTo>
                    <a:pt x="467791" y="280670"/>
                  </a:lnTo>
                  <a:lnTo>
                    <a:pt x="491172" y="280670"/>
                  </a:lnTo>
                  <a:lnTo>
                    <a:pt x="491172" y="327444"/>
                  </a:lnTo>
                  <a:lnTo>
                    <a:pt x="514565" y="327444"/>
                  </a:lnTo>
                  <a:lnTo>
                    <a:pt x="537959" y="327444"/>
                  </a:lnTo>
                  <a:lnTo>
                    <a:pt x="537959" y="304063"/>
                  </a:lnTo>
                  <a:lnTo>
                    <a:pt x="561352" y="304063"/>
                  </a:lnTo>
                  <a:lnTo>
                    <a:pt x="584733" y="304063"/>
                  </a:lnTo>
                  <a:lnTo>
                    <a:pt x="584733" y="257276"/>
                  </a:lnTo>
                  <a:lnTo>
                    <a:pt x="608126" y="257276"/>
                  </a:lnTo>
                  <a:lnTo>
                    <a:pt x="608126" y="233895"/>
                  </a:lnTo>
                  <a:close/>
                </a:path>
                <a:path w="935990" h="327659">
                  <a:moveTo>
                    <a:pt x="631520" y="0"/>
                  </a:moveTo>
                  <a:lnTo>
                    <a:pt x="608126" y="0"/>
                  </a:lnTo>
                  <a:lnTo>
                    <a:pt x="608126" y="23393"/>
                  </a:lnTo>
                  <a:lnTo>
                    <a:pt x="631520" y="23393"/>
                  </a:lnTo>
                  <a:lnTo>
                    <a:pt x="631520" y="0"/>
                  </a:lnTo>
                  <a:close/>
                </a:path>
                <a:path w="935990" h="327659">
                  <a:moveTo>
                    <a:pt x="654900" y="210502"/>
                  </a:moveTo>
                  <a:lnTo>
                    <a:pt x="631520" y="210502"/>
                  </a:lnTo>
                  <a:lnTo>
                    <a:pt x="631520" y="280670"/>
                  </a:lnTo>
                  <a:lnTo>
                    <a:pt x="654900" y="280670"/>
                  </a:lnTo>
                  <a:lnTo>
                    <a:pt x="654900" y="210502"/>
                  </a:lnTo>
                  <a:close/>
                </a:path>
                <a:path w="935990" h="327659">
                  <a:moveTo>
                    <a:pt x="654900" y="46774"/>
                  </a:moveTo>
                  <a:lnTo>
                    <a:pt x="631520" y="46774"/>
                  </a:lnTo>
                  <a:lnTo>
                    <a:pt x="631520" y="70167"/>
                  </a:lnTo>
                  <a:lnTo>
                    <a:pt x="654900" y="70167"/>
                  </a:lnTo>
                  <a:lnTo>
                    <a:pt x="654900" y="46774"/>
                  </a:lnTo>
                  <a:close/>
                </a:path>
                <a:path w="935990" h="327659">
                  <a:moveTo>
                    <a:pt x="725068" y="0"/>
                  </a:moveTo>
                  <a:lnTo>
                    <a:pt x="701687" y="0"/>
                  </a:lnTo>
                  <a:lnTo>
                    <a:pt x="701687" y="23393"/>
                  </a:lnTo>
                  <a:lnTo>
                    <a:pt x="725068" y="23393"/>
                  </a:lnTo>
                  <a:lnTo>
                    <a:pt x="725068" y="0"/>
                  </a:lnTo>
                  <a:close/>
                </a:path>
                <a:path w="935990" h="327659">
                  <a:moveTo>
                    <a:pt x="748461" y="93560"/>
                  </a:moveTo>
                  <a:lnTo>
                    <a:pt x="725068" y="93560"/>
                  </a:lnTo>
                  <a:lnTo>
                    <a:pt x="725068" y="46774"/>
                  </a:lnTo>
                  <a:lnTo>
                    <a:pt x="701687" y="46774"/>
                  </a:lnTo>
                  <a:lnTo>
                    <a:pt x="701687" y="93560"/>
                  </a:lnTo>
                  <a:lnTo>
                    <a:pt x="678294" y="93560"/>
                  </a:lnTo>
                  <a:lnTo>
                    <a:pt x="678294" y="70167"/>
                  </a:lnTo>
                  <a:lnTo>
                    <a:pt x="654900" y="70167"/>
                  </a:lnTo>
                  <a:lnTo>
                    <a:pt x="654900" y="116941"/>
                  </a:lnTo>
                  <a:lnTo>
                    <a:pt x="678294" y="116941"/>
                  </a:lnTo>
                  <a:lnTo>
                    <a:pt x="678294" y="140335"/>
                  </a:lnTo>
                  <a:lnTo>
                    <a:pt x="701687" y="140335"/>
                  </a:lnTo>
                  <a:lnTo>
                    <a:pt x="701687" y="116941"/>
                  </a:lnTo>
                  <a:lnTo>
                    <a:pt x="725068" y="116941"/>
                  </a:lnTo>
                  <a:lnTo>
                    <a:pt x="748461" y="116941"/>
                  </a:lnTo>
                  <a:lnTo>
                    <a:pt x="748461" y="93560"/>
                  </a:lnTo>
                  <a:close/>
                </a:path>
                <a:path w="935990" h="327659">
                  <a:moveTo>
                    <a:pt x="771855" y="187109"/>
                  </a:moveTo>
                  <a:lnTo>
                    <a:pt x="748461" y="187109"/>
                  </a:lnTo>
                  <a:lnTo>
                    <a:pt x="748461" y="163728"/>
                  </a:lnTo>
                  <a:lnTo>
                    <a:pt x="725068" y="163728"/>
                  </a:lnTo>
                  <a:lnTo>
                    <a:pt x="725068" y="140335"/>
                  </a:lnTo>
                  <a:lnTo>
                    <a:pt x="701687" y="140335"/>
                  </a:lnTo>
                  <a:lnTo>
                    <a:pt x="701687" y="187109"/>
                  </a:lnTo>
                  <a:lnTo>
                    <a:pt x="725068" y="187109"/>
                  </a:lnTo>
                  <a:lnTo>
                    <a:pt x="725068" y="210502"/>
                  </a:lnTo>
                  <a:lnTo>
                    <a:pt x="701687" y="210502"/>
                  </a:lnTo>
                  <a:lnTo>
                    <a:pt x="701687" y="187109"/>
                  </a:lnTo>
                  <a:lnTo>
                    <a:pt x="678294" y="187109"/>
                  </a:lnTo>
                  <a:lnTo>
                    <a:pt x="678294" y="140335"/>
                  </a:lnTo>
                  <a:lnTo>
                    <a:pt x="654900" y="140335"/>
                  </a:lnTo>
                  <a:lnTo>
                    <a:pt x="654900" y="163728"/>
                  </a:lnTo>
                  <a:lnTo>
                    <a:pt x="631520" y="163728"/>
                  </a:lnTo>
                  <a:lnTo>
                    <a:pt x="631520" y="93560"/>
                  </a:lnTo>
                  <a:lnTo>
                    <a:pt x="608126" y="93560"/>
                  </a:lnTo>
                  <a:lnTo>
                    <a:pt x="608126" y="116941"/>
                  </a:lnTo>
                  <a:lnTo>
                    <a:pt x="584733" y="116941"/>
                  </a:lnTo>
                  <a:lnTo>
                    <a:pt x="584733" y="140335"/>
                  </a:lnTo>
                  <a:lnTo>
                    <a:pt x="608126" y="140335"/>
                  </a:lnTo>
                  <a:lnTo>
                    <a:pt x="608126" y="210502"/>
                  </a:lnTo>
                  <a:lnTo>
                    <a:pt x="631520" y="210502"/>
                  </a:lnTo>
                  <a:lnTo>
                    <a:pt x="631520" y="187109"/>
                  </a:lnTo>
                  <a:lnTo>
                    <a:pt x="654900" y="187109"/>
                  </a:lnTo>
                  <a:lnTo>
                    <a:pt x="654900" y="210502"/>
                  </a:lnTo>
                  <a:lnTo>
                    <a:pt x="678294" y="210502"/>
                  </a:lnTo>
                  <a:lnTo>
                    <a:pt x="678294" y="233895"/>
                  </a:lnTo>
                  <a:lnTo>
                    <a:pt x="701687" y="233895"/>
                  </a:lnTo>
                  <a:lnTo>
                    <a:pt x="725068" y="233895"/>
                  </a:lnTo>
                  <a:lnTo>
                    <a:pt x="748461" y="233895"/>
                  </a:lnTo>
                  <a:lnTo>
                    <a:pt x="748461" y="210502"/>
                  </a:lnTo>
                  <a:lnTo>
                    <a:pt x="771855" y="210502"/>
                  </a:lnTo>
                  <a:lnTo>
                    <a:pt x="771855" y="187109"/>
                  </a:lnTo>
                  <a:close/>
                </a:path>
                <a:path w="935990" h="327659">
                  <a:moveTo>
                    <a:pt x="771855" y="116941"/>
                  </a:moveTo>
                  <a:lnTo>
                    <a:pt x="748461" y="116941"/>
                  </a:lnTo>
                  <a:lnTo>
                    <a:pt x="748461" y="163728"/>
                  </a:lnTo>
                  <a:lnTo>
                    <a:pt x="771855" y="163728"/>
                  </a:lnTo>
                  <a:lnTo>
                    <a:pt x="771855" y="116941"/>
                  </a:lnTo>
                  <a:close/>
                </a:path>
                <a:path w="935990" h="327659">
                  <a:moveTo>
                    <a:pt x="771855" y="23393"/>
                  </a:moveTo>
                  <a:lnTo>
                    <a:pt x="748461" y="23393"/>
                  </a:lnTo>
                  <a:lnTo>
                    <a:pt x="725068" y="23393"/>
                  </a:lnTo>
                  <a:lnTo>
                    <a:pt x="725068" y="46774"/>
                  </a:lnTo>
                  <a:lnTo>
                    <a:pt x="748461" y="46774"/>
                  </a:lnTo>
                  <a:lnTo>
                    <a:pt x="748461" y="93560"/>
                  </a:lnTo>
                  <a:lnTo>
                    <a:pt x="771855" y="93560"/>
                  </a:lnTo>
                  <a:lnTo>
                    <a:pt x="771855" y="23393"/>
                  </a:lnTo>
                  <a:close/>
                </a:path>
                <a:path w="935990" h="327659">
                  <a:moveTo>
                    <a:pt x="795235" y="210502"/>
                  </a:moveTo>
                  <a:lnTo>
                    <a:pt x="771855" y="210502"/>
                  </a:lnTo>
                  <a:lnTo>
                    <a:pt x="771855" y="233895"/>
                  </a:lnTo>
                  <a:lnTo>
                    <a:pt x="795235" y="233895"/>
                  </a:lnTo>
                  <a:lnTo>
                    <a:pt x="795235" y="210502"/>
                  </a:lnTo>
                  <a:close/>
                </a:path>
                <a:path w="935990" h="327659">
                  <a:moveTo>
                    <a:pt x="865403" y="210502"/>
                  </a:moveTo>
                  <a:lnTo>
                    <a:pt x="842022" y="210502"/>
                  </a:lnTo>
                  <a:lnTo>
                    <a:pt x="818629" y="210502"/>
                  </a:lnTo>
                  <a:lnTo>
                    <a:pt x="818629" y="280670"/>
                  </a:lnTo>
                  <a:lnTo>
                    <a:pt x="842022" y="280670"/>
                  </a:lnTo>
                  <a:lnTo>
                    <a:pt x="865403" y="280670"/>
                  </a:lnTo>
                  <a:lnTo>
                    <a:pt x="865403" y="210502"/>
                  </a:lnTo>
                  <a:close/>
                </a:path>
                <a:path w="935990" h="327659">
                  <a:moveTo>
                    <a:pt x="912190" y="187109"/>
                  </a:moveTo>
                  <a:lnTo>
                    <a:pt x="888796" y="187109"/>
                  </a:lnTo>
                  <a:lnTo>
                    <a:pt x="865403" y="187109"/>
                  </a:lnTo>
                  <a:lnTo>
                    <a:pt x="865403" y="210502"/>
                  </a:lnTo>
                  <a:lnTo>
                    <a:pt x="888796" y="210502"/>
                  </a:lnTo>
                  <a:lnTo>
                    <a:pt x="912190" y="210502"/>
                  </a:lnTo>
                  <a:lnTo>
                    <a:pt x="912190" y="187109"/>
                  </a:lnTo>
                  <a:close/>
                </a:path>
                <a:path w="935990" h="327659">
                  <a:moveTo>
                    <a:pt x="935570" y="210502"/>
                  </a:moveTo>
                  <a:lnTo>
                    <a:pt x="912190" y="210502"/>
                  </a:lnTo>
                  <a:lnTo>
                    <a:pt x="912190" y="233895"/>
                  </a:lnTo>
                  <a:lnTo>
                    <a:pt x="935570" y="233895"/>
                  </a:lnTo>
                  <a:lnTo>
                    <a:pt x="935570" y="21050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16072" y="754679"/>
              <a:ext cx="959485" cy="281305"/>
            </a:xfrm>
            <a:custGeom>
              <a:avLst/>
              <a:gdLst/>
              <a:ahLst/>
              <a:cxnLst/>
              <a:rect l="l" t="t" r="r" b="b"/>
              <a:pathLst>
                <a:path w="959484" h="281305">
                  <a:moveTo>
                    <a:pt x="23393" y="140335"/>
                  </a:moveTo>
                  <a:lnTo>
                    <a:pt x="0" y="140335"/>
                  </a:lnTo>
                  <a:lnTo>
                    <a:pt x="0" y="163728"/>
                  </a:lnTo>
                  <a:lnTo>
                    <a:pt x="23393" y="163728"/>
                  </a:lnTo>
                  <a:lnTo>
                    <a:pt x="23393" y="140335"/>
                  </a:lnTo>
                  <a:close/>
                </a:path>
                <a:path w="959484" h="281305">
                  <a:moveTo>
                    <a:pt x="46774" y="163728"/>
                  </a:moveTo>
                  <a:lnTo>
                    <a:pt x="23393" y="163728"/>
                  </a:lnTo>
                  <a:lnTo>
                    <a:pt x="23393" y="187109"/>
                  </a:lnTo>
                  <a:lnTo>
                    <a:pt x="46774" y="187109"/>
                  </a:lnTo>
                  <a:lnTo>
                    <a:pt x="46774" y="163728"/>
                  </a:lnTo>
                  <a:close/>
                </a:path>
                <a:path w="959484" h="281305">
                  <a:moveTo>
                    <a:pt x="140335" y="187109"/>
                  </a:moveTo>
                  <a:lnTo>
                    <a:pt x="116954" y="187109"/>
                  </a:lnTo>
                  <a:lnTo>
                    <a:pt x="116954" y="210502"/>
                  </a:lnTo>
                  <a:lnTo>
                    <a:pt x="140335" y="210502"/>
                  </a:lnTo>
                  <a:lnTo>
                    <a:pt x="140335" y="187109"/>
                  </a:lnTo>
                  <a:close/>
                </a:path>
                <a:path w="959484" h="281305">
                  <a:moveTo>
                    <a:pt x="163728" y="163728"/>
                  </a:moveTo>
                  <a:lnTo>
                    <a:pt x="140335" y="163728"/>
                  </a:lnTo>
                  <a:lnTo>
                    <a:pt x="140335" y="187109"/>
                  </a:lnTo>
                  <a:lnTo>
                    <a:pt x="163728" y="187109"/>
                  </a:lnTo>
                  <a:lnTo>
                    <a:pt x="163728" y="163728"/>
                  </a:lnTo>
                  <a:close/>
                </a:path>
                <a:path w="959484" h="281305">
                  <a:moveTo>
                    <a:pt x="163728" y="116941"/>
                  </a:moveTo>
                  <a:lnTo>
                    <a:pt x="140335" y="116941"/>
                  </a:lnTo>
                  <a:lnTo>
                    <a:pt x="140335" y="140335"/>
                  </a:lnTo>
                  <a:lnTo>
                    <a:pt x="163728" y="140335"/>
                  </a:lnTo>
                  <a:lnTo>
                    <a:pt x="163728" y="116941"/>
                  </a:lnTo>
                  <a:close/>
                </a:path>
                <a:path w="959484" h="281305">
                  <a:moveTo>
                    <a:pt x="163728" y="70167"/>
                  </a:moveTo>
                  <a:lnTo>
                    <a:pt x="140335" y="70167"/>
                  </a:lnTo>
                  <a:lnTo>
                    <a:pt x="140335" y="93560"/>
                  </a:lnTo>
                  <a:lnTo>
                    <a:pt x="163728" y="93560"/>
                  </a:lnTo>
                  <a:lnTo>
                    <a:pt x="163728" y="70167"/>
                  </a:lnTo>
                  <a:close/>
                </a:path>
                <a:path w="959484" h="281305">
                  <a:moveTo>
                    <a:pt x="187121" y="140335"/>
                  </a:moveTo>
                  <a:lnTo>
                    <a:pt x="163728" y="140335"/>
                  </a:lnTo>
                  <a:lnTo>
                    <a:pt x="163728" y="163728"/>
                  </a:lnTo>
                  <a:lnTo>
                    <a:pt x="187121" y="163728"/>
                  </a:lnTo>
                  <a:lnTo>
                    <a:pt x="187121" y="140335"/>
                  </a:lnTo>
                  <a:close/>
                </a:path>
                <a:path w="959484" h="281305">
                  <a:moveTo>
                    <a:pt x="233895" y="163728"/>
                  </a:moveTo>
                  <a:lnTo>
                    <a:pt x="210502" y="163728"/>
                  </a:lnTo>
                  <a:lnTo>
                    <a:pt x="210502" y="187109"/>
                  </a:lnTo>
                  <a:lnTo>
                    <a:pt x="233895" y="187109"/>
                  </a:lnTo>
                  <a:lnTo>
                    <a:pt x="233895" y="163728"/>
                  </a:lnTo>
                  <a:close/>
                </a:path>
                <a:path w="959484" h="281305">
                  <a:moveTo>
                    <a:pt x="233895" y="116941"/>
                  </a:moveTo>
                  <a:lnTo>
                    <a:pt x="210502" y="116941"/>
                  </a:lnTo>
                  <a:lnTo>
                    <a:pt x="210502" y="23393"/>
                  </a:lnTo>
                  <a:lnTo>
                    <a:pt x="187121" y="23393"/>
                  </a:lnTo>
                  <a:lnTo>
                    <a:pt x="163728" y="23393"/>
                  </a:lnTo>
                  <a:lnTo>
                    <a:pt x="140335" y="23393"/>
                  </a:lnTo>
                  <a:lnTo>
                    <a:pt x="116954" y="23393"/>
                  </a:lnTo>
                  <a:lnTo>
                    <a:pt x="116954" y="46774"/>
                  </a:lnTo>
                  <a:lnTo>
                    <a:pt x="93560" y="46774"/>
                  </a:lnTo>
                  <a:lnTo>
                    <a:pt x="93560" y="70167"/>
                  </a:lnTo>
                  <a:lnTo>
                    <a:pt x="70167" y="70167"/>
                  </a:lnTo>
                  <a:lnTo>
                    <a:pt x="70167" y="46774"/>
                  </a:lnTo>
                  <a:lnTo>
                    <a:pt x="93560" y="46774"/>
                  </a:lnTo>
                  <a:lnTo>
                    <a:pt x="93560" y="23393"/>
                  </a:lnTo>
                  <a:lnTo>
                    <a:pt x="70167" y="23393"/>
                  </a:lnTo>
                  <a:lnTo>
                    <a:pt x="70167" y="0"/>
                  </a:lnTo>
                  <a:lnTo>
                    <a:pt x="46774" y="0"/>
                  </a:lnTo>
                  <a:lnTo>
                    <a:pt x="46774" y="23393"/>
                  </a:lnTo>
                  <a:lnTo>
                    <a:pt x="23393" y="23393"/>
                  </a:lnTo>
                  <a:lnTo>
                    <a:pt x="23393" y="70167"/>
                  </a:lnTo>
                  <a:lnTo>
                    <a:pt x="46774" y="70167"/>
                  </a:lnTo>
                  <a:lnTo>
                    <a:pt x="46774" y="93560"/>
                  </a:lnTo>
                  <a:lnTo>
                    <a:pt x="70167" y="93560"/>
                  </a:lnTo>
                  <a:lnTo>
                    <a:pt x="93560" y="93560"/>
                  </a:lnTo>
                  <a:lnTo>
                    <a:pt x="93560" y="140335"/>
                  </a:lnTo>
                  <a:lnTo>
                    <a:pt x="70167" y="140335"/>
                  </a:lnTo>
                  <a:lnTo>
                    <a:pt x="46774" y="140335"/>
                  </a:lnTo>
                  <a:lnTo>
                    <a:pt x="46774" y="163728"/>
                  </a:lnTo>
                  <a:lnTo>
                    <a:pt x="70167" y="163728"/>
                  </a:lnTo>
                  <a:lnTo>
                    <a:pt x="70167" y="187109"/>
                  </a:lnTo>
                  <a:lnTo>
                    <a:pt x="46774" y="187109"/>
                  </a:lnTo>
                  <a:lnTo>
                    <a:pt x="46774" y="210502"/>
                  </a:lnTo>
                  <a:lnTo>
                    <a:pt x="70167" y="210502"/>
                  </a:lnTo>
                  <a:lnTo>
                    <a:pt x="70167" y="233895"/>
                  </a:lnTo>
                  <a:lnTo>
                    <a:pt x="93560" y="233895"/>
                  </a:lnTo>
                  <a:lnTo>
                    <a:pt x="93560" y="187109"/>
                  </a:lnTo>
                  <a:lnTo>
                    <a:pt x="116954" y="187109"/>
                  </a:lnTo>
                  <a:lnTo>
                    <a:pt x="116954" y="163728"/>
                  </a:lnTo>
                  <a:lnTo>
                    <a:pt x="140335" y="163728"/>
                  </a:lnTo>
                  <a:lnTo>
                    <a:pt x="140335" y="140335"/>
                  </a:lnTo>
                  <a:lnTo>
                    <a:pt x="116954" y="140335"/>
                  </a:lnTo>
                  <a:lnTo>
                    <a:pt x="116954" y="116941"/>
                  </a:lnTo>
                  <a:lnTo>
                    <a:pt x="140335" y="116941"/>
                  </a:lnTo>
                  <a:lnTo>
                    <a:pt x="140335" y="93560"/>
                  </a:lnTo>
                  <a:lnTo>
                    <a:pt x="116954" y="93560"/>
                  </a:lnTo>
                  <a:lnTo>
                    <a:pt x="116954" y="70167"/>
                  </a:lnTo>
                  <a:lnTo>
                    <a:pt x="140335" y="70167"/>
                  </a:lnTo>
                  <a:lnTo>
                    <a:pt x="140335" y="46774"/>
                  </a:lnTo>
                  <a:lnTo>
                    <a:pt x="163728" y="46774"/>
                  </a:lnTo>
                  <a:lnTo>
                    <a:pt x="187121" y="46774"/>
                  </a:lnTo>
                  <a:lnTo>
                    <a:pt x="187121" y="140335"/>
                  </a:lnTo>
                  <a:lnTo>
                    <a:pt x="210502" y="140335"/>
                  </a:lnTo>
                  <a:lnTo>
                    <a:pt x="233895" y="140335"/>
                  </a:lnTo>
                  <a:lnTo>
                    <a:pt x="233895" y="116941"/>
                  </a:lnTo>
                  <a:close/>
                </a:path>
                <a:path w="959484" h="281305">
                  <a:moveTo>
                    <a:pt x="257289" y="210502"/>
                  </a:moveTo>
                  <a:lnTo>
                    <a:pt x="233895" y="210502"/>
                  </a:lnTo>
                  <a:lnTo>
                    <a:pt x="210502" y="210502"/>
                  </a:lnTo>
                  <a:lnTo>
                    <a:pt x="210502" y="257276"/>
                  </a:lnTo>
                  <a:lnTo>
                    <a:pt x="233895" y="257276"/>
                  </a:lnTo>
                  <a:lnTo>
                    <a:pt x="233895" y="233895"/>
                  </a:lnTo>
                  <a:lnTo>
                    <a:pt x="257289" y="233895"/>
                  </a:lnTo>
                  <a:lnTo>
                    <a:pt x="257289" y="210502"/>
                  </a:lnTo>
                  <a:close/>
                </a:path>
                <a:path w="959484" h="281305">
                  <a:moveTo>
                    <a:pt x="280670" y="140335"/>
                  </a:moveTo>
                  <a:lnTo>
                    <a:pt x="257289" y="140335"/>
                  </a:lnTo>
                  <a:lnTo>
                    <a:pt x="233895" y="140335"/>
                  </a:lnTo>
                  <a:lnTo>
                    <a:pt x="233895" y="163728"/>
                  </a:lnTo>
                  <a:lnTo>
                    <a:pt x="257289" y="163728"/>
                  </a:lnTo>
                  <a:lnTo>
                    <a:pt x="280670" y="163728"/>
                  </a:lnTo>
                  <a:lnTo>
                    <a:pt x="280670" y="140335"/>
                  </a:lnTo>
                  <a:close/>
                </a:path>
                <a:path w="959484" h="281305">
                  <a:moveTo>
                    <a:pt x="350837" y="23393"/>
                  </a:moveTo>
                  <a:lnTo>
                    <a:pt x="327456" y="23393"/>
                  </a:lnTo>
                  <a:lnTo>
                    <a:pt x="304063" y="23393"/>
                  </a:lnTo>
                  <a:lnTo>
                    <a:pt x="304063" y="46774"/>
                  </a:lnTo>
                  <a:lnTo>
                    <a:pt x="280670" y="46774"/>
                  </a:lnTo>
                  <a:lnTo>
                    <a:pt x="280670" y="70167"/>
                  </a:lnTo>
                  <a:lnTo>
                    <a:pt x="304063" y="70167"/>
                  </a:lnTo>
                  <a:lnTo>
                    <a:pt x="304063" y="93560"/>
                  </a:lnTo>
                  <a:lnTo>
                    <a:pt x="280670" y="93560"/>
                  </a:lnTo>
                  <a:lnTo>
                    <a:pt x="280670" y="70167"/>
                  </a:lnTo>
                  <a:lnTo>
                    <a:pt x="257289" y="70167"/>
                  </a:lnTo>
                  <a:lnTo>
                    <a:pt x="257289" y="93560"/>
                  </a:lnTo>
                  <a:lnTo>
                    <a:pt x="233895" y="93560"/>
                  </a:lnTo>
                  <a:lnTo>
                    <a:pt x="233895" y="116941"/>
                  </a:lnTo>
                  <a:lnTo>
                    <a:pt x="257289" y="116941"/>
                  </a:lnTo>
                  <a:lnTo>
                    <a:pt x="280670" y="116941"/>
                  </a:lnTo>
                  <a:lnTo>
                    <a:pt x="304063" y="116941"/>
                  </a:lnTo>
                  <a:lnTo>
                    <a:pt x="327456" y="116941"/>
                  </a:lnTo>
                  <a:lnTo>
                    <a:pt x="327456" y="46774"/>
                  </a:lnTo>
                  <a:lnTo>
                    <a:pt x="350837" y="46774"/>
                  </a:lnTo>
                  <a:lnTo>
                    <a:pt x="350837" y="23393"/>
                  </a:lnTo>
                  <a:close/>
                </a:path>
                <a:path w="959484" h="281305">
                  <a:moveTo>
                    <a:pt x="374230" y="93560"/>
                  </a:moveTo>
                  <a:lnTo>
                    <a:pt x="350837" y="93560"/>
                  </a:lnTo>
                  <a:lnTo>
                    <a:pt x="350837" y="116941"/>
                  </a:lnTo>
                  <a:lnTo>
                    <a:pt x="374230" y="116941"/>
                  </a:lnTo>
                  <a:lnTo>
                    <a:pt x="374230" y="93560"/>
                  </a:lnTo>
                  <a:close/>
                </a:path>
                <a:path w="959484" h="281305">
                  <a:moveTo>
                    <a:pt x="374230" y="46774"/>
                  </a:moveTo>
                  <a:lnTo>
                    <a:pt x="350837" y="46774"/>
                  </a:lnTo>
                  <a:lnTo>
                    <a:pt x="350837" y="70167"/>
                  </a:lnTo>
                  <a:lnTo>
                    <a:pt x="374230" y="70167"/>
                  </a:lnTo>
                  <a:lnTo>
                    <a:pt x="374230" y="46774"/>
                  </a:lnTo>
                  <a:close/>
                </a:path>
                <a:path w="959484" h="281305">
                  <a:moveTo>
                    <a:pt x="467791" y="70167"/>
                  </a:moveTo>
                  <a:lnTo>
                    <a:pt x="444398" y="70167"/>
                  </a:lnTo>
                  <a:lnTo>
                    <a:pt x="444398" y="46774"/>
                  </a:lnTo>
                  <a:lnTo>
                    <a:pt x="421005" y="46774"/>
                  </a:lnTo>
                  <a:lnTo>
                    <a:pt x="397624" y="46774"/>
                  </a:lnTo>
                  <a:lnTo>
                    <a:pt x="397624" y="70167"/>
                  </a:lnTo>
                  <a:lnTo>
                    <a:pt x="421005" y="70167"/>
                  </a:lnTo>
                  <a:lnTo>
                    <a:pt x="421005" y="93560"/>
                  </a:lnTo>
                  <a:lnTo>
                    <a:pt x="397624" y="93560"/>
                  </a:lnTo>
                  <a:lnTo>
                    <a:pt x="397624" y="116941"/>
                  </a:lnTo>
                  <a:lnTo>
                    <a:pt x="421005" y="116941"/>
                  </a:lnTo>
                  <a:lnTo>
                    <a:pt x="444398" y="116941"/>
                  </a:lnTo>
                  <a:lnTo>
                    <a:pt x="467791" y="116941"/>
                  </a:lnTo>
                  <a:lnTo>
                    <a:pt x="467791" y="70167"/>
                  </a:lnTo>
                  <a:close/>
                </a:path>
                <a:path w="959484" h="281305">
                  <a:moveTo>
                    <a:pt x="491172" y="163728"/>
                  </a:moveTo>
                  <a:lnTo>
                    <a:pt x="467791" y="163728"/>
                  </a:lnTo>
                  <a:lnTo>
                    <a:pt x="467791" y="187109"/>
                  </a:lnTo>
                  <a:lnTo>
                    <a:pt x="491172" y="187109"/>
                  </a:lnTo>
                  <a:lnTo>
                    <a:pt x="491172" y="163728"/>
                  </a:lnTo>
                  <a:close/>
                </a:path>
                <a:path w="959484" h="281305">
                  <a:moveTo>
                    <a:pt x="514565" y="187109"/>
                  </a:moveTo>
                  <a:lnTo>
                    <a:pt x="491172" y="187109"/>
                  </a:lnTo>
                  <a:lnTo>
                    <a:pt x="491172" y="210502"/>
                  </a:lnTo>
                  <a:lnTo>
                    <a:pt x="514565" y="210502"/>
                  </a:lnTo>
                  <a:lnTo>
                    <a:pt x="514565" y="187109"/>
                  </a:lnTo>
                  <a:close/>
                </a:path>
                <a:path w="959484" h="281305">
                  <a:moveTo>
                    <a:pt x="584733" y="140335"/>
                  </a:moveTo>
                  <a:lnTo>
                    <a:pt x="561352" y="140335"/>
                  </a:lnTo>
                  <a:lnTo>
                    <a:pt x="561352" y="116941"/>
                  </a:lnTo>
                  <a:lnTo>
                    <a:pt x="537959" y="116941"/>
                  </a:lnTo>
                  <a:lnTo>
                    <a:pt x="537959" y="140335"/>
                  </a:lnTo>
                  <a:lnTo>
                    <a:pt x="514565" y="140335"/>
                  </a:lnTo>
                  <a:lnTo>
                    <a:pt x="514565" y="163728"/>
                  </a:lnTo>
                  <a:lnTo>
                    <a:pt x="537959" y="163728"/>
                  </a:lnTo>
                  <a:lnTo>
                    <a:pt x="561352" y="163728"/>
                  </a:lnTo>
                  <a:lnTo>
                    <a:pt x="584733" y="163728"/>
                  </a:lnTo>
                  <a:lnTo>
                    <a:pt x="584733" y="140335"/>
                  </a:lnTo>
                  <a:close/>
                </a:path>
                <a:path w="959484" h="281305">
                  <a:moveTo>
                    <a:pt x="608126" y="163728"/>
                  </a:moveTo>
                  <a:lnTo>
                    <a:pt x="584733" y="163728"/>
                  </a:lnTo>
                  <a:lnTo>
                    <a:pt x="584733" y="187109"/>
                  </a:lnTo>
                  <a:lnTo>
                    <a:pt x="561352" y="187109"/>
                  </a:lnTo>
                  <a:lnTo>
                    <a:pt x="537959" y="187109"/>
                  </a:lnTo>
                  <a:lnTo>
                    <a:pt x="537959" y="210502"/>
                  </a:lnTo>
                  <a:lnTo>
                    <a:pt x="561352" y="210502"/>
                  </a:lnTo>
                  <a:lnTo>
                    <a:pt x="561352" y="233895"/>
                  </a:lnTo>
                  <a:lnTo>
                    <a:pt x="584733" y="233895"/>
                  </a:lnTo>
                  <a:lnTo>
                    <a:pt x="608126" y="233895"/>
                  </a:lnTo>
                  <a:lnTo>
                    <a:pt x="608126" y="163728"/>
                  </a:lnTo>
                  <a:close/>
                </a:path>
                <a:path w="959484" h="281305">
                  <a:moveTo>
                    <a:pt x="631520" y="70167"/>
                  </a:moveTo>
                  <a:lnTo>
                    <a:pt x="608126" y="70167"/>
                  </a:lnTo>
                  <a:lnTo>
                    <a:pt x="608126" y="93560"/>
                  </a:lnTo>
                  <a:lnTo>
                    <a:pt x="631520" y="93560"/>
                  </a:lnTo>
                  <a:lnTo>
                    <a:pt x="631520" y="70167"/>
                  </a:lnTo>
                  <a:close/>
                </a:path>
                <a:path w="959484" h="281305">
                  <a:moveTo>
                    <a:pt x="654900" y="116941"/>
                  </a:moveTo>
                  <a:lnTo>
                    <a:pt x="631520" y="116941"/>
                  </a:lnTo>
                  <a:lnTo>
                    <a:pt x="608126" y="116941"/>
                  </a:lnTo>
                  <a:lnTo>
                    <a:pt x="608126" y="140335"/>
                  </a:lnTo>
                  <a:lnTo>
                    <a:pt x="631520" y="140335"/>
                  </a:lnTo>
                  <a:lnTo>
                    <a:pt x="654900" y="140335"/>
                  </a:lnTo>
                  <a:lnTo>
                    <a:pt x="654900" y="116941"/>
                  </a:lnTo>
                  <a:close/>
                </a:path>
                <a:path w="959484" h="281305">
                  <a:moveTo>
                    <a:pt x="701687" y="93560"/>
                  </a:moveTo>
                  <a:lnTo>
                    <a:pt x="678294" y="93560"/>
                  </a:lnTo>
                  <a:lnTo>
                    <a:pt x="678294" y="116941"/>
                  </a:lnTo>
                  <a:lnTo>
                    <a:pt x="701687" y="116941"/>
                  </a:lnTo>
                  <a:lnTo>
                    <a:pt x="701687" y="93560"/>
                  </a:lnTo>
                  <a:close/>
                </a:path>
                <a:path w="959484" h="281305">
                  <a:moveTo>
                    <a:pt x="725068" y="233895"/>
                  </a:moveTo>
                  <a:lnTo>
                    <a:pt x="701687" y="233895"/>
                  </a:lnTo>
                  <a:lnTo>
                    <a:pt x="678294" y="233895"/>
                  </a:lnTo>
                  <a:lnTo>
                    <a:pt x="654900" y="233895"/>
                  </a:lnTo>
                  <a:lnTo>
                    <a:pt x="654900" y="187109"/>
                  </a:lnTo>
                  <a:lnTo>
                    <a:pt x="678294" y="187109"/>
                  </a:lnTo>
                  <a:lnTo>
                    <a:pt x="678294" y="140335"/>
                  </a:lnTo>
                  <a:lnTo>
                    <a:pt x="654900" y="140335"/>
                  </a:lnTo>
                  <a:lnTo>
                    <a:pt x="654900" y="163728"/>
                  </a:lnTo>
                  <a:lnTo>
                    <a:pt x="631520" y="163728"/>
                  </a:lnTo>
                  <a:lnTo>
                    <a:pt x="631520" y="257276"/>
                  </a:lnTo>
                  <a:lnTo>
                    <a:pt x="654900" y="257276"/>
                  </a:lnTo>
                  <a:lnTo>
                    <a:pt x="654900" y="280682"/>
                  </a:lnTo>
                  <a:lnTo>
                    <a:pt x="678294" y="280682"/>
                  </a:lnTo>
                  <a:lnTo>
                    <a:pt x="678294" y="257276"/>
                  </a:lnTo>
                  <a:lnTo>
                    <a:pt x="701687" y="257276"/>
                  </a:lnTo>
                  <a:lnTo>
                    <a:pt x="725068" y="257276"/>
                  </a:lnTo>
                  <a:lnTo>
                    <a:pt x="725068" y="233895"/>
                  </a:lnTo>
                  <a:close/>
                </a:path>
                <a:path w="959484" h="281305">
                  <a:moveTo>
                    <a:pt x="725068" y="140335"/>
                  </a:moveTo>
                  <a:lnTo>
                    <a:pt x="701687" y="140335"/>
                  </a:lnTo>
                  <a:lnTo>
                    <a:pt x="701687" y="163728"/>
                  </a:lnTo>
                  <a:lnTo>
                    <a:pt x="725068" y="163728"/>
                  </a:lnTo>
                  <a:lnTo>
                    <a:pt x="725068" y="140335"/>
                  </a:lnTo>
                  <a:close/>
                </a:path>
                <a:path w="959484" h="281305">
                  <a:moveTo>
                    <a:pt x="771855" y="46774"/>
                  </a:moveTo>
                  <a:lnTo>
                    <a:pt x="748461" y="46774"/>
                  </a:lnTo>
                  <a:lnTo>
                    <a:pt x="725068" y="46774"/>
                  </a:lnTo>
                  <a:lnTo>
                    <a:pt x="701687" y="46774"/>
                  </a:lnTo>
                  <a:lnTo>
                    <a:pt x="678294" y="46774"/>
                  </a:lnTo>
                  <a:lnTo>
                    <a:pt x="678294" y="70167"/>
                  </a:lnTo>
                  <a:lnTo>
                    <a:pt x="701687" y="70167"/>
                  </a:lnTo>
                  <a:lnTo>
                    <a:pt x="725068" y="70167"/>
                  </a:lnTo>
                  <a:lnTo>
                    <a:pt x="748461" y="70167"/>
                  </a:lnTo>
                  <a:lnTo>
                    <a:pt x="748461" y="93560"/>
                  </a:lnTo>
                  <a:lnTo>
                    <a:pt x="771855" y="93560"/>
                  </a:lnTo>
                  <a:lnTo>
                    <a:pt x="771855" y="46774"/>
                  </a:lnTo>
                  <a:close/>
                </a:path>
                <a:path w="959484" h="281305">
                  <a:moveTo>
                    <a:pt x="818629" y="23393"/>
                  </a:moveTo>
                  <a:lnTo>
                    <a:pt x="795235" y="23393"/>
                  </a:lnTo>
                  <a:lnTo>
                    <a:pt x="795235" y="46774"/>
                  </a:lnTo>
                  <a:lnTo>
                    <a:pt x="818629" y="46774"/>
                  </a:lnTo>
                  <a:lnTo>
                    <a:pt x="818629" y="23393"/>
                  </a:lnTo>
                  <a:close/>
                </a:path>
                <a:path w="959484" h="281305">
                  <a:moveTo>
                    <a:pt x="865403" y="93560"/>
                  </a:moveTo>
                  <a:lnTo>
                    <a:pt x="842022" y="93560"/>
                  </a:lnTo>
                  <a:lnTo>
                    <a:pt x="818629" y="93560"/>
                  </a:lnTo>
                  <a:lnTo>
                    <a:pt x="818629" y="70167"/>
                  </a:lnTo>
                  <a:lnTo>
                    <a:pt x="795235" y="70167"/>
                  </a:lnTo>
                  <a:lnTo>
                    <a:pt x="795235" y="116941"/>
                  </a:lnTo>
                  <a:lnTo>
                    <a:pt x="771855" y="116941"/>
                  </a:lnTo>
                  <a:lnTo>
                    <a:pt x="748461" y="116941"/>
                  </a:lnTo>
                  <a:lnTo>
                    <a:pt x="725068" y="116941"/>
                  </a:lnTo>
                  <a:lnTo>
                    <a:pt x="725068" y="140335"/>
                  </a:lnTo>
                  <a:lnTo>
                    <a:pt x="748461" y="140335"/>
                  </a:lnTo>
                  <a:lnTo>
                    <a:pt x="771855" y="140335"/>
                  </a:lnTo>
                  <a:lnTo>
                    <a:pt x="771855" y="163728"/>
                  </a:lnTo>
                  <a:lnTo>
                    <a:pt x="748461" y="163728"/>
                  </a:lnTo>
                  <a:lnTo>
                    <a:pt x="725068" y="163728"/>
                  </a:lnTo>
                  <a:lnTo>
                    <a:pt x="725068" y="233895"/>
                  </a:lnTo>
                  <a:lnTo>
                    <a:pt x="748461" y="233895"/>
                  </a:lnTo>
                  <a:lnTo>
                    <a:pt x="748461" y="210502"/>
                  </a:lnTo>
                  <a:lnTo>
                    <a:pt x="771855" y="210502"/>
                  </a:lnTo>
                  <a:lnTo>
                    <a:pt x="795235" y="210502"/>
                  </a:lnTo>
                  <a:lnTo>
                    <a:pt x="795235" y="140335"/>
                  </a:lnTo>
                  <a:lnTo>
                    <a:pt x="818629" y="140335"/>
                  </a:lnTo>
                  <a:lnTo>
                    <a:pt x="842022" y="140335"/>
                  </a:lnTo>
                  <a:lnTo>
                    <a:pt x="842022" y="116941"/>
                  </a:lnTo>
                  <a:lnTo>
                    <a:pt x="865403" y="116941"/>
                  </a:lnTo>
                  <a:lnTo>
                    <a:pt x="865403" y="93560"/>
                  </a:lnTo>
                  <a:close/>
                </a:path>
                <a:path w="959484" h="281305">
                  <a:moveTo>
                    <a:pt x="888796" y="46774"/>
                  </a:moveTo>
                  <a:lnTo>
                    <a:pt x="865403" y="46774"/>
                  </a:lnTo>
                  <a:lnTo>
                    <a:pt x="865403" y="0"/>
                  </a:lnTo>
                  <a:lnTo>
                    <a:pt x="842022" y="0"/>
                  </a:lnTo>
                  <a:lnTo>
                    <a:pt x="842022" y="70167"/>
                  </a:lnTo>
                  <a:lnTo>
                    <a:pt x="865403" y="70167"/>
                  </a:lnTo>
                  <a:lnTo>
                    <a:pt x="888796" y="70167"/>
                  </a:lnTo>
                  <a:lnTo>
                    <a:pt x="888796" y="46774"/>
                  </a:lnTo>
                  <a:close/>
                </a:path>
                <a:path w="959484" h="281305">
                  <a:moveTo>
                    <a:pt x="912190" y="23393"/>
                  </a:moveTo>
                  <a:lnTo>
                    <a:pt x="888796" y="23393"/>
                  </a:lnTo>
                  <a:lnTo>
                    <a:pt x="888796" y="46774"/>
                  </a:lnTo>
                  <a:lnTo>
                    <a:pt x="912190" y="46774"/>
                  </a:lnTo>
                  <a:lnTo>
                    <a:pt x="912190" y="23393"/>
                  </a:lnTo>
                  <a:close/>
                </a:path>
                <a:path w="959484" h="281305">
                  <a:moveTo>
                    <a:pt x="935570" y="140335"/>
                  </a:moveTo>
                  <a:lnTo>
                    <a:pt x="912190" y="140335"/>
                  </a:lnTo>
                  <a:lnTo>
                    <a:pt x="912190" y="116941"/>
                  </a:lnTo>
                  <a:lnTo>
                    <a:pt x="888796" y="116941"/>
                  </a:lnTo>
                  <a:lnTo>
                    <a:pt x="888796" y="140335"/>
                  </a:lnTo>
                  <a:lnTo>
                    <a:pt x="865403" y="140335"/>
                  </a:lnTo>
                  <a:lnTo>
                    <a:pt x="842022" y="140335"/>
                  </a:lnTo>
                  <a:lnTo>
                    <a:pt x="842022" y="163728"/>
                  </a:lnTo>
                  <a:lnTo>
                    <a:pt x="865403" y="163728"/>
                  </a:lnTo>
                  <a:lnTo>
                    <a:pt x="888796" y="163728"/>
                  </a:lnTo>
                  <a:lnTo>
                    <a:pt x="912190" y="163728"/>
                  </a:lnTo>
                  <a:lnTo>
                    <a:pt x="935570" y="163728"/>
                  </a:lnTo>
                  <a:lnTo>
                    <a:pt x="935570" y="140335"/>
                  </a:lnTo>
                  <a:close/>
                </a:path>
                <a:path w="959484" h="281305">
                  <a:moveTo>
                    <a:pt x="958964" y="210502"/>
                  </a:moveTo>
                  <a:lnTo>
                    <a:pt x="935570" y="210502"/>
                  </a:lnTo>
                  <a:lnTo>
                    <a:pt x="935570" y="233895"/>
                  </a:lnTo>
                  <a:lnTo>
                    <a:pt x="958964" y="233895"/>
                  </a:lnTo>
                  <a:lnTo>
                    <a:pt x="958964" y="210502"/>
                  </a:lnTo>
                  <a:close/>
                </a:path>
                <a:path w="959484" h="281305">
                  <a:moveTo>
                    <a:pt x="958964" y="163728"/>
                  </a:moveTo>
                  <a:lnTo>
                    <a:pt x="935570" y="163728"/>
                  </a:lnTo>
                  <a:lnTo>
                    <a:pt x="935570" y="187109"/>
                  </a:lnTo>
                  <a:lnTo>
                    <a:pt x="958964" y="187109"/>
                  </a:lnTo>
                  <a:lnTo>
                    <a:pt x="958964" y="163728"/>
                  </a:lnTo>
                  <a:close/>
                </a:path>
                <a:path w="959484" h="281305">
                  <a:moveTo>
                    <a:pt x="958964" y="93560"/>
                  </a:moveTo>
                  <a:lnTo>
                    <a:pt x="935570" y="93560"/>
                  </a:lnTo>
                  <a:lnTo>
                    <a:pt x="935570" y="140335"/>
                  </a:lnTo>
                  <a:lnTo>
                    <a:pt x="958964" y="140335"/>
                  </a:lnTo>
                  <a:lnTo>
                    <a:pt x="958964" y="93560"/>
                  </a:lnTo>
                  <a:close/>
                </a:path>
                <a:path w="959484" h="281305">
                  <a:moveTo>
                    <a:pt x="958964" y="46774"/>
                  </a:moveTo>
                  <a:lnTo>
                    <a:pt x="935570" y="46774"/>
                  </a:lnTo>
                  <a:lnTo>
                    <a:pt x="912190" y="46774"/>
                  </a:lnTo>
                  <a:lnTo>
                    <a:pt x="912190" y="93560"/>
                  </a:lnTo>
                  <a:lnTo>
                    <a:pt x="935570" y="93560"/>
                  </a:lnTo>
                  <a:lnTo>
                    <a:pt x="935570" y="70167"/>
                  </a:lnTo>
                  <a:lnTo>
                    <a:pt x="958964" y="70167"/>
                  </a:lnTo>
                  <a:lnTo>
                    <a:pt x="958964" y="4677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16072" y="871620"/>
              <a:ext cx="959485" cy="327660"/>
            </a:xfrm>
            <a:custGeom>
              <a:avLst/>
              <a:gdLst/>
              <a:ahLst/>
              <a:cxnLst/>
              <a:rect l="l" t="t" r="r" b="b"/>
              <a:pathLst>
                <a:path w="959484" h="327659">
                  <a:moveTo>
                    <a:pt x="23393" y="163741"/>
                  </a:moveTo>
                  <a:lnTo>
                    <a:pt x="0" y="163741"/>
                  </a:lnTo>
                  <a:lnTo>
                    <a:pt x="0" y="187121"/>
                  </a:lnTo>
                  <a:lnTo>
                    <a:pt x="23393" y="187121"/>
                  </a:lnTo>
                  <a:lnTo>
                    <a:pt x="23393" y="163741"/>
                  </a:lnTo>
                  <a:close/>
                </a:path>
                <a:path w="959484" h="327659">
                  <a:moveTo>
                    <a:pt x="23393" y="116954"/>
                  </a:moveTo>
                  <a:lnTo>
                    <a:pt x="0" y="116954"/>
                  </a:lnTo>
                  <a:lnTo>
                    <a:pt x="0" y="140335"/>
                  </a:lnTo>
                  <a:lnTo>
                    <a:pt x="23393" y="140335"/>
                  </a:lnTo>
                  <a:lnTo>
                    <a:pt x="23393" y="116954"/>
                  </a:lnTo>
                  <a:close/>
                </a:path>
                <a:path w="959484" h="327659">
                  <a:moveTo>
                    <a:pt x="46774" y="233895"/>
                  </a:moveTo>
                  <a:lnTo>
                    <a:pt x="23393" y="233895"/>
                  </a:lnTo>
                  <a:lnTo>
                    <a:pt x="23393" y="210515"/>
                  </a:lnTo>
                  <a:lnTo>
                    <a:pt x="0" y="210515"/>
                  </a:lnTo>
                  <a:lnTo>
                    <a:pt x="0" y="257289"/>
                  </a:lnTo>
                  <a:lnTo>
                    <a:pt x="23393" y="257289"/>
                  </a:lnTo>
                  <a:lnTo>
                    <a:pt x="23393" y="280682"/>
                  </a:lnTo>
                  <a:lnTo>
                    <a:pt x="46774" y="280682"/>
                  </a:lnTo>
                  <a:lnTo>
                    <a:pt x="46774" y="233895"/>
                  </a:lnTo>
                  <a:close/>
                </a:path>
                <a:path w="959484" h="327659">
                  <a:moveTo>
                    <a:pt x="46774" y="187121"/>
                  </a:moveTo>
                  <a:lnTo>
                    <a:pt x="23393" y="187121"/>
                  </a:lnTo>
                  <a:lnTo>
                    <a:pt x="23393" y="210515"/>
                  </a:lnTo>
                  <a:lnTo>
                    <a:pt x="46774" y="210515"/>
                  </a:lnTo>
                  <a:lnTo>
                    <a:pt x="46774" y="187121"/>
                  </a:lnTo>
                  <a:close/>
                </a:path>
                <a:path w="959484" h="327659">
                  <a:moveTo>
                    <a:pt x="163728" y="187121"/>
                  </a:moveTo>
                  <a:lnTo>
                    <a:pt x="140335" y="187121"/>
                  </a:lnTo>
                  <a:lnTo>
                    <a:pt x="140335" y="210515"/>
                  </a:lnTo>
                  <a:lnTo>
                    <a:pt x="163728" y="210515"/>
                  </a:lnTo>
                  <a:lnTo>
                    <a:pt x="163728" y="187121"/>
                  </a:lnTo>
                  <a:close/>
                </a:path>
                <a:path w="959484" h="327659">
                  <a:moveTo>
                    <a:pt x="187121" y="233895"/>
                  </a:moveTo>
                  <a:lnTo>
                    <a:pt x="163728" y="233895"/>
                  </a:lnTo>
                  <a:lnTo>
                    <a:pt x="163728" y="280682"/>
                  </a:lnTo>
                  <a:lnTo>
                    <a:pt x="140335" y="280682"/>
                  </a:lnTo>
                  <a:lnTo>
                    <a:pt x="116954" y="280682"/>
                  </a:lnTo>
                  <a:lnTo>
                    <a:pt x="116954" y="304063"/>
                  </a:lnTo>
                  <a:lnTo>
                    <a:pt x="140335" y="304063"/>
                  </a:lnTo>
                  <a:lnTo>
                    <a:pt x="163728" y="304063"/>
                  </a:lnTo>
                  <a:lnTo>
                    <a:pt x="187121" y="304063"/>
                  </a:lnTo>
                  <a:lnTo>
                    <a:pt x="187121" y="233895"/>
                  </a:lnTo>
                  <a:close/>
                </a:path>
                <a:path w="959484" h="327659">
                  <a:moveTo>
                    <a:pt x="187121" y="70167"/>
                  </a:moveTo>
                  <a:lnTo>
                    <a:pt x="163728" y="70167"/>
                  </a:lnTo>
                  <a:lnTo>
                    <a:pt x="163728" y="93560"/>
                  </a:lnTo>
                  <a:lnTo>
                    <a:pt x="140335" y="93560"/>
                  </a:lnTo>
                  <a:lnTo>
                    <a:pt x="140335" y="116954"/>
                  </a:lnTo>
                  <a:lnTo>
                    <a:pt x="163728" y="116954"/>
                  </a:lnTo>
                  <a:lnTo>
                    <a:pt x="163728" y="140335"/>
                  </a:lnTo>
                  <a:lnTo>
                    <a:pt x="140335" y="140335"/>
                  </a:lnTo>
                  <a:lnTo>
                    <a:pt x="140335" y="116954"/>
                  </a:lnTo>
                  <a:lnTo>
                    <a:pt x="116954" y="116954"/>
                  </a:lnTo>
                  <a:lnTo>
                    <a:pt x="116954" y="140335"/>
                  </a:lnTo>
                  <a:lnTo>
                    <a:pt x="93560" y="140335"/>
                  </a:lnTo>
                  <a:lnTo>
                    <a:pt x="93560" y="163741"/>
                  </a:lnTo>
                  <a:lnTo>
                    <a:pt x="70167" y="163741"/>
                  </a:lnTo>
                  <a:lnTo>
                    <a:pt x="70167" y="140335"/>
                  </a:lnTo>
                  <a:lnTo>
                    <a:pt x="46774" y="140335"/>
                  </a:lnTo>
                  <a:lnTo>
                    <a:pt x="46774" y="187121"/>
                  </a:lnTo>
                  <a:lnTo>
                    <a:pt x="70167" y="187121"/>
                  </a:lnTo>
                  <a:lnTo>
                    <a:pt x="93560" y="187121"/>
                  </a:lnTo>
                  <a:lnTo>
                    <a:pt x="93560" y="210515"/>
                  </a:lnTo>
                  <a:lnTo>
                    <a:pt x="116954" y="210515"/>
                  </a:lnTo>
                  <a:lnTo>
                    <a:pt x="116954" y="163741"/>
                  </a:lnTo>
                  <a:lnTo>
                    <a:pt x="140335" y="163741"/>
                  </a:lnTo>
                  <a:lnTo>
                    <a:pt x="163728" y="163741"/>
                  </a:lnTo>
                  <a:lnTo>
                    <a:pt x="163728" y="187121"/>
                  </a:lnTo>
                  <a:lnTo>
                    <a:pt x="187121" y="187121"/>
                  </a:lnTo>
                  <a:lnTo>
                    <a:pt x="187121" y="70167"/>
                  </a:lnTo>
                  <a:close/>
                </a:path>
                <a:path w="959484" h="327659">
                  <a:moveTo>
                    <a:pt x="257289" y="140335"/>
                  </a:moveTo>
                  <a:lnTo>
                    <a:pt x="233895" y="140335"/>
                  </a:lnTo>
                  <a:lnTo>
                    <a:pt x="233895" y="163741"/>
                  </a:lnTo>
                  <a:lnTo>
                    <a:pt x="257289" y="163741"/>
                  </a:lnTo>
                  <a:lnTo>
                    <a:pt x="257289" y="140335"/>
                  </a:lnTo>
                  <a:close/>
                </a:path>
                <a:path w="959484" h="327659">
                  <a:moveTo>
                    <a:pt x="304063" y="116954"/>
                  </a:moveTo>
                  <a:lnTo>
                    <a:pt x="280670" y="116954"/>
                  </a:lnTo>
                  <a:lnTo>
                    <a:pt x="280670" y="140335"/>
                  </a:lnTo>
                  <a:lnTo>
                    <a:pt x="304063" y="140335"/>
                  </a:lnTo>
                  <a:lnTo>
                    <a:pt x="304063" y="116954"/>
                  </a:lnTo>
                  <a:close/>
                </a:path>
                <a:path w="959484" h="327659">
                  <a:moveTo>
                    <a:pt x="327456" y="233895"/>
                  </a:moveTo>
                  <a:lnTo>
                    <a:pt x="304063" y="233895"/>
                  </a:lnTo>
                  <a:lnTo>
                    <a:pt x="304063" y="210515"/>
                  </a:lnTo>
                  <a:lnTo>
                    <a:pt x="280670" y="210515"/>
                  </a:lnTo>
                  <a:lnTo>
                    <a:pt x="280670" y="163741"/>
                  </a:lnTo>
                  <a:lnTo>
                    <a:pt x="257289" y="163741"/>
                  </a:lnTo>
                  <a:lnTo>
                    <a:pt x="257289" y="210515"/>
                  </a:lnTo>
                  <a:lnTo>
                    <a:pt x="233895" y="210515"/>
                  </a:lnTo>
                  <a:lnTo>
                    <a:pt x="233895" y="163741"/>
                  </a:lnTo>
                  <a:lnTo>
                    <a:pt x="210502" y="163741"/>
                  </a:lnTo>
                  <a:lnTo>
                    <a:pt x="210502" y="233895"/>
                  </a:lnTo>
                  <a:lnTo>
                    <a:pt x="233895" y="233895"/>
                  </a:lnTo>
                  <a:lnTo>
                    <a:pt x="257289" y="233895"/>
                  </a:lnTo>
                  <a:lnTo>
                    <a:pt x="257289" y="257289"/>
                  </a:lnTo>
                  <a:lnTo>
                    <a:pt x="233895" y="257289"/>
                  </a:lnTo>
                  <a:lnTo>
                    <a:pt x="233895" y="280682"/>
                  </a:lnTo>
                  <a:lnTo>
                    <a:pt x="257289" y="280682"/>
                  </a:lnTo>
                  <a:lnTo>
                    <a:pt x="280670" y="280682"/>
                  </a:lnTo>
                  <a:lnTo>
                    <a:pt x="280670" y="304063"/>
                  </a:lnTo>
                  <a:lnTo>
                    <a:pt x="304063" y="304063"/>
                  </a:lnTo>
                  <a:lnTo>
                    <a:pt x="304063" y="257289"/>
                  </a:lnTo>
                  <a:lnTo>
                    <a:pt x="327456" y="257289"/>
                  </a:lnTo>
                  <a:lnTo>
                    <a:pt x="327456" y="233895"/>
                  </a:lnTo>
                  <a:close/>
                </a:path>
                <a:path w="959484" h="327659">
                  <a:moveTo>
                    <a:pt x="327456" y="140335"/>
                  </a:moveTo>
                  <a:lnTo>
                    <a:pt x="304063" y="140335"/>
                  </a:lnTo>
                  <a:lnTo>
                    <a:pt x="304063" y="163741"/>
                  </a:lnTo>
                  <a:lnTo>
                    <a:pt x="327456" y="163741"/>
                  </a:lnTo>
                  <a:lnTo>
                    <a:pt x="327456" y="140335"/>
                  </a:lnTo>
                  <a:close/>
                </a:path>
                <a:path w="959484" h="327659">
                  <a:moveTo>
                    <a:pt x="467791" y="210515"/>
                  </a:moveTo>
                  <a:lnTo>
                    <a:pt x="444398" y="210515"/>
                  </a:lnTo>
                  <a:lnTo>
                    <a:pt x="421005" y="210515"/>
                  </a:lnTo>
                  <a:lnTo>
                    <a:pt x="421005" y="233895"/>
                  </a:lnTo>
                  <a:lnTo>
                    <a:pt x="397624" y="233895"/>
                  </a:lnTo>
                  <a:lnTo>
                    <a:pt x="397624" y="257289"/>
                  </a:lnTo>
                  <a:lnTo>
                    <a:pt x="397624" y="280682"/>
                  </a:lnTo>
                  <a:lnTo>
                    <a:pt x="374230" y="280682"/>
                  </a:lnTo>
                  <a:lnTo>
                    <a:pt x="374230" y="257289"/>
                  </a:lnTo>
                  <a:lnTo>
                    <a:pt x="397624" y="257289"/>
                  </a:lnTo>
                  <a:lnTo>
                    <a:pt x="397624" y="233895"/>
                  </a:lnTo>
                  <a:lnTo>
                    <a:pt x="397624" y="210515"/>
                  </a:lnTo>
                  <a:lnTo>
                    <a:pt x="374230" y="210515"/>
                  </a:lnTo>
                  <a:lnTo>
                    <a:pt x="374230" y="233895"/>
                  </a:lnTo>
                  <a:lnTo>
                    <a:pt x="350837" y="233895"/>
                  </a:lnTo>
                  <a:lnTo>
                    <a:pt x="350837" y="327456"/>
                  </a:lnTo>
                  <a:lnTo>
                    <a:pt x="374230" y="327456"/>
                  </a:lnTo>
                  <a:lnTo>
                    <a:pt x="374230" y="304063"/>
                  </a:lnTo>
                  <a:lnTo>
                    <a:pt x="397624" y="304063"/>
                  </a:lnTo>
                  <a:lnTo>
                    <a:pt x="397624" y="327456"/>
                  </a:lnTo>
                  <a:lnTo>
                    <a:pt x="421005" y="327456"/>
                  </a:lnTo>
                  <a:lnTo>
                    <a:pt x="421005" y="257289"/>
                  </a:lnTo>
                  <a:lnTo>
                    <a:pt x="444398" y="257289"/>
                  </a:lnTo>
                  <a:lnTo>
                    <a:pt x="444398" y="233895"/>
                  </a:lnTo>
                  <a:lnTo>
                    <a:pt x="467791" y="233895"/>
                  </a:lnTo>
                  <a:lnTo>
                    <a:pt x="467791" y="210515"/>
                  </a:lnTo>
                  <a:close/>
                </a:path>
                <a:path w="959484" h="327659">
                  <a:moveTo>
                    <a:pt x="491172" y="163741"/>
                  </a:moveTo>
                  <a:lnTo>
                    <a:pt x="467791" y="163741"/>
                  </a:lnTo>
                  <a:lnTo>
                    <a:pt x="467791" y="187121"/>
                  </a:lnTo>
                  <a:lnTo>
                    <a:pt x="491172" y="187121"/>
                  </a:lnTo>
                  <a:lnTo>
                    <a:pt x="491172" y="163741"/>
                  </a:lnTo>
                  <a:close/>
                </a:path>
                <a:path w="959484" h="327659">
                  <a:moveTo>
                    <a:pt x="491172" y="93560"/>
                  </a:moveTo>
                  <a:lnTo>
                    <a:pt x="467791" y="93560"/>
                  </a:lnTo>
                  <a:lnTo>
                    <a:pt x="467791" y="70167"/>
                  </a:lnTo>
                  <a:lnTo>
                    <a:pt x="444398" y="70167"/>
                  </a:lnTo>
                  <a:lnTo>
                    <a:pt x="444398" y="93560"/>
                  </a:lnTo>
                  <a:lnTo>
                    <a:pt x="421005" y="93560"/>
                  </a:lnTo>
                  <a:lnTo>
                    <a:pt x="421005" y="70167"/>
                  </a:lnTo>
                  <a:lnTo>
                    <a:pt x="397624" y="70167"/>
                  </a:lnTo>
                  <a:lnTo>
                    <a:pt x="397624" y="46786"/>
                  </a:lnTo>
                  <a:lnTo>
                    <a:pt x="421005" y="46786"/>
                  </a:lnTo>
                  <a:lnTo>
                    <a:pt x="421005" y="70167"/>
                  </a:lnTo>
                  <a:lnTo>
                    <a:pt x="444398" y="70167"/>
                  </a:lnTo>
                  <a:lnTo>
                    <a:pt x="444398" y="46786"/>
                  </a:lnTo>
                  <a:lnTo>
                    <a:pt x="467791" y="46786"/>
                  </a:lnTo>
                  <a:lnTo>
                    <a:pt x="467791" y="23393"/>
                  </a:lnTo>
                  <a:lnTo>
                    <a:pt x="444398" y="23393"/>
                  </a:lnTo>
                  <a:lnTo>
                    <a:pt x="421005" y="23393"/>
                  </a:lnTo>
                  <a:lnTo>
                    <a:pt x="397624" y="23393"/>
                  </a:lnTo>
                  <a:lnTo>
                    <a:pt x="397624" y="0"/>
                  </a:lnTo>
                  <a:lnTo>
                    <a:pt x="374230" y="0"/>
                  </a:lnTo>
                  <a:lnTo>
                    <a:pt x="374230" y="23393"/>
                  </a:lnTo>
                  <a:lnTo>
                    <a:pt x="374230" y="46786"/>
                  </a:lnTo>
                  <a:lnTo>
                    <a:pt x="374230" y="70167"/>
                  </a:lnTo>
                  <a:lnTo>
                    <a:pt x="350837" y="70167"/>
                  </a:lnTo>
                  <a:lnTo>
                    <a:pt x="350837" y="46786"/>
                  </a:lnTo>
                  <a:lnTo>
                    <a:pt x="374230" y="46786"/>
                  </a:lnTo>
                  <a:lnTo>
                    <a:pt x="374230" y="23393"/>
                  </a:lnTo>
                  <a:lnTo>
                    <a:pt x="350837" y="23393"/>
                  </a:lnTo>
                  <a:lnTo>
                    <a:pt x="350837" y="0"/>
                  </a:lnTo>
                  <a:lnTo>
                    <a:pt x="327456" y="0"/>
                  </a:lnTo>
                  <a:lnTo>
                    <a:pt x="327456" y="23393"/>
                  </a:lnTo>
                  <a:lnTo>
                    <a:pt x="304063" y="23393"/>
                  </a:lnTo>
                  <a:lnTo>
                    <a:pt x="304063" y="70167"/>
                  </a:lnTo>
                  <a:lnTo>
                    <a:pt x="280670" y="70167"/>
                  </a:lnTo>
                  <a:lnTo>
                    <a:pt x="257289" y="70167"/>
                  </a:lnTo>
                  <a:lnTo>
                    <a:pt x="257289" y="93560"/>
                  </a:lnTo>
                  <a:lnTo>
                    <a:pt x="374230" y="93560"/>
                  </a:lnTo>
                  <a:lnTo>
                    <a:pt x="374230" y="116954"/>
                  </a:lnTo>
                  <a:lnTo>
                    <a:pt x="397624" y="116954"/>
                  </a:lnTo>
                  <a:lnTo>
                    <a:pt x="397624" y="140335"/>
                  </a:lnTo>
                  <a:lnTo>
                    <a:pt x="374230" y="140335"/>
                  </a:lnTo>
                  <a:lnTo>
                    <a:pt x="374230" y="116954"/>
                  </a:lnTo>
                  <a:lnTo>
                    <a:pt x="350837" y="116954"/>
                  </a:lnTo>
                  <a:lnTo>
                    <a:pt x="350837" y="187121"/>
                  </a:lnTo>
                  <a:lnTo>
                    <a:pt x="327456" y="187121"/>
                  </a:lnTo>
                  <a:lnTo>
                    <a:pt x="304063" y="187121"/>
                  </a:lnTo>
                  <a:lnTo>
                    <a:pt x="304063" y="210515"/>
                  </a:lnTo>
                  <a:lnTo>
                    <a:pt x="327456" y="210515"/>
                  </a:lnTo>
                  <a:lnTo>
                    <a:pt x="350837" y="210515"/>
                  </a:lnTo>
                  <a:lnTo>
                    <a:pt x="374230" y="210515"/>
                  </a:lnTo>
                  <a:lnTo>
                    <a:pt x="374230" y="163741"/>
                  </a:lnTo>
                  <a:lnTo>
                    <a:pt x="397624" y="163741"/>
                  </a:lnTo>
                  <a:lnTo>
                    <a:pt x="397624" y="187121"/>
                  </a:lnTo>
                  <a:lnTo>
                    <a:pt x="421005" y="187121"/>
                  </a:lnTo>
                  <a:lnTo>
                    <a:pt x="444398" y="187121"/>
                  </a:lnTo>
                  <a:lnTo>
                    <a:pt x="444398" y="163741"/>
                  </a:lnTo>
                  <a:lnTo>
                    <a:pt x="421005" y="163741"/>
                  </a:lnTo>
                  <a:lnTo>
                    <a:pt x="421005" y="116954"/>
                  </a:lnTo>
                  <a:lnTo>
                    <a:pt x="444398" y="116954"/>
                  </a:lnTo>
                  <a:lnTo>
                    <a:pt x="444398" y="140335"/>
                  </a:lnTo>
                  <a:lnTo>
                    <a:pt x="467791" y="140335"/>
                  </a:lnTo>
                  <a:lnTo>
                    <a:pt x="467791" y="116954"/>
                  </a:lnTo>
                  <a:lnTo>
                    <a:pt x="491172" y="116954"/>
                  </a:lnTo>
                  <a:lnTo>
                    <a:pt x="491172" y="93560"/>
                  </a:lnTo>
                  <a:close/>
                </a:path>
                <a:path w="959484" h="327659">
                  <a:moveTo>
                    <a:pt x="514565" y="233895"/>
                  </a:moveTo>
                  <a:lnTo>
                    <a:pt x="491172" y="233895"/>
                  </a:lnTo>
                  <a:lnTo>
                    <a:pt x="467791" y="233895"/>
                  </a:lnTo>
                  <a:lnTo>
                    <a:pt x="467791" y="280682"/>
                  </a:lnTo>
                  <a:lnTo>
                    <a:pt x="491172" y="280682"/>
                  </a:lnTo>
                  <a:lnTo>
                    <a:pt x="514565" y="280682"/>
                  </a:lnTo>
                  <a:lnTo>
                    <a:pt x="514565" y="233895"/>
                  </a:lnTo>
                  <a:close/>
                </a:path>
                <a:path w="959484" h="327659">
                  <a:moveTo>
                    <a:pt x="537959" y="187121"/>
                  </a:moveTo>
                  <a:lnTo>
                    <a:pt x="514565" y="187121"/>
                  </a:lnTo>
                  <a:lnTo>
                    <a:pt x="491172" y="187121"/>
                  </a:lnTo>
                  <a:lnTo>
                    <a:pt x="491172" y="210515"/>
                  </a:lnTo>
                  <a:lnTo>
                    <a:pt x="514565" y="210515"/>
                  </a:lnTo>
                  <a:lnTo>
                    <a:pt x="514565" y="233895"/>
                  </a:lnTo>
                  <a:lnTo>
                    <a:pt x="537959" y="233895"/>
                  </a:lnTo>
                  <a:lnTo>
                    <a:pt x="537959" y="187121"/>
                  </a:lnTo>
                  <a:close/>
                </a:path>
                <a:path w="959484" h="327659">
                  <a:moveTo>
                    <a:pt x="537959" y="140335"/>
                  </a:moveTo>
                  <a:lnTo>
                    <a:pt x="514565" y="140335"/>
                  </a:lnTo>
                  <a:lnTo>
                    <a:pt x="491172" y="140335"/>
                  </a:lnTo>
                  <a:lnTo>
                    <a:pt x="491172" y="163741"/>
                  </a:lnTo>
                  <a:lnTo>
                    <a:pt x="514565" y="163741"/>
                  </a:lnTo>
                  <a:lnTo>
                    <a:pt x="537959" y="163741"/>
                  </a:lnTo>
                  <a:lnTo>
                    <a:pt x="537959" y="140335"/>
                  </a:lnTo>
                  <a:close/>
                </a:path>
                <a:path w="959484" h="327659">
                  <a:moveTo>
                    <a:pt x="561352" y="233895"/>
                  </a:moveTo>
                  <a:lnTo>
                    <a:pt x="537959" y="233895"/>
                  </a:lnTo>
                  <a:lnTo>
                    <a:pt x="537959" y="257289"/>
                  </a:lnTo>
                  <a:lnTo>
                    <a:pt x="561352" y="257289"/>
                  </a:lnTo>
                  <a:lnTo>
                    <a:pt x="561352" y="233895"/>
                  </a:lnTo>
                  <a:close/>
                </a:path>
                <a:path w="959484" h="327659">
                  <a:moveTo>
                    <a:pt x="561352" y="163741"/>
                  </a:moveTo>
                  <a:lnTo>
                    <a:pt x="537959" y="163741"/>
                  </a:lnTo>
                  <a:lnTo>
                    <a:pt x="537959" y="187121"/>
                  </a:lnTo>
                  <a:lnTo>
                    <a:pt x="561352" y="187121"/>
                  </a:lnTo>
                  <a:lnTo>
                    <a:pt x="561352" y="163741"/>
                  </a:lnTo>
                  <a:close/>
                </a:path>
                <a:path w="959484" h="327659">
                  <a:moveTo>
                    <a:pt x="561352" y="116954"/>
                  </a:moveTo>
                  <a:lnTo>
                    <a:pt x="537959" y="116954"/>
                  </a:lnTo>
                  <a:lnTo>
                    <a:pt x="537959" y="140335"/>
                  </a:lnTo>
                  <a:lnTo>
                    <a:pt x="561352" y="140335"/>
                  </a:lnTo>
                  <a:lnTo>
                    <a:pt x="561352" y="116954"/>
                  </a:lnTo>
                  <a:close/>
                </a:path>
                <a:path w="959484" h="327659">
                  <a:moveTo>
                    <a:pt x="584733" y="210515"/>
                  </a:moveTo>
                  <a:lnTo>
                    <a:pt x="561352" y="210515"/>
                  </a:lnTo>
                  <a:lnTo>
                    <a:pt x="561352" y="233895"/>
                  </a:lnTo>
                  <a:lnTo>
                    <a:pt x="584733" y="233895"/>
                  </a:lnTo>
                  <a:lnTo>
                    <a:pt x="584733" y="210515"/>
                  </a:lnTo>
                  <a:close/>
                </a:path>
                <a:path w="959484" h="327659">
                  <a:moveTo>
                    <a:pt x="725068" y="257289"/>
                  </a:moveTo>
                  <a:lnTo>
                    <a:pt x="701687" y="257289"/>
                  </a:lnTo>
                  <a:lnTo>
                    <a:pt x="701687" y="280682"/>
                  </a:lnTo>
                  <a:lnTo>
                    <a:pt x="725068" y="280682"/>
                  </a:lnTo>
                  <a:lnTo>
                    <a:pt x="725068" y="257289"/>
                  </a:lnTo>
                  <a:close/>
                </a:path>
                <a:path w="959484" h="327659">
                  <a:moveTo>
                    <a:pt x="748461" y="163741"/>
                  </a:moveTo>
                  <a:lnTo>
                    <a:pt x="725068" y="163741"/>
                  </a:lnTo>
                  <a:lnTo>
                    <a:pt x="701687" y="163741"/>
                  </a:lnTo>
                  <a:lnTo>
                    <a:pt x="701687" y="187121"/>
                  </a:lnTo>
                  <a:lnTo>
                    <a:pt x="725068" y="187121"/>
                  </a:lnTo>
                  <a:lnTo>
                    <a:pt x="748461" y="187121"/>
                  </a:lnTo>
                  <a:lnTo>
                    <a:pt x="748461" y="163741"/>
                  </a:lnTo>
                  <a:close/>
                </a:path>
                <a:path w="959484" h="327659">
                  <a:moveTo>
                    <a:pt x="818629" y="140335"/>
                  </a:moveTo>
                  <a:lnTo>
                    <a:pt x="795235" y="140335"/>
                  </a:lnTo>
                  <a:lnTo>
                    <a:pt x="795235" y="163741"/>
                  </a:lnTo>
                  <a:lnTo>
                    <a:pt x="818629" y="163741"/>
                  </a:lnTo>
                  <a:lnTo>
                    <a:pt x="818629" y="140335"/>
                  </a:lnTo>
                  <a:close/>
                </a:path>
                <a:path w="959484" h="327659">
                  <a:moveTo>
                    <a:pt x="865403" y="257289"/>
                  </a:moveTo>
                  <a:lnTo>
                    <a:pt x="842022" y="257289"/>
                  </a:lnTo>
                  <a:lnTo>
                    <a:pt x="818629" y="257289"/>
                  </a:lnTo>
                  <a:lnTo>
                    <a:pt x="818629" y="233895"/>
                  </a:lnTo>
                  <a:lnTo>
                    <a:pt x="795235" y="233895"/>
                  </a:lnTo>
                  <a:lnTo>
                    <a:pt x="795235" y="280682"/>
                  </a:lnTo>
                  <a:lnTo>
                    <a:pt x="818629" y="280682"/>
                  </a:lnTo>
                  <a:lnTo>
                    <a:pt x="818629" y="304063"/>
                  </a:lnTo>
                  <a:lnTo>
                    <a:pt x="842022" y="304063"/>
                  </a:lnTo>
                  <a:lnTo>
                    <a:pt x="842022" y="280682"/>
                  </a:lnTo>
                  <a:lnTo>
                    <a:pt x="865403" y="280682"/>
                  </a:lnTo>
                  <a:lnTo>
                    <a:pt x="865403" y="257289"/>
                  </a:lnTo>
                  <a:close/>
                </a:path>
                <a:path w="959484" h="327659">
                  <a:moveTo>
                    <a:pt x="865403" y="163741"/>
                  </a:moveTo>
                  <a:lnTo>
                    <a:pt x="842022" y="163741"/>
                  </a:lnTo>
                  <a:lnTo>
                    <a:pt x="842022" y="187121"/>
                  </a:lnTo>
                  <a:lnTo>
                    <a:pt x="865403" y="187121"/>
                  </a:lnTo>
                  <a:lnTo>
                    <a:pt x="865403" y="163741"/>
                  </a:lnTo>
                  <a:close/>
                </a:path>
                <a:path w="959484" h="327659">
                  <a:moveTo>
                    <a:pt x="888796" y="210515"/>
                  </a:moveTo>
                  <a:lnTo>
                    <a:pt x="865403" y="210515"/>
                  </a:lnTo>
                  <a:lnTo>
                    <a:pt x="842022" y="210515"/>
                  </a:lnTo>
                  <a:lnTo>
                    <a:pt x="818629" y="210515"/>
                  </a:lnTo>
                  <a:lnTo>
                    <a:pt x="818629" y="233895"/>
                  </a:lnTo>
                  <a:lnTo>
                    <a:pt x="842022" y="233895"/>
                  </a:lnTo>
                  <a:lnTo>
                    <a:pt x="865403" y="233895"/>
                  </a:lnTo>
                  <a:lnTo>
                    <a:pt x="865403" y="257289"/>
                  </a:lnTo>
                  <a:lnTo>
                    <a:pt x="888796" y="257289"/>
                  </a:lnTo>
                  <a:lnTo>
                    <a:pt x="888796" y="210515"/>
                  </a:lnTo>
                  <a:close/>
                </a:path>
                <a:path w="959484" h="327659">
                  <a:moveTo>
                    <a:pt x="912190" y="257289"/>
                  </a:moveTo>
                  <a:lnTo>
                    <a:pt x="888796" y="257289"/>
                  </a:lnTo>
                  <a:lnTo>
                    <a:pt x="888796" y="280682"/>
                  </a:lnTo>
                  <a:lnTo>
                    <a:pt x="912190" y="280682"/>
                  </a:lnTo>
                  <a:lnTo>
                    <a:pt x="912190" y="257289"/>
                  </a:lnTo>
                  <a:close/>
                </a:path>
                <a:path w="959484" h="327659">
                  <a:moveTo>
                    <a:pt x="912190" y="93560"/>
                  </a:moveTo>
                  <a:lnTo>
                    <a:pt x="888796" y="93560"/>
                  </a:lnTo>
                  <a:lnTo>
                    <a:pt x="888796" y="70167"/>
                  </a:lnTo>
                  <a:lnTo>
                    <a:pt x="865403" y="70167"/>
                  </a:lnTo>
                  <a:lnTo>
                    <a:pt x="842022" y="70167"/>
                  </a:lnTo>
                  <a:lnTo>
                    <a:pt x="842022" y="93560"/>
                  </a:lnTo>
                  <a:lnTo>
                    <a:pt x="818629" y="93560"/>
                  </a:lnTo>
                  <a:lnTo>
                    <a:pt x="795235" y="93560"/>
                  </a:lnTo>
                  <a:lnTo>
                    <a:pt x="795235" y="116954"/>
                  </a:lnTo>
                  <a:lnTo>
                    <a:pt x="818629" y="116954"/>
                  </a:lnTo>
                  <a:lnTo>
                    <a:pt x="842022" y="116954"/>
                  </a:lnTo>
                  <a:lnTo>
                    <a:pt x="842022" y="140335"/>
                  </a:lnTo>
                  <a:lnTo>
                    <a:pt x="865403" y="140335"/>
                  </a:lnTo>
                  <a:lnTo>
                    <a:pt x="865403" y="116954"/>
                  </a:lnTo>
                  <a:lnTo>
                    <a:pt x="888796" y="116954"/>
                  </a:lnTo>
                  <a:lnTo>
                    <a:pt x="888796" y="140335"/>
                  </a:lnTo>
                  <a:lnTo>
                    <a:pt x="865403" y="140335"/>
                  </a:lnTo>
                  <a:lnTo>
                    <a:pt x="865403" y="163741"/>
                  </a:lnTo>
                  <a:lnTo>
                    <a:pt x="888796" y="163741"/>
                  </a:lnTo>
                  <a:lnTo>
                    <a:pt x="888796" y="187121"/>
                  </a:lnTo>
                  <a:lnTo>
                    <a:pt x="912190" y="187121"/>
                  </a:lnTo>
                  <a:lnTo>
                    <a:pt x="912190" y="93560"/>
                  </a:lnTo>
                  <a:close/>
                </a:path>
                <a:path w="959484" h="327659">
                  <a:moveTo>
                    <a:pt x="958964" y="93560"/>
                  </a:moveTo>
                  <a:lnTo>
                    <a:pt x="935570" y="93560"/>
                  </a:lnTo>
                  <a:lnTo>
                    <a:pt x="935570" y="116954"/>
                  </a:lnTo>
                  <a:lnTo>
                    <a:pt x="958964" y="116954"/>
                  </a:lnTo>
                  <a:lnTo>
                    <a:pt x="958964" y="9356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16072" y="1035361"/>
              <a:ext cx="959485" cy="374650"/>
            </a:xfrm>
            <a:custGeom>
              <a:avLst/>
              <a:gdLst/>
              <a:ahLst/>
              <a:cxnLst/>
              <a:rect l="l" t="t" r="r" b="b"/>
              <a:pathLst>
                <a:path w="959484" h="374650">
                  <a:moveTo>
                    <a:pt x="163728" y="257276"/>
                  </a:moveTo>
                  <a:lnTo>
                    <a:pt x="140335" y="257276"/>
                  </a:lnTo>
                  <a:lnTo>
                    <a:pt x="140335" y="280657"/>
                  </a:lnTo>
                  <a:lnTo>
                    <a:pt x="163728" y="280657"/>
                  </a:lnTo>
                  <a:lnTo>
                    <a:pt x="163728" y="257276"/>
                  </a:lnTo>
                  <a:close/>
                </a:path>
                <a:path w="959484" h="374650">
                  <a:moveTo>
                    <a:pt x="187121" y="163715"/>
                  </a:moveTo>
                  <a:lnTo>
                    <a:pt x="163728" y="163715"/>
                  </a:lnTo>
                  <a:lnTo>
                    <a:pt x="140335" y="163715"/>
                  </a:lnTo>
                  <a:lnTo>
                    <a:pt x="116954" y="163715"/>
                  </a:lnTo>
                  <a:lnTo>
                    <a:pt x="93560" y="163715"/>
                  </a:lnTo>
                  <a:lnTo>
                    <a:pt x="93560" y="210489"/>
                  </a:lnTo>
                  <a:lnTo>
                    <a:pt x="70167" y="210489"/>
                  </a:lnTo>
                  <a:lnTo>
                    <a:pt x="70167" y="187109"/>
                  </a:lnTo>
                  <a:lnTo>
                    <a:pt x="46774" y="187109"/>
                  </a:lnTo>
                  <a:lnTo>
                    <a:pt x="46774" y="210489"/>
                  </a:lnTo>
                  <a:lnTo>
                    <a:pt x="23393" y="210489"/>
                  </a:lnTo>
                  <a:lnTo>
                    <a:pt x="23393" y="187109"/>
                  </a:lnTo>
                  <a:lnTo>
                    <a:pt x="46774" y="187109"/>
                  </a:lnTo>
                  <a:lnTo>
                    <a:pt x="46774" y="163715"/>
                  </a:lnTo>
                  <a:lnTo>
                    <a:pt x="70167" y="163715"/>
                  </a:lnTo>
                  <a:lnTo>
                    <a:pt x="93560" y="163715"/>
                  </a:lnTo>
                  <a:lnTo>
                    <a:pt x="93560" y="116941"/>
                  </a:lnTo>
                  <a:lnTo>
                    <a:pt x="70167" y="116941"/>
                  </a:lnTo>
                  <a:lnTo>
                    <a:pt x="46774" y="116941"/>
                  </a:lnTo>
                  <a:lnTo>
                    <a:pt x="46774" y="140322"/>
                  </a:lnTo>
                  <a:lnTo>
                    <a:pt x="23393" y="140322"/>
                  </a:lnTo>
                  <a:lnTo>
                    <a:pt x="23393" y="163715"/>
                  </a:lnTo>
                  <a:lnTo>
                    <a:pt x="0" y="163715"/>
                  </a:lnTo>
                  <a:lnTo>
                    <a:pt x="0" y="280657"/>
                  </a:lnTo>
                  <a:lnTo>
                    <a:pt x="23393" y="280657"/>
                  </a:lnTo>
                  <a:lnTo>
                    <a:pt x="46774" y="280657"/>
                  </a:lnTo>
                  <a:lnTo>
                    <a:pt x="46774" y="257276"/>
                  </a:lnTo>
                  <a:lnTo>
                    <a:pt x="70167" y="257276"/>
                  </a:lnTo>
                  <a:lnTo>
                    <a:pt x="70167" y="280657"/>
                  </a:lnTo>
                  <a:lnTo>
                    <a:pt x="93560" y="280657"/>
                  </a:lnTo>
                  <a:lnTo>
                    <a:pt x="93560" y="233883"/>
                  </a:lnTo>
                  <a:lnTo>
                    <a:pt x="116954" y="233883"/>
                  </a:lnTo>
                  <a:lnTo>
                    <a:pt x="116954" y="257276"/>
                  </a:lnTo>
                  <a:lnTo>
                    <a:pt x="140335" y="257276"/>
                  </a:lnTo>
                  <a:lnTo>
                    <a:pt x="140335" y="233883"/>
                  </a:lnTo>
                  <a:lnTo>
                    <a:pt x="163728" y="233883"/>
                  </a:lnTo>
                  <a:lnTo>
                    <a:pt x="163728" y="210489"/>
                  </a:lnTo>
                  <a:lnTo>
                    <a:pt x="140335" y="210489"/>
                  </a:lnTo>
                  <a:lnTo>
                    <a:pt x="116954" y="210489"/>
                  </a:lnTo>
                  <a:lnTo>
                    <a:pt x="116954" y="187109"/>
                  </a:lnTo>
                  <a:lnTo>
                    <a:pt x="140335" y="187109"/>
                  </a:lnTo>
                  <a:lnTo>
                    <a:pt x="163728" y="187109"/>
                  </a:lnTo>
                  <a:lnTo>
                    <a:pt x="163728" y="210489"/>
                  </a:lnTo>
                  <a:lnTo>
                    <a:pt x="187121" y="210489"/>
                  </a:lnTo>
                  <a:lnTo>
                    <a:pt x="187121" y="163715"/>
                  </a:lnTo>
                  <a:close/>
                </a:path>
                <a:path w="959484" h="374650">
                  <a:moveTo>
                    <a:pt x="187121" y="70154"/>
                  </a:moveTo>
                  <a:lnTo>
                    <a:pt x="163728" y="70154"/>
                  </a:lnTo>
                  <a:lnTo>
                    <a:pt x="140335" y="70154"/>
                  </a:lnTo>
                  <a:lnTo>
                    <a:pt x="140335" y="46774"/>
                  </a:lnTo>
                  <a:lnTo>
                    <a:pt x="116954" y="46774"/>
                  </a:lnTo>
                  <a:lnTo>
                    <a:pt x="116954" y="70154"/>
                  </a:lnTo>
                  <a:lnTo>
                    <a:pt x="93560" y="70154"/>
                  </a:lnTo>
                  <a:lnTo>
                    <a:pt x="93560" y="116941"/>
                  </a:lnTo>
                  <a:lnTo>
                    <a:pt x="116954" y="116941"/>
                  </a:lnTo>
                  <a:lnTo>
                    <a:pt x="116954" y="93548"/>
                  </a:lnTo>
                  <a:lnTo>
                    <a:pt x="140335" y="93548"/>
                  </a:lnTo>
                  <a:lnTo>
                    <a:pt x="163728" y="93548"/>
                  </a:lnTo>
                  <a:lnTo>
                    <a:pt x="163728" y="140322"/>
                  </a:lnTo>
                  <a:lnTo>
                    <a:pt x="187121" y="140322"/>
                  </a:lnTo>
                  <a:lnTo>
                    <a:pt x="187121" y="70154"/>
                  </a:lnTo>
                  <a:close/>
                </a:path>
                <a:path w="959484" h="374650">
                  <a:moveTo>
                    <a:pt x="210502" y="210489"/>
                  </a:moveTo>
                  <a:lnTo>
                    <a:pt x="187121" y="210489"/>
                  </a:lnTo>
                  <a:lnTo>
                    <a:pt x="187121" y="233883"/>
                  </a:lnTo>
                  <a:lnTo>
                    <a:pt x="210502" y="233883"/>
                  </a:lnTo>
                  <a:lnTo>
                    <a:pt x="210502" y="210489"/>
                  </a:lnTo>
                  <a:close/>
                </a:path>
                <a:path w="959484" h="374650">
                  <a:moveTo>
                    <a:pt x="233895" y="304050"/>
                  </a:moveTo>
                  <a:lnTo>
                    <a:pt x="210502" y="304050"/>
                  </a:lnTo>
                  <a:lnTo>
                    <a:pt x="210502" y="280657"/>
                  </a:lnTo>
                  <a:lnTo>
                    <a:pt x="187121" y="280657"/>
                  </a:lnTo>
                  <a:lnTo>
                    <a:pt x="187121" y="327444"/>
                  </a:lnTo>
                  <a:lnTo>
                    <a:pt x="210502" y="327444"/>
                  </a:lnTo>
                  <a:lnTo>
                    <a:pt x="233895" y="327444"/>
                  </a:lnTo>
                  <a:lnTo>
                    <a:pt x="233895" y="304050"/>
                  </a:lnTo>
                  <a:close/>
                </a:path>
                <a:path w="959484" h="374650">
                  <a:moveTo>
                    <a:pt x="233895" y="163715"/>
                  </a:moveTo>
                  <a:lnTo>
                    <a:pt x="210502" y="163715"/>
                  </a:lnTo>
                  <a:lnTo>
                    <a:pt x="210502" y="187109"/>
                  </a:lnTo>
                  <a:lnTo>
                    <a:pt x="233895" y="187109"/>
                  </a:lnTo>
                  <a:lnTo>
                    <a:pt x="233895" y="163715"/>
                  </a:lnTo>
                  <a:close/>
                </a:path>
                <a:path w="959484" h="374650">
                  <a:moveTo>
                    <a:pt x="233895" y="116941"/>
                  </a:moveTo>
                  <a:lnTo>
                    <a:pt x="210502" y="116941"/>
                  </a:lnTo>
                  <a:lnTo>
                    <a:pt x="210502" y="140322"/>
                  </a:lnTo>
                  <a:lnTo>
                    <a:pt x="233895" y="140322"/>
                  </a:lnTo>
                  <a:lnTo>
                    <a:pt x="233895" y="116941"/>
                  </a:lnTo>
                  <a:close/>
                </a:path>
                <a:path w="959484" h="374650">
                  <a:moveTo>
                    <a:pt x="304063" y="163715"/>
                  </a:moveTo>
                  <a:lnTo>
                    <a:pt x="280670" y="163715"/>
                  </a:lnTo>
                  <a:lnTo>
                    <a:pt x="280670" y="140322"/>
                  </a:lnTo>
                  <a:lnTo>
                    <a:pt x="257289" y="140322"/>
                  </a:lnTo>
                  <a:lnTo>
                    <a:pt x="233895" y="140322"/>
                  </a:lnTo>
                  <a:lnTo>
                    <a:pt x="233895" y="163715"/>
                  </a:lnTo>
                  <a:lnTo>
                    <a:pt x="257289" y="163715"/>
                  </a:lnTo>
                  <a:lnTo>
                    <a:pt x="257289" y="187109"/>
                  </a:lnTo>
                  <a:lnTo>
                    <a:pt x="233895" y="187109"/>
                  </a:lnTo>
                  <a:lnTo>
                    <a:pt x="233895" y="257276"/>
                  </a:lnTo>
                  <a:lnTo>
                    <a:pt x="210502" y="257276"/>
                  </a:lnTo>
                  <a:lnTo>
                    <a:pt x="210502" y="280657"/>
                  </a:lnTo>
                  <a:lnTo>
                    <a:pt x="233895" y="280657"/>
                  </a:lnTo>
                  <a:lnTo>
                    <a:pt x="257289" y="280657"/>
                  </a:lnTo>
                  <a:lnTo>
                    <a:pt x="257289" y="257276"/>
                  </a:lnTo>
                  <a:lnTo>
                    <a:pt x="280670" y="257276"/>
                  </a:lnTo>
                  <a:lnTo>
                    <a:pt x="280670" y="233883"/>
                  </a:lnTo>
                  <a:lnTo>
                    <a:pt x="257289" y="233883"/>
                  </a:lnTo>
                  <a:lnTo>
                    <a:pt x="257289" y="210489"/>
                  </a:lnTo>
                  <a:lnTo>
                    <a:pt x="280670" y="210489"/>
                  </a:lnTo>
                  <a:lnTo>
                    <a:pt x="280670" y="187109"/>
                  </a:lnTo>
                  <a:lnTo>
                    <a:pt x="304063" y="187109"/>
                  </a:lnTo>
                  <a:lnTo>
                    <a:pt x="304063" y="163715"/>
                  </a:lnTo>
                  <a:close/>
                </a:path>
                <a:path w="959484" h="374650">
                  <a:moveTo>
                    <a:pt x="327456" y="140322"/>
                  </a:moveTo>
                  <a:lnTo>
                    <a:pt x="304063" y="140322"/>
                  </a:lnTo>
                  <a:lnTo>
                    <a:pt x="304063" y="163715"/>
                  </a:lnTo>
                  <a:lnTo>
                    <a:pt x="327456" y="163715"/>
                  </a:lnTo>
                  <a:lnTo>
                    <a:pt x="327456" y="140322"/>
                  </a:lnTo>
                  <a:close/>
                </a:path>
                <a:path w="959484" h="374650">
                  <a:moveTo>
                    <a:pt x="350837" y="280657"/>
                  </a:moveTo>
                  <a:lnTo>
                    <a:pt x="327456" y="280657"/>
                  </a:lnTo>
                  <a:lnTo>
                    <a:pt x="304063" y="280657"/>
                  </a:lnTo>
                  <a:lnTo>
                    <a:pt x="304063" y="374218"/>
                  </a:lnTo>
                  <a:lnTo>
                    <a:pt x="327456" y="374218"/>
                  </a:lnTo>
                  <a:lnTo>
                    <a:pt x="327456" y="350824"/>
                  </a:lnTo>
                  <a:lnTo>
                    <a:pt x="350837" y="350824"/>
                  </a:lnTo>
                  <a:lnTo>
                    <a:pt x="350837" y="280657"/>
                  </a:lnTo>
                  <a:close/>
                </a:path>
                <a:path w="959484" h="374650">
                  <a:moveTo>
                    <a:pt x="421005" y="187109"/>
                  </a:moveTo>
                  <a:lnTo>
                    <a:pt x="397624" y="187109"/>
                  </a:lnTo>
                  <a:lnTo>
                    <a:pt x="397624" y="210489"/>
                  </a:lnTo>
                  <a:lnTo>
                    <a:pt x="421005" y="210489"/>
                  </a:lnTo>
                  <a:lnTo>
                    <a:pt x="421005" y="187109"/>
                  </a:lnTo>
                  <a:close/>
                </a:path>
                <a:path w="959484" h="374650">
                  <a:moveTo>
                    <a:pt x="444398" y="163715"/>
                  </a:moveTo>
                  <a:lnTo>
                    <a:pt x="421005" y="163715"/>
                  </a:lnTo>
                  <a:lnTo>
                    <a:pt x="421005" y="187109"/>
                  </a:lnTo>
                  <a:lnTo>
                    <a:pt x="444398" y="187109"/>
                  </a:lnTo>
                  <a:lnTo>
                    <a:pt x="444398" y="163715"/>
                  </a:lnTo>
                  <a:close/>
                </a:path>
                <a:path w="959484" h="374650">
                  <a:moveTo>
                    <a:pt x="537959" y="233883"/>
                  </a:moveTo>
                  <a:lnTo>
                    <a:pt x="514565" y="233883"/>
                  </a:lnTo>
                  <a:lnTo>
                    <a:pt x="514565" y="257276"/>
                  </a:lnTo>
                  <a:lnTo>
                    <a:pt x="537959" y="257276"/>
                  </a:lnTo>
                  <a:lnTo>
                    <a:pt x="537959" y="233883"/>
                  </a:lnTo>
                  <a:close/>
                </a:path>
                <a:path w="959484" h="374650">
                  <a:moveTo>
                    <a:pt x="561352" y="140322"/>
                  </a:moveTo>
                  <a:lnTo>
                    <a:pt x="537959" y="140322"/>
                  </a:lnTo>
                  <a:lnTo>
                    <a:pt x="514565" y="140322"/>
                  </a:lnTo>
                  <a:lnTo>
                    <a:pt x="491172" y="140322"/>
                  </a:lnTo>
                  <a:lnTo>
                    <a:pt x="467791" y="140322"/>
                  </a:lnTo>
                  <a:lnTo>
                    <a:pt x="467791" y="163715"/>
                  </a:lnTo>
                  <a:lnTo>
                    <a:pt x="491172" y="163715"/>
                  </a:lnTo>
                  <a:lnTo>
                    <a:pt x="514565" y="163715"/>
                  </a:lnTo>
                  <a:lnTo>
                    <a:pt x="514565" y="187109"/>
                  </a:lnTo>
                  <a:lnTo>
                    <a:pt x="491172" y="187109"/>
                  </a:lnTo>
                  <a:lnTo>
                    <a:pt x="491172" y="210489"/>
                  </a:lnTo>
                  <a:lnTo>
                    <a:pt x="467791" y="210489"/>
                  </a:lnTo>
                  <a:lnTo>
                    <a:pt x="444398" y="210489"/>
                  </a:lnTo>
                  <a:lnTo>
                    <a:pt x="421005" y="210489"/>
                  </a:lnTo>
                  <a:lnTo>
                    <a:pt x="421005" y="257276"/>
                  </a:lnTo>
                  <a:lnTo>
                    <a:pt x="397624" y="257276"/>
                  </a:lnTo>
                  <a:lnTo>
                    <a:pt x="397624" y="280657"/>
                  </a:lnTo>
                  <a:lnTo>
                    <a:pt x="421005" y="280657"/>
                  </a:lnTo>
                  <a:lnTo>
                    <a:pt x="421005" y="304050"/>
                  </a:lnTo>
                  <a:lnTo>
                    <a:pt x="444398" y="304050"/>
                  </a:lnTo>
                  <a:lnTo>
                    <a:pt x="467791" y="304050"/>
                  </a:lnTo>
                  <a:lnTo>
                    <a:pt x="491172" y="304050"/>
                  </a:lnTo>
                  <a:lnTo>
                    <a:pt x="514565" y="304050"/>
                  </a:lnTo>
                  <a:lnTo>
                    <a:pt x="514565" y="327444"/>
                  </a:lnTo>
                  <a:lnTo>
                    <a:pt x="537959" y="327444"/>
                  </a:lnTo>
                  <a:lnTo>
                    <a:pt x="537959" y="280657"/>
                  </a:lnTo>
                  <a:lnTo>
                    <a:pt x="514565" y="280657"/>
                  </a:lnTo>
                  <a:lnTo>
                    <a:pt x="514565" y="257276"/>
                  </a:lnTo>
                  <a:lnTo>
                    <a:pt x="491172" y="257276"/>
                  </a:lnTo>
                  <a:lnTo>
                    <a:pt x="467791" y="257276"/>
                  </a:lnTo>
                  <a:lnTo>
                    <a:pt x="444398" y="257276"/>
                  </a:lnTo>
                  <a:lnTo>
                    <a:pt x="444398" y="233883"/>
                  </a:lnTo>
                  <a:lnTo>
                    <a:pt x="467791" y="233883"/>
                  </a:lnTo>
                  <a:lnTo>
                    <a:pt x="491172" y="233883"/>
                  </a:lnTo>
                  <a:lnTo>
                    <a:pt x="514565" y="233883"/>
                  </a:lnTo>
                  <a:lnTo>
                    <a:pt x="514565" y="210489"/>
                  </a:lnTo>
                  <a:lnTo>
                    <a:pt x="537959" y="210489"/>
                  </a:lnTo>
                  <a:lnTo>
                    <a:pt x="537959" y="187109"/>
                  </a:lnTo>
                  <a:lnTo>
                    <a:pt x="561352" y="187109"/>
                  </a:lnTo>
                  <a:lnTo>
                    <a:pt x="561352" y="140322"/>
                  </a:lnTo>
                  <a:close/>
                </a:path>
                <a:path w="959484" h="374650">
                  <a:moveTo>
                    <a:pt x="701687" y="23380"/>
                  </a:moveTo>
                  <a:lnTo>
                    <a:pt x="678294" y="23380"/>
                  </a:lnTo>
                  <a:lnTo>
                    <a:pt x="654900" y="23380"/>
                  </a:lnTo>
                  <a:lnTo>
                    <a:pt x="654900" y="0"/>
                  </a:lnTo>
                  <a:lnTo>
                    <a:pt x="631520" y="0"/>
                  </a:lnTo>
                  <a:lnTo>
                    <a:pt x="631520" y="23380"/>
                  </a:lnTo>
                  <a:lnTo>
                    <a:pt x="608126" y="23380"/>
                  </a:lnTo>
                  <a:lnTo>
                    <a:pt x="608126" y="0"/>
                  </a:lnTo>
                  <a:lnTo>
                    <a:pt x="584733" y="0"/>
                  </a:lnTo>
                  <a:lnTo>
                    <a:pt x="584733" y="46774"/>
                  </a:lnTo>
                  <a:lnTo>
                    <a:pt x="608126" y="46774"/>
                  </a:lnTo>
                  <a:lnTo>
                    <a:pt x="608126" y="93548"/>
                  </a:lnTo>
                  <a:lnTo>
                    <a:pt x="631520" y="93548"/>
                  </a:lnTo>
                  <a:lnTo>
                    <a:pt x="631520" y="116941"/>
                  </a:lnTo>
                  <a:lnTo>
                    <a:pt x="608126" y="116941"/>
                  </a:lnTo>
                  <a:lnTo>
                    <a:pt x="608126" y="93548"/>
                  </a:lnTo>
                  <a:lnTo>
                    <a:pt x="584733" y="93548"/>
                  </a:lnTo>
                  <a:lnTo>
                    <a:pt x="561352" y="93548"/>
                  </a:lnTo>
                  <a:lnTo>
                    <a:pt x="561352" y="140322"/>
                  </a:lnTo>
                  <a:lnTo>
                    <a:pt x="584733" y="140322"/>
                  </a:lnTo>
                  <a:lnTo>
                    <a:pt x="584733" y="233883"/>
                  </a:lnTo>
                  <a:lnTo>
                    <a:pt x="561352" y="233883"/>
                  </a:lnTo>
                  <a:lnTo>
                    <a:pt x="561352" y="304050"/>
                  </a:lnTo>
                  <a:lnTo>
                    <a:pt x="584733" y="304050"/>
                  </a:lnTo>
                  <a:lnTo>
                    <a:pt x="584733" y="280657"/>
                  </a:lnTo>
                  <a:lnTo>
                    <a:pt x="608126" y="280657"/>
                  </a:lnTo>
                  <a:lnTo>
                    <a:pt x="608126" y="304050"/>
                  </a:lnTo>
                  <a:lnTo>
                    <a:pt x="631520" y="304050"/>
                  </a:lnTo>
                  <a:lnTo>
                    <a:pt x="631520" y="327444"/>
                  </a:lnTo>
                  <a:lnTo>
                    <a:pt x="654900" y="327444"/>
                  </a:lnTo>
                  <a:lnTo>
                    <a:pt x="654900" y="304050"/>
                  </a:lnTo>
                  <a:lnTo>
                    <a:pt x="678294" y="304050"/>
                  </a:lnTo>
                  <a:lnTo>
                    <a:pt x="678294" y="280657"/>
                  </a:lnTo>
                  <a:lnTo>
                    <a:pt x="701687" y="280657"/>
                  </a:lnTo>
                  <a:lnTo>
                    <a:pt x="701687" y="257276"/>
                  </a:lnTo>
                  <a:lnTo>
                    <a:pt x="678294" y="257276"/>
                  </a:lnTo>
                  <a:lnTo>
                    <a:pt x="678294" y="210489"/>
                  </a:lnTo>
                  <a:lnTo>
                    <a:pt x="654900" y="210489"/>
                  </a:lnTo>
                  <a:lnTo>
                    <a:pt x="654900" y="233883"/>
                  </a:lnTo>
                  <a:lnTo>
                    <a:pt x="631520" y="233883"/>
                  </a:lnTo>
                  <a:lnTo>
                    <a:pt x="631520" y="257276"/>
                  </a:lnTo>
                  <a:lnTo>
                    <a:pt x="654900" y="257276"/>
                  </a:lnTo>
                  <a:lnTo>
                    <a:pt x="654900" y="280657"/>
                  </a:lnTo>
                  <a:lnTo>
                    <a:pt x="631520" y="280657"/>
                  </a:lnTo>
                  <a:lnTo>
                    <a:pt x="631520" y="257276"/>
                  </a:lnTo>
                  <a:lnTo>
                    <a:pt x="608126" y="257276"/>
                  </a:lnTo>
                  <a:lnTo>
                    <a:pt x="608126" y="210489"/>
                  </a:lnTo>
                  <a:lnTo>
                    <a:pt x="631520" y="210489"/>
                  </a:lnTo>
                  <a:lnTo>
                    <a:pt x="631520" y="187109"/>
                  </a:lnTo>
                  <a:lnTo>
                    <a:pt x="608126" y="187109"/>
                  </a:lnTo>
                  <a:lnTo>
                    <a:pt x="608126" y="163715"/>
                  </a:lnTo>
                  <a:lnTo>
                    <a:pt x="631520" y="163715"/>
                  </a:lnTo>
                  <a:lnTo>
                    <a:pt x="631520" y="140322"/>
                  </a:lnTo>
                  <a:lnTo>
                    <a:pt x="654900" y="140322"/>
                  </a:lnTo>
                  <a:lnTo>
                    <a:pt x="654900" y="163715"/>
                  </a:lnTo>
                  <a:lnTo>
                    <a:pt x="678294" y="163715"/>
                  </a:lnTo>
                  <a:lnTo>
                    <a:pt x="678294" y="70154"/>
                  </a:lnTo>
                  <a:lnTo>
                    <a:pt x="701687" y="70154"/>
                  </a:lnTo>
                  <a:lnTo>
                    <a:pt x="701687" y="23380"/>
                  </a:lnTo>
                  <a:close/>
                </a:path>
                <a:path w="959484" h="374650">
                  <a:moveTo>
                    <a:pt x="818629" y="233883"/>
                  </a:moveTo>
                  <a:lnTo>
                    <a:pt x="795235" y="233883"/>
                  </a:lnTo>
                  <a:lnTo>
                    <a:pt x="795235" y="257276"/>
                  </a:lnTo>
                  <a:lnTo>
                    <a:pt x="818629" y="257276"/>
                  </a:lnTo>
                  <a:lnTo>
                    <a:pt x="818629" y="233883"/>
                  </a:lnTo>
                  <a:close/>
                </a:path>
                <a:path w="959484" h="374650">
                  <a:moveTo>
                    <a:pt x="818629" y="140322"/>
                  </a:moveTo>
                  <a:lnTo>
                    <a:pt x="795235" y="140322"/>
                  </a:lnTo>
                  <a:lnTo>
                    <a:pt x="795235" y="163715"/>
                  </a:lnTo>
                  <a:lnTo>
                    <a:pt x="818629" y="163715"/>
                  </a:lnTo>
                  <a:lnTo>
                    <a:pt x="818629" y="140322"/>
                  </a:lnTo>
                  <a:close/>
                </a:path>
                <a:path w="959484" h="374650">
                  <a:moveTo>
                    <a:pt x="912190" y="140322"/>
                  </a:moveTo>
                  <a:lnTo>
                    <a:pt x="888796" y="140322"/>
                  </a:lnTo>
                  <a:lnTo>
                    <a:pt x="888796" y="116941"/>
                  </a:lnTo>
                  <a:lnTo>
                    <a:pt x="865403" y="116941"/>
                  </a:lnTo>
                  <a:lnTo>
                    <a:pt x="865403" y="140322"/>
                  </a:lnTo>
                  <a:lnTo>
                    <a:pt x="842022" y="140322"/>
                  </a:lnTo>
                  <a:lnTo>
                    <a:pt x="842022" y="163715"/>
                  </a:lnTo>
                  <a:lnTo>
                    <a:pt x="865403" y="163715"/>
                  </a:lnTo>
                  <a:lnTo>
                    <a:pt x="865403" y="187109"/>
                  </a:lnTo>
                  <a:lnTo>
                    <a:pt x="842022" y="187109"/>
                  </a:lnTo>
                  <a:lnTo>
                    <a:pt x="842022" y="233883"/>
                  </a:lnTo>
                  <a:lnTo>
                    <a:pt x="865403" y="233883"/>
                  </a:lnTo>
                  <a:lnTo>
                    <a:pt x="865403" y="210489"/>
                  </a:lnTo>
                  <a:lnTo>
                    <a:pt x="888796" y="210489"/>
                  </a:lnTo>
                  <a:lnTo>
                    <a:pt x="888796" y="163715"/>
                  </a:lnTo>
                  <a:lnTo>
                    <a:pt x="912190" y="163715"/>
                  </a:lnTo>
                  <a:lnTo>
                    <a:pt x="912190" y="140322"/>
                  </a:lnTo>
                  <a:close/>
                </a:path>
                <a:path w="959484" h="374650">
                  <a:moveTo>
                    <a:pt x="958964" y="46774"/>
                  </a:moveTo>
                  <a:lnTo>
                    <a:pt x="935570" y="46774"/>
                  </a:lnTo>
                  <a:lnTo>
                    <a:pt x="912190" y="46774"/>
                  </a:lnTo>
                  <a:lnTo>
                    <a:pt x="912190" y="70154"/>
                  </a:lnTo>
                  <a:lnTo>
                    <a:pt x="935570" y="70154"/>
                  </a:lnTo>
                  <a:lnTo>
                    <a:pt x="935570" y="163715"/>
                  </a:lnTo>
                  <a:lnTo>
                    <a:pt x="912190" y="163715"/>
                  </a:lnTo>
                  <a:lnTo>
                    <a:pt x="912190" y="187109"/>
                  </a:lnTo>
                  <a:lnTo>
                    <a:pt x="935570" y="187109"/>
                  </a:lnTo>
                  <a:lnTo>
                    <a:pt x="958964" y="187109"/>
                  </a:lnTo>
                  <a:lnTo>
                    <a:pt x="958964" y="4677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16072" y="544519"/>
              <a:ext cx="959485" cy="958850"/>
            </a:xfrm>
            <a:custGeom>
              <a:avLst/>
              <a:gdLst/>
              <a:ahLst/>
              <a:cxnLst/>
              <a:rect l="l" t="t" r="r" b="b"/>
              <a:pathLst>
                <a:path w="959484" h="958850">
                  <a:moveTo>
                    <a:pt x="163728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139700"/>
                  </a:lnTo>
                  <a:lnTo>
                    <a:pt x="0" y="163830"/>
                  </a:lnTo>
                  <a:lnTo>
                    <a:pt x="163728" y="163830"/>
                  </a:lnTo>
                  <a:lnTo>
                    <a:pt x="163728" y="139992"/>
                  </a:lnTo>
                  <a:lnTo>
                    <a:pt x="163728" y="139700"/>
                  </a:lnTo>
                  <a:lnTo>
                    <a:pt x="163728" y="23050"/>
                  </a:lnTo>
                  <a:lnTo>
                    <a:pt x="140335" y="23050"/>
                  </a:lnTo>
                  <a:lnTo>
                    <a:pt x="140335" y="139700"/>
                  </a:lnTo>
                  <a:lnTo>
                    <a:pt x="23393" y="139700"/>
                  </a:lnTo>
                  <a:lnTo>
                    <a:pt x="23393" y="22860"/>
                  </a:lnTo>
                  <a:lnTo>
                    <a:pt x="163728" y="22860"/>
                  </a:lnTo>
                  <a:lnTo>
                    <a:pt x="163728" y="0"/>
                  </a:lnTo>
                  <a:close/>
                </a:path>
                <a:path w="959484" h="958850">
                  <a:moveTo>
                    <a:pt x="210502" y="841667"/>
                  </a:moveTo>
                  <a:lnTo>
                    <a:pt x="187121" y="841667"/>
                  </a:lnTo>
                  <a:lnTo>
                    <a:pt x="187121" y="888453"/>
                  </a:lnTo>
                  <a:lnTo>
                    <a:pt x="210502" y="888453"/>
                  </a:lnTo>
                  <a:lnTo>
                    <a:pt x="210502" y="841667"/>
                  </a:lnTo>
                  <a:close/>
                </a:path>
                <a:path w="959484" h="958850">
                  <a:moveTo>
                    <a:pt x="280670" y="818286"/>
                  </a:moveTo>
                  <a:lnTo>
                    <a:pt x="257289" y="818286"/>
                  </a:lnTo>
                  <a:lnTo>
                    <a:pt x="233895" y="818286"/>
                  </a:lnTo>
                  <a:lnTo>
                    <a:pt x="233895" y="888453"/>
                  </a:lnTo>
                  <a:lnTo>
                    <a:pt x="257289" y="888453"/>
                  </a:lnTo>
                  <a:lnTo>
                    <a:pt x="257289" y="865060"/>
                  </a:lnTo>
                  <a:lnTo>
                    <a:pt x="280670" y="865060"/>
                  </a:lnTo>
                  <a:lnTo>
                    <a:pt x="280670" y="818286"/>
                  </a:lnTo>
                  <a:close/>
                </a:path>
                <a:path w="959484" h="958850">
                  <a:moveTo>
                    <a:pt x="304063" y="865060"/>
                  </a:moveTo>
                  <a:lnTo>
                    <a:pt x="280670" y="865060"/>
                  </a:lnTo>
                  <a:lnTo>
                    <a:pt x="280670" y="888453"/>
                  </a:lnTo>
                  <a:lnTo>
                    <a:pt x="304063" y="888453"/>
                  </a:lnTo>
                  <a:lnTo>
                    <a:pt x="304063" y="865060"/>
                  </a:lnTo>
                  <a:close/>
                </a:path>
                <a:path w="959484" h="958850">
                  <a:moveTo>
                    <a:pt x="304063" y="771499"/>
                  </a:moveTo>
                  <a:lnTo>
                    <a:pt x="280670" y="771499"/>
                  </a:lnTo>
                  <a:lnTo>
                    <a:pt x="257289" y="771499"/>
                  </a:lnTo>
                  <a:lnTo>
                    <a:pt x="257289" y="794893"/>
                  </a:lnTo>
                  <a:lnTo>
                    <a:pt x="280670" y="794893"/>
                  </a:lnTo>
                  <a:lnTo>
                    <a:pt x="280670" y="818286"/>
                  </a:lnTo>
                  <a:lnTo>
                    <a:pt x="304063" y="818286"/>
                  </a:lnTo>
                  <a:lnTo>
                    <a:pt x="304063" y="771499"/>
                  </a:lnTo>
                  <a:close/>
                </a:path>
                <a:path w="959484" h="958850">
                  <a:moveTo>
                    <a:pt x="327456" y="935228"/>
                  </a:moveTo>
                  <a:lnTo>
                    <a:pt x="304063" y="935228"/>
                  </a:lnTo>
                  <a:lnTo>
                    <a:pt x="304063" y="911834"/>
                  </a:lnTo>
                  <a:lnTo>
                    <a:pt x="280670" y="911834"/>
                  </a:lnTo>
                  <a:lnTo>
                    <a:pt x="280670" y="888453"/>
                  </a:lnTo>
                  <a:lnTo>
                    <a:pt x="257289" y="888453"/>
                  </a:lnTo>
                  <a:lnTo>
                    <a:pt x="257289" y="935228"/>
                  </a:lnTo>
                  <a:lnTo>
                    <a:pt x="233895" y="935228"/>
                  </a:lnTo>
                  <a:lnTo>
                    <a:pt x="233895" y="958621"/>
                  </a:lnTo>
                  <a:lnTo>
                    <a:pt x="257289" y="958621"/>
                  </a:lnTo>
                  <a:lnTo>
                    <a:pt x="280670" y="958621"/>
                  </a:lnTo>
                  <a:lnTo>
                    <a:pt x="304063" y="958621"/>
                  </a:lnTo>
                  <a:lnTo>
                    <a:pt x="327456" y="958621"/>
                  </a:lnTo>
                  <a:lnTo>
                    <a:pt x="327456" y="935228"/>
                  </a:lnTo>
                  <a:close/>
                </a:path>
                <a:path w="959484" h="958850">
                  <a:moveTo>
                    <a:pt x="350837" y="911834"/>
                  </a:moveTo>
                  <a:lnTo>
                    <a:pt x="327456" y="911834"/>
                  </a:lnTo>
                  <a:lnTo>
                    <a:pt x="327456" y="935228"/>
                  </a:lnTo>
                  <a:lnTo>
                    <a:pt x="350837" y="935228"/>
                  </a:lnTo>
                  <a:lnTo>
                    <a:pt x="350837" y="911834"/>
                  </a:lnTo>
                  <a:close/>
                </a:path>
                <a:path w="959484" h="958850">
                  <a:moveTo>
                    <a:pt x="374230" y="888453"/>
                  </a:moveTo>
                  <a:lnTo>
                    <a:pt x="350837" y="888453"/>
                  </a:lnTo>
                  <a:lnTo>
                    <a:pt x="350837" y="911834"/>
                  </a:lnTo>
                  <a:lnTo>
                    <a:pt x="374230" y="911834"/>
                  </a:lnTo>
                  <a:lnTo>
                    <a:pt x="374230" y="888453"/>
                  </a:lnTo>
                  <a:close/>
                </a:path>
                <a:path w="959484" h="958850">
                  <a:moveTo>
                    <a:pt x="374230" y="841667"/>
                  </a:moveTo>
                  <a:lnTo>
                    <a:pt x="350837" y="841667"/>
                  </a:lnTo>
                  <a:lnTo>
                    <a:pt x="350837" y="865060"/>
                  </a:lnTo>
                  <a:lnTo>
                    <a:pt x="374230" y="865060"/>
                  </a:lnTo>
                  <a:lnTo>
                    <a:pt x="374230" y="841667"/>
                  </a:lnTo>
                  <a:close/>
                </a:path>
                <a:path w="959484" h="958850">
                  <a:moveTo>
                    <a:pt x="397624" y="911834"/>
                  </a:moveTo>
                  <a:lnTo>
                    <a:pt x="374230" y="911834"/>
                  </a:lnTo>
                  <a:lnTo>
                    <a:pt x="374230" y="958621"/>
                  </a:lnTo>
                  <a:lnTo>
                    <a:pt x="397624" y="958621"/>
                  </a:lnTo>
                  <a:lnTo>
                    <a:pt x="397624" y="911834"/>
                  </a:lnTo>
                  <a:close/>
                </a:path>
                <a:path w="959484" h="958850">
                  <a:moveTo>
                    <a:pt x="397624" y="818286"/>
                  </a:moveTo>
                  <a:lnTo>
                    <a:pt x="374230" y="818286"/>
                  </a:lnTo>
                  <a:lnTo>
                    <a:pt x="374230" y="841667"/>
                  </a:lnTo>
                  <a:lnTo>
                    <a:pt x="397624" y="841667"/>
                  </a:lnTo>
                  <a:lnTo>
                    <a:pt x="397624" y="818286"/>
                  </a:lnTo>
                  <a:close/>
                </a:path>
                <a:path w="959484" h="958850">
                  <a:moveTo>
                    <a:pt x="397624" y="771499"/>
                  </a:moveTo>
                  <a:lnTo>
                    <a:pt x="374230" y="771499"/>
                  </a:lnTo>
                  <a:lnTo>
                    <a:pt x="374230" y="677951"/>
                  </a:lnTo>
                  <a:lnTo>
                    <a:pt x="350837" y="677951"/>
                  </a:lnTo>
                  <a:lnTo>
                    <a:pt x="350837" y="654558"/>
                  </a:lnTo>
                  <a:lnTo>
                    <a:pt x="327456" y="654558"/>
                  </a:lnTo>
                  <a:lnTo>
                    <a:pt x="327456" y="677951"/>
                  </a:lnTo>
                  <a:lnTo>
                    <a:pt x="304063" y="677951"/>
                  </a:lnTo>
                  <a:lnTo>
                    <a:pt x="304063" y="724725"/>
                  </a:lnTo>
                  <a:lnTo>
                    <a:pt x="327456" y="724725"/>
                  </a:lnTo>
                  <a:lnTo>
                    <a:pt x="350837" y="724725"/>
                  </a:lnTo>
                  <a:lnTo>
                    <a:pt x="350837" y="771499"/>
                  </a:lnTo>
                  <a:lnTo>
                    <a:pt x="327456" y="771499"/>
                  </a:lnTo>
                  <a:lnTo>
                    <a:pt x="327456" y="841667"/>
                  </a:lnTo>
                  <a:lnTo>
                    <a:pt x="350837" y="841667"/>
                  </a:lnTo>
                  <a:lnTo>
                    <a:pt x="350837" y="794893"/>
                  </a:lnTo>
                  <a:lnTo>
                    <a:pt x="374230" y="794893"/>
                  </a:lnTo>
                  <a:lnTo>
                    <a:pt x="397624" y="794893"/>
                  </a:lnTo>
                  <a:lnTo>
                    <a:pt x="397624" y="771499"/>
                  </a:lnTo>
                  <a:close/>
                </a:path>
                <a:path w="959484" h="958850">
                  <a:moveTo>
                    <a:pt x="421005" y="888453"/>
                  </a:moveTo>
                  <a:lnTo>
                    <a:pt x="397624" y="888453"/>
                  </a:lnTo>
                  <a:lnTo>
                    <a:pt x="397624" y="911834"/>
                  </a:lnTo>
                  <a:lnTo>
                    <a:pt x="421005" y="911834"/>
                  </a:lnTo>
                  <a:lnTo>
                    <a:pt x="421005" y="888453"/>
                  </a:lnTo>
                  <a:close/>
                </a:path>
                <a:path w="959484" h="958850">
                  <a:moveTo>
                    <a:pt x="421005" y="794893"/>
                  </a:moveTo>
                  <a:lnTo>
                    <a:pt x="397624" y="794893"/>
                  </a:lnTo>
                  <a:lnTo>
                    <a:pt x="397624" y="818286"/>
                  </a:lnTo>
                  <a:lnTo>
                    <a:pt x="421005" y="818286"/>
                  </a:lnTo>
                  <a:lnTo>
                    <a:pt x="421005" y="794893"/>
                  </a:lnTo>
                  <a:close/>
                </a:path>
                <a:path w="959484" h="958850">
                  <a:moveTo>
                    <a:pt x="444398" y="935228"/>
                  </a:moveTo>
                  <a:lnTo>
                    <a:pt x="421005" y="935228"/>
                  </a:lnTo>
                  <a:lnTo>
                    <a:pt x="421005" y="958621"/>
                  </a:lnTo>
                  <a:lnTo>
                    <a:pt x="444398" y="958621"/>
                  </a:lnTo>
                  <a:lnTo>
                    <a:pt x="444398" y="935228"/>
                  </a:lnTo>
                  <a:close/>
                </a:path>
                <a:path w="959484" h="958850">
                  <a:moveTo>
                    <a:pt x="584733" y="818286"/>
                  </a:moveTo>
                  <a:lnTo>
                    <a:pt x="561352" y="818286"/>
                  </a:lnTo>
                  <a:lnTo>
                    <a:pt x="561352" y="841667"/>
                  </a:lnTo>
                  <a:lnTo>
                    <a:pt x="584733" y="841667"/>
                  </a:lnTo>
                  <a:lnTo>
                    <a:pt x="584733" y="818286"/>
                  </a:lnTo>
                  <a:close/>
                </a:path>
                <a:path w="959484" h="958850">
                  <a:moveTo>
                    <a:pt x="771855" y="935228"/>
                  </a:moveTo>
                  <a:lnTo>
                    <a:pt x="748461" y="935228"/>
                  </a:lnTo>
                  <a:lnTo>
                    <a:pt x="725068" y="935228"/>
                  </a:lnTo>
                  <a:lnTo>
                    <a:pt x="725068" y="958621"/>
                  </a:lnTo>
                  <a:lnTo>
                    <a:pt x="748461" y="958621"/>
                  </a:lnTo>
                  <a:lnTo>
                    <a:pt x="771855" y="958621"/>
                  </a:lnTo>
                  <a:lnTo>
                    <a:pt x="771855" y="935228"/>
                  </a:lnTo>
                  <a:close/>
                </a:path>
                <a:path w="959484" h="958850">
                  <a:moveTo>
                    <a:pt x="795235" y="491261"/>
                  </a:moveTo>
                  <a:lnTo>
                    <a:pt x="771855" y="491261"/>
                  </a:lnTo>
                  <a:lnTo>
                    <a:pt x="771855" y="515391"/>
                  </a:lnTo>
                  <a:lnTo>
                    <a:pt x="748461" y="515391"/>
                  </a:lnTo>
                  <a:lnTo>
                    <a:pt x="748461" y="561111"/>
                  </a:lnTo>
                  <a:lnTo>
                    <a:pt x="725068" y="561111"/>
                  </a:lnTo>
                  <a:lnTo>
                    <a:pt x="725068" y="585241"/>
                  </a:lnTo>
                  <a:lnTo>
                    <a:pt x="748461" y="585241"/>
                  </a:lnTo>
                  <a:lnTo>
                    <a:pt x="748461" y="608101"/>
                  </a:lnTo>
                  <a:lnTo>
                    <a:pt x="725068" y="608101"/>
                  </a:lnTo>
                  <a:lnTo>
                    <a:pt x="725068" y="632231"/>
                  </a:lnTo>
                  <a:lnTo>
                    <a:pt x="701687" y="632231"/>
                  </a:lnTo>
                  <a:lnTo>
                    <a:pt x="701687" y="677951"/>
                  </a:lnTo>
                  <a:lnTo>
                    <a:pt x="678294" y="677951"/>
                  </a:lnTo>
                  <a:lnTo>
                    <a:pt x="678294" y="702081"/>
                  </a:lnTo>
                  <a:lnTo>
                    <a:pt x="701687" y="702081"/>
                  </a:lnTo>
                  <a:lnTo>
                    <a:pt x="701687" y="724941"/>
                  </a:lnTo>
                  <a:lnTo>
                    <a:pt x="725068" y="724941"/>
                  </a:lnTo>
                  <a:lnTo>
                    <a:pt x="725068" y="771931"/>
                  </a:lnTo>
                  <a:lnTo>
                    <a:pt x="701687" y="771931"/>
                  </a:lnTo>
                  <a:lnTo>
                    <a:pt x="701687" y="796061"/>
                  </a:lnTo>
                  <a:lnTo>
                    <a:pt x="678294" y="796061"/>
                  </a:lnTo>
                  <a:lnTo>
                    <a:pt x="678294" y="818921"/>
                  </a:lnTo>
                  <a:lnTo>
                    <a:pt x="654900" y="818921"/>
                  </a:lnTo>
                  <a:lnTo>
                    <a:pt x="654900" y="865911"/>
                  </a:lnTo>
                  <a:lnTo>
                    <a:pt x="631520" y="865911"/>
                  </a:lnTo>
                  <a:lnTo>
                    <a:pt x="631520" y="841781"/>
                  </a:lnTo>
                  <a:lnTo>
                    <a:pt x="608126" y="841781"/>
                  </a:lnTo>
                  <a:lnTo>
                    <a:pt x="608126" y="865911"/>
                  </a:lnTo>
                  <a:lnTo>
                    <a:pt x="584733" y="865911"/>
                  </a:lnTo>
                  <a:lnTo>
                    <a:pt x="561352" y="865911"/>
                  </a:lnTo>
                  <a:lnTo>
                    <a:pt x="561352" y="888771"/>
                  </a:lnTo>
                  <a:lnTo>
                    <a:pt x="537959" y="888771"/>
                  </a:lnTo>
                  <a:lnTo>
                    <a:pt x="537959" y="841781"/>
                  </a:lnTo>
                  <a:lnTo>
                    <a:pt x="514565" y="841781"/>
                  </a:lnTo>
                  <a:lnTo>
                    <a:pt x="514565" y="818921"/>
                  </a:lnTo>
                  <a:lnTo>
                    <a:pt x="491172" y="818921"/>
                  </a:lnTo>
                  <a:lnTo>
                    <a:pt x="491172" y="841781"/>
                  </a:lnTo>
                  <a:lnTo>
                    <a:pt x="491172" y="888453"/>
                  </a:lnTo>
                  <a:lnTo>
                    <a:pt x="467791" y="888453"/>
                  </a:lnTo>
                  <a:lnTo>
                    <a:pt x="467791" y="841781"/>
                  </a:lnTo>
                  <a:lnTo>
                    <a:pt x="491172" y="841781"/>
                  </a:lnTo>
                  <a:lnTo>
                    <a:pt x="491172" y="818921"/>
                  </a:lnTo>
                  <a:lnTo>
                    <a:pt x="467791" y="818921"/>
                  </a:lnTo>
                  <a:lnTo>
                    <a:pt x="467791" y="841667"/>
                  </a:lnTo>
                  <a:lnTo>
                    <a:pt x="444398" y="841667"/>
                  </a:lnTo>
                  <a:lnTo>
                    <a:pt x="421005" y="841667"/>
                  </a:lnTo>
                  <a:lnTo>
                    <a:pt x="397624" y="841667"/>
                  </a:lnTo>
                  <a:lnTo>
                    <a:pt x="397624" y="865060"/>
                  </a:lnTo>
                  <a:lnTo>
                    <a:pt x="421005" y="865060"/>
                  </a:lnTo>
                  <a:lnTo>
                    <a:pt x="444398" y="865060"/>
                  </a:lnTo>
                  <a:lnTo>
                    <a:pt x="444398" y="911834"/>
                  </a:lnTo>
                  <a:lnTo>
                    <a:pt x="467791" y="911834"/>
                  </a:lnTo>
                  <a:lnTo>
                    <a:pt x="491172" y="911834"/>
                  </a:lnTo>
                  <a:lnTo>
                    <a:pt x="491172" y="888771"/>
                  </a:lnTo>
                  <a:lnTo>
                    <a:pt x="514565" y="888771"/>
                  </a:lnTo>
                  <a:lnTo>
                    <a:pt x="514565" y="912901"/>
                  </a:lnTo>
                  <a:lnTo>
                    <a:pt x="491172" y="912901"/>
                  </a:lnTo>
                  <a:lnTo>
                    <a:pt x="491172" y="935761"/>
                  </a:lnTo>
                  <a:lnTo>
                    <a:pt x="467791" y="935761"/>
                  </a:lnTo>
                  <a:lnTo>
                    <a:pt x="467791" y="958621"/>
                  </a:lnTo>
                  <a:lnTo>
                    <a:pt x="491172" y="958621"/>
                  </a:lnTo>
                  <a:lnTo>
                    <a:pt x="514565" y="958621"/>
                  </a:lnTo>
                  <a:lnTo>
                    <a:pt x="514565" y="935761"/>
                  </a:lnTo>
                  <a:lnTo>
                    <a:pt x="537959" y="935761"/>
                  </a:lnTo>
                  <a:lnTo>
                    <a:pt x="537959" y="912901"/>
                  </a:lnTo>
                  <a:lnTo>
                    <a:pt x="561352" y="912901"/>
                  </a:lnTo>
                  <a:lnTo>
                    <a:pt x="584733" y="912901"/>
                  </a:lnTo>
                  <a:lnTo>
                    <a:pt x="584733" y="888771"/>
                  </a:lnTo>
                  <a:lnTo>
                    <a:pt x="608126" y="888771"/>
                  </a:lnTo>
                  <a:lnTo>
                    <a:pt x="631520" y="888771"/>
                  </a:lnTo>
                  <a:lnTo>
                    <a:pt x="631520" y="935228"/>
                  </a:lnTo>
                  <a:lnTo>
                    <a:pt x="608126" y="935228"/>
                  </a:lnTo>
                  <a:lnTo>
                    <a:pt x="584733" y="935228"/>
                  </a:lnTo>
                  <a:lnTo>
                    <a:pt x="561352" y="935228"/>
                  </a:lnTo>
                  <a:lnTo>
                    <a:pt x="561352" y="958621"/>
                  </a:lnTo>
                  <a:lnTo>
                    <a:pt x="584733" y="958621"/>
                  </a:lnTo>
                  <a:lnTo>
                    <a:pt x="608126" y="958621"/>
                  </a:lnTo>
                  <a:lnTo>
                    <a:pt x="631520" y="958621"/>
                  </a:lnTo>
                  <a:lnTo>
                    <a:pt x="631520" y="935761"/>
                  </a:lnTo>
                  <a:lnTo>
                    <a:pt x="654900" y="935761"/>
                  </a:lnTo>
                  <a:lnTo>
                    <a:pt x="654900" y="912901"/>
                  </a:lnTo>
                  <a:lnTo>
                    <a:pt x="678294" y="912901"/>
                  </a:lnTo>
                  <a:lnTo>
                    <a:pt x="701687" y="912901"/>
                  </a:lnTo>
                  <a:lnTo>
                    <a:pt x="725068" y="912901"/>
                  </a:lnTo>
                  <a:lnTo>
                    <a:pt x="725068" y="888771"/>
                  </a:lnTo>
                  <a:lnTo>
                    <a:pt x="701687" y="888771"/>
                  </a:lnTo>
                  <a:lnTo>
                    <a:pt x="678294" y="888771"/>
                  </a:lnTo>
                  <a:lnTo>
                    <a:pt x="678294" y="865911"/>
                  </a:lnTo>
                  <a:lnTo>
                    <a:pt x="701687" y="865911"/>
                  </a:lnTo>
                  <a:lnTo>
                    <a:pt x="725068" y="865911"/>
                  </a:lnTo>
                  <a:lnTo>
                    <a:pt x="748461" y="865911"/>
                  </a:lnTo>
                  <a:lnTo>
                    <a:pt x="748461" y="818921"/>
                  </a:lnTo>
                  <a:lnTo>
                    <a:pt x="725068" y="818921"/>
                  </a:lnTo>
                  <a:lnTo>
                    <a:pt x="725068" y="841781"/>
                  </a:lnTo>
                  <a:lnTo>
                    <a:pt x="701687" y="841781"/>
                  </a:lnTo>
                  <a:lnTo>
                    <a:pt x="701687" y="818921"/>
                  </a:lnTo>
                  <a:lnTo>
                    <a:pt x="725068" y="818921"/>
                  </a:lnTo>
                  <a:lnTo>
                    <a:pt x="725068" y="796061"/>
                  </a:lnTo>
                  <a:lnTo>
                    <a:pt x="748461" y="796061"/>
                  </a:lnTo>
                  <a:lnTo>
                    <a:pt x="748461" y="724941"/>
                  </a:lnTo>
                  <a:lnTo>
                    <a:pt x="771855" y="724941"/>
                  </a:lnTo>
                  <a:lnTo>
                    <a:pt x="795235" y="724941"/>
                  </a:lnTo>
                  <a:lnTo>
                    <a:pt x="795235" y="677951"/>
                  </a:lnTo>
                  <a:lnTo>
                    <a:pt x="771855" y="677951"/>
                  </a:lnTo>
                  <a:lnTo>
                    <a:pt x="771855" y="655091"/>
                  </a:lnTo>
                  <a:lnTo>
                    <a:pt x="748461" y="655091"/>
                  </a:lnTo>
                  <a:lnTo>
                    <a:pt x="748461" y="632231"/>
                  </a:lnTo>
                  <a:lnTo>
                    <a:pt x="771855" y="632231"/>
                  </a:lnTo>
                  <a:lnTo>
                    <a:pt x="795235" y="632231"/>
                  </a:lnTo>
                  <a:lnTo>
                    <a:pt x="795235" y="608101"/>
                  </a:lnTo>
                  <a:lnTo>
                    <a:pt x="771855" y="608101"/>
                  </a:lnTo>
                  <a:lnTo>
                    <a:pt x="771855" y="538251"/>
                  </a:lnTo>
                  <a:lnTo>
                    <a:pt x="795235" y="538251"/>
                  </a:lnTo>
                  <a:lnTo>
                    <a:pt x="795235" y="491261"/>
                  </a:lnTo>
                  <a:close/>
                </a:path>
                <a:path w="959484" h="958850">
                  <a:moveTo>
                    <a:pt x="818629" y="911834"/>
                  </a:moveTo>
                  <a:lnTo>
                    <a:pt x="795235" y="911834"/>
                  </a:lnTo>
                  <a:lnTo>
                    <a:pt x="795235" y="888453"/>
                  </a:lnTo>
                  <a:lnTo>
                    <a:pt x="771855" y="888453"/>
                  </a:lnTo>
                  <a:lnTo>
                    <a:pt x="748461" y="888453"/>
                  </a:lnTo>
                  <a:lnTo>
                    <a:pt x="748461" y="911834"/>
                  </a:lnTo>
                  <a:lnTo>
                    <a:pt x="771855" y="911834"/>
                  </a:lnTo>
                  <a:lnTo>
                    <a:pt x="771855" y="935228"/>
                  </a:lnTo>
                  <a:lnTo>
                    <a:pt x="795235" y="935228"/>
                  </a:lnTo>
                  <a:lnTo>
                    <a:pt x="818629" y="935228"/>
                  </a:lnTo>
                  <a:lnTo>
                    <a:pt x="818629" y="911834"/>
                  </a:lnTo>
                  <a:close/>
                </a:path>
                <a:path w="959484" h="958850">
                  <a:moveTo>
                    <a:pt x="888796" y="888453"/>
                  </a:moveTo>
                  <a:lnTo>
                    <a:pt x="865403" y="888453"/>
                  </a:lnTo>
                  <a:lnTo>
                    <a:pt x="842022" y="888453"/>
                  </a:lnTo>
                  <a:lnTo>
                    <a:pt x="842022" y="865060"/>
                  </a:lnTo>
                  <a:lnTo>
                    <a:pt x="818629" y="865060"/>
                  </a:lnTo>
                  <a:lnTo>
                    <a:pt x="818629" y="911834"/>
                  </a:lnTo>
                  <a:lnTo>
                    <a:pt x="842022" y="911834"/>
                  </a:lnTo>
                  <a:lnTo>
                    <a:pt x="842022" y="958621"/>
                  </a:lnTo>
                  <a:lnTo>
                    <a:pt x="865403" y="958621"/>
                  </a:lnTo>
                  <a:lnTo>
                    <a:pt x="888796" y="958621"/>
                  </a:lnTo>
                  <a:lnTo>
                    <a:pt x="888796" y="935228"/>
                  </a:lnTo>
                  <a:lnTo>
                    <a:pt x="865403" y="935228"/>
                  </a:lnTo>
                  <a:lnTo>
                    <a:pt x="865403" y="911834"/>
                  </a:lnTo>
                  <a:lnTo>
                    <a:pt x="888796" y="911834"/>
                  </a:lnTo>
                  <a:lnTo>
                    <a:pt x="888796" y="888453"/>
                  </a:lnTo>
                  <a:close/>
                </a:path>
                <a:path w="959484" h="958850">
                  <a:moveTo>
                    <a:pt x="912190" y="911834"/>
                  </a:moveTo>
                  <a:lnTo>
                    <a:pt x="888796" y="911834"/>
                  </a:lnTo>
                  <a:lnTo>
                    <a:pt x="888796" y="935228"/>
                  </a:lnTo>
                  <a:lnTo>
                    <a:pt x="912190" y="935228"/>
                  </a:lnTo>
                  <a:lnTo>
                    <a:pt x="912190" y="911834"/>
                  </a:lnTo>
                  <a:close/>
                </a:path>
                <a:path w="959484" h="958850">
                  <a:moveTo>
                    <a:pt x="935570" y="818286"/>
                  </a:moveTo>
                  <a:lnTo>
                    <a:pt x="912190" y="818286"/>
                  </a:lnTo>
                  <a:lnTo>
                    <a:pt x="912190" y="841667"/>
                  </a:lnTo>
                  <a:lnTo>
                    <a:pt x="935570" y="841667"/>
                  </a:lnTo>
                  <a:lnTo>
                    <a:pt x="935570" y="818286"/>
                  </a:lnTo>
                  <a:close/>
                </a:path>
                <a:path w="959484" h="958850">
                  <a:moveTo>
                    <a:pt x="958964" y="865060"/>
                  </a:moveTo>
                  <a:lnTo>
                    <a:pt x="935570" y="865060"/>
                  </a:lnTo>
                  <a:lnTo>
                    <a:pt x="912190" y="865060"/>
                  </a:lnTo>
                  <a:lnTo>
                    <a:pt x="888796" y="865060"/>
                  </a:lnTo>
                  <a:lnTo>
                    <a:pt x="888796" y="888453"/>
                  </a:lnTo>
                  <a:lnTo>
                    <a:pt x="912190" y="888453"/>
                  </a:lnTo>
                  <a:lnTo>
                    <a:pt x="912190" y="911834"/>
                  </a:lnTo>
                  <a:lnTo>
                    <a:pt x="935570" y="911834"/>
                  </a:lnTo>
                  <a:lnTo>
                    <a:pt x="935570" y="935228"/>
                  </a:lnTo>
                  <a:lnTo>
                    <a:pt x="958964" y="935228"/>
                  </a:lnTo>
                  <a:lnTo>
                    <a:pt x="958964" y="865060"/>
                  </a:lnTo>
                  <a:close/>
                </a:path>
                <a:path w="959484" h="958850">
                  <a:moveTo>
                    <a:pt x="958964" y="701332"/>
                  </a:moveTo>
                  <a:lnTo>
                    <a:pt x="935570" y="701332"/>
                  </a:lnTo>
                  <a:lnTo>
                    <a:pt x="912190" y="701332"/>
                  </a:lnTo>
                  <a:lnTo>
                    <a:pt x="912190" y="724725"/>
                  </a:lnTo>
                  <a:lnTo>
                    <a:pt x="888796" y="724725"/>
                  </a:lnTo>
                  <a:lnTo>
                    <a:pt x="888796" y="771499"/>
                  </a:lnTo>
                  <a:lnTo>
                    <a:pt x="865403" y="771499"/>
                  </a:lnTo>
                  <a:lnTo>
                    <a:pt x="865403" y="841667"/>
                  </a:lnTo>
                  <a:lnTo>
                    <a:pt x="888796" y="841667"/>
                  </a:lnTo>
                  <a:lnTo>
                    <a:pt x="888796" y="818286"/>
                  </a:lnTo>
                  <a:lnTo>
                    <a:pt x="912190" y="818286"/>
                  </a:lnTo>
                  <a:lnTo>
                    <a:pt x="912190" y="748118"/>
                  </a:lnTo>
                  <a:lnTo>
                    <a:pt x="935570" y="748118"/>
                  </a:lnTo>
                  <a:lnTo>
                    <a:pt x="935570" y="724725"/>
                  </a:lnTo>
                  <a:lnTo>
                    <a:pt x="958964" y="724725"/>
                  </a:lnTo>
                  <a:lnTo>
                    <a:pt x="958964" y="70133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16072" y="544519"/>
              <a:ext cx="959485" cy="958850"/>
            </a:xfrm>
            <a:custGeom>
              <a:avLst/>
              <a:gdLst/>
              <a:ahLst/>
              <a:cxnLst/>
              <a:rect l="l" t="t" r="r" b="b"/>
              <a:pathLst>
                <a:path w="959484" h="958850">
                  <a:moveTo>
                    <a:pt x="116954" y="841667"/>
                  </a:moveTo>
                  <a:lnTo>
                    <a:pt x="46774" y="841667"/>
                  </a:lnTo>
                  <a:lnTo>
                    <a:pt x="46774" y="911834"/>
                  </a:lnTo>
                  <a:lnTo>
                    <a:pt x="116954" y="911834"/>
                  </a:lnTo>
                  <a:lnTo>
                    <a:pt x="116954" y="841667"/>
                  </a:lnTo>
                  <a:close/>
                </a:path>
                <a:path w="959484" h="958850">
                  <a:moveTo>
                    <a:pt x="116954" y="46431"/>
                  </a:moveTo>
                  <a:lnTo>
                    <a:pt x="46774" y="46431"/>
                  </a:lnTo>
                  <a:lnTo>
                    <a:pt x="46774" y="116598"/>
                  </a:lnTo>
                  <a:lnTo>
                    <a:pt x="116954" y="116598"/>
                  </a:lnTo>
                  <a:lnTo>
                    <a:pt x="116954" y="46431"/>
                  </a:lnTo>
                  <a:close/>
                </a:path>
                <a:path w="959484" h="958850">
                  <a:moveTo>
                    <a:pt x="163728" y="795020"/>
                  </a:moveTo>
                  <a:lnTo>
                    <a:pt x="0" y="795020"/>
                  </a:lnTo>
                  <a:lnTo>
                    <a:pt x="0" y="817880"/>
                  </a:lnTo>
                  <a:lnTo>
                    <a:pt x="0" y="934720"/>
                  </a:lnTo>
                  <a:lnTo>
                    <a:pt x="0" y="958850"/>
                  </a:lnTo>
                  <a:lnTo>
                    <a:pt x="163728" y="958850"/>
                  </a:lnTo>
                  <a:lnTo>
                    <a:pt x="163728" y="935228"/>
                  </a:lnTo>
                  <a:lnTo>
                    <a:pt x="163728" y="934720"/>
                  </a:lnTo>
                  <a:lnTo>
                    <a:pt x="163728" y="818286"/>
                  </a:lnTo>
                  <a:lnTo>
                    <a:pt x="140335" y="818286"/>
                  </a:lnTo>
                  <a:lnTo>
                    <a:pt x="140335" y="934720"/>
                  </a:lnTo>
                  <a:lnTo>
                    <a:pt x="23393" y="934720"/>
                  </a:lnTo>
                  <a:lnTo>
                    <a:pt x="23393" y="817880"/>
                  </a:lnTo>
                  <a:lnTo>
                    <a:pt x="163728" y="817880"/>
                  </a:lnTo>
                  <a:lnTo>
                    <a:pt x="163728" y="795020"/>
                  </a:lnTo>
                  <a:close/>
                </a:path>
                <a:path w="959484" h="958850">
                  <a:moveTo>
                    <a:pt x="163728" y="23050"/>
                  </a:moveTo>
                  <a:lnTo>
                    <a:pt x="140335" y="23050"/>
                  </a:lnTo>
                  <a:lnTo>
                    <a:pt x="140335" y="139992"/>
                  </a:lnTo>
                  <a:lnTo>
                    <a:pt x="163728" y="139992"/>
                  </a:lnTo>
                  <a:lnTo>
                    <a:pt x="163728" y="23050"/>
                  </a:lnTo>
                  <a:close/>
                </a:path>
                <a:path w="959484" h="958850">
                  <a:moveTo>
                    <a:pt x="818629" y="794893"/>
                  </a:moveTo>
                  <a:lnTo>
                    <a:pt x="795235" y="794893"/>
                  </a:lnTo>
                  <a:lnTo>
                    <a:pt x="795235" y="818286"/>
                  </a:lnTo>
                  <a:lnTo>
                    <a:pt x="818629" y="818286"/>
                  </a:lnTo>
                  <a:lnTo>
                    <a:pt x="818629" y="794893"/>
                  </a:lnTo>
                  <a:close/>
                </a:path>
                <a:path w="959484" h="958850">
                  <a:moveTo>
                    <a:pt x="865403" y="771499"/>
                  </a:moveTo>
                  <a:lnTo>
                    <a:pt x="842022" y="771499"/>
                  </a:lnTo>
                  <a:lnTo>
                    <a:pt x="842022" y="841667"/>
                  </a:lnTo>
                  <a:lnTo>
                    <a:pt x="865403" y="841667"/>
                  </a:lnTo>
                  <a:lnTo>
                    <a:pt x="865403" y="771499"/>
                  </a:lnTo>
                  <a:close/>
                </a:path>
                <a:path w="959484" h="958850">
                  <a:moveTo>
                    <a:pt x="865403" y="748030"/>
                  </a:moveTo>
                  <a:lnTo>
                    <a:pt x="748461" y="748030"/>
                  </a:lnTo>
                  <a:lnTo>
                    <a:pt x="748461" y="770890"/>
                  </a:lnTo>
                  <a:lnTo>
                    <a:pt x="748461" y="842010"/>
                  </a:lnTo>
                  <a:lnTo>
                    <a:pt x="748461" y="864870"/>
                  </a:lnTo>
                  <a:lnTo>
                    <a:pt x="865403" y="864870"/>
                  </a:lnTo>
                  <a:lnTo>
                    <a:pt x="865403" y="842010"/>
                  </a:lnTo>
                  <a:lnTo>
                    <a:pt x="771855" y="842010"/>
                  </a:lnTo>
                  <a:lnTo>
                    <a:pt x="771855" y="770890"/>
                  </a:lnTo>
                  <a:lnTo>
                    <a:pt x="865403" y="770890"/>
                  </a:lnTo>
                  <a:lnTo>
                    <a:pt x="865403" y="748030"/>
                  </a:lnTo>
                  <a:close/>
                </a:path>
                <a:path w="959484" h="958850">
                  <a:moveTo>
                    <a:pt x="912190" y="46431"/>
                  </a:moveTo>
                  <a:lnTo>
                    <a:pt x="842022" y="46431"/>
                  </a:lnTo>
                  <a:lnTo>
                    <a:pt x="842022" y="116598"/>
                  </a:lnTo>
                  <a:lnTo>
                    <a:pt x="912190" y="116598"/>
                  </a:lnTo>
                  <a:lnTo>
                    <a:pt x="912190" y="46431"/>
                  </a:lnTo>
                  <a:close/>
                </a:path>
                <a:path w="959484" h="958850">
                  <a:moveTo>
                    <a:pt x="958964" y="0"/>
                  </a:moveTo>
                  <a:lnTo>
                    <a:pt x="795235" y="0"/>
                  </a:lnTo>
                  <a:lnTo>
                    <a:pt x="795235" y="22860"/>
                  </a:lnTo>
                  <a:lnTo>
                    <a:pt x="795235" y="139700"/>
                  </a:lnTo>
                  <a:lnTo>
                    <a:pt x="795235" y="163830"/>
                  </a:lnTo>
                  <a:lnTo>
                    <a:pt x="958964" y="163830"/>
                  </a:lnTo>
                  <a:lnTo>
                    <a:pt x="958964" y="139992"/>
                  </a:lnTo>
                  <a:lnTo>
                    <a:pt x="958964" y="139700"/>
                  </a:lnTo>
                  <a:lnTo>
                    <a:pt x="958964" y="23050"/>
                  </a:lnTo>
                  <a:lnTo>
                    <a:pt x="935570" y="23050"/>
                  </a:lnTo>
                  <a:lnTo>
                    <a:pt x="935570" y="139700"/>
                  </a:lnTo>
                  <a:lnTo>
                    <a:pt x="818629" y="139700"/>
                  </a:lnTo>
                  <a:lnTo>
                    <a:pt x="818629" y="22860"/>
                  </a:lnTo>
                  <a:lnTo>
                    <a:pt x="958964" y="22860"/>
                  </a:lnTo>
                  <a:lnTo>
                    <a:pt x="95896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4598" y="95216"/>
            <a:ext cx="5356860" cy="414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17420" algn="l"/>
                <a:tab pos="4241165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900" spc="-15" baseline="9259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900" spc="104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aseline="925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spc="11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30" baseline="925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9259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379115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" name="object 4"/>
          <p:cNvGrpSpPr>
            <a:grpSpLocks noGrp="1" noUngrp="1" noRot="1" noMove="1" noResize="1"/>
          </p:cNvGrpSpPr>
          <p:nvPr/>
        </p:nvGrpSpPr>
        <p:grpSpPr>
          <a:xfrm>
            <a:off x="113092" y="96885"/>
            <a:ext cx="10473055" cy="7322820"/>
            <a:chOff x="113092" y="96885"/>
            <a:chExt cx="10473055" cy="7322820"/>
          </a:xfrm>
        </p:grpSpPr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902" y="100695"/>
              <a:ext cx="10465435" cy="7315200"/>
            </a:xfrm>
            <a:custGeom>
              <a:avLst/>
              <a:gdLst/>
              <a:ahLst/>
              <a:cxnLst/>
              <a:rect l="l" t="t" r="r" b="b"/>
              <a:pathLst>
                <a:path w="10465435" h="7315200">
                  <a:moveTo>
                    <a:pt x="0" y="0"/>
                  </a:moveTo>
                  <a:lnTo>
                    <a:pt x="10464807" y="0"/>
                  </a:lnTo>
                  <a:lnTo>
                    <a:pt x="10464807" y="7315203"/>
                  </a:lnTo>
                  <a:lnTo>
                    <a:pt x="0" y="73152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06988" y="5329115"/>
              <a:ext cx="3451225" cy="1562100"/>
            </a:xfrm>
            <a:custGeom>
              <a:avLst/>
              <a:gdLst/>
              <a:ahLst/>
              <a:cxnLst/>
              <a:rect l="l" t="t" r="r" b="b"/>
              <a:pathLst>
                <a:path w="3451225" h="1562100">
                  <a:moveTo>
                    <a:pt x="0" y="1562101"/>
                  </a:moveTo>
                  <a:lnTo>
                    <a:pt x="3451226" y="1562101"/>
                  </a:lnTo>
                  <a:lnTo>
                    <a:pt x="3451226" y="0"/>
                  </a:lnTo>
                  <a:lnTo>
                    <a:pt x="0" y="0"/>
                  </a:lnTo>
                  <a:lnTo>
                    <a:pt x="0" y="1562101"/>
                  </a:lnTo>
                  <a:close/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90248" y="6891475"/>
              <a:ext cx="7480300" cy="0"/>
            </a:xfrm>
            <a:custGeom>
              <a:avLst/>
              <a:gdLst/>
              <a:ahLst/>
              <a:cxnLst/>
              <a:rect l="l" t="t" r="r" b="b"/>
              <a:pathLst>
                <a:path w="7480300">
                  <a:moveTo>
                    <a:pt x="0" y="0"/>
                  </a:moveTo>
                  <a:lnTo>
                    <a:pt x="7480303" y="0"/>
                  </a:lnTo>
                </a:path>
              </a:pathLst>
            </a:custGeom>
            <a:ln w="12701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05779" y="5329505"/>
              <a:ext cx="6290310" cy="1561465"/>
            </a:xfrm>
            <a:custGeom>
              <a:avLst/>
              <a:gdLst/>
              <a:ahLst/>
              <a:cxnLst/>
              <a:rect l="l" t="t" r="r" b="b"/>
              <a:pathLst>
                <a:path w="6290309" h="1561465">
                  <a:moveTo>
                    <a:pt x="0" y="1561330"/>
                  </a:moveTo>
                  <a:lnTo>
                    <a:pt x="3447939" y="1561330"/>
                  </a:lnTo>
                  <a:lnTo>
                    <a:pt x="3447939" y="867408"/>
                  </a:lnTo>
                  <a:lnTo>
                    <a:pt x="2081775" y="867408"/>
                  </a:lnTo>
                  <a:lnTo>
                    <a:pt x="2081775" y="10"/>
                  </a:lnTo>
                  <a:lnTo>
                    <a:pt x="1446775" y="0"/>
                  </a:lnTo>
                </a:path>
                <a:path w="6290309" h="1561465">
                  <a:moveTo>
                    <a:pt x="1048298" y="238539"/>
                  </a:moveTo>
                  <a:lnTo>
                    <a:pt x="1097020" y="242906"/>
                  </a:lnTo>
                  <a:lnTo>
                    <a:pt x="1142878" y="255497"/>
                  </a:lnTo>
                  <a:lnTo>
                    <a:pt x="1185105" y="275547"/>
                  </a:lnTo>
                  <a:lnTo>
                    <a:pt x="1222936" y="302289"/>
                  </a:lnTo>
                  <a:lnTo>
                    <a:pt x="1255606" y="334959"/>
                  </a:lnTo>
                  <a:lnTo>
                    <a:pt x="1282348" y="372790"/>
                  </a:lnTo>
                  <a:lnTo>
                    <a:pt x="1302397" y="415017"/>
                  </a:lnTo>
                  <a:lnTo>
                    <a:pt x="1314988" y="460875"/>
                  </a:lnTo>
                  <a:lnTo>
                    <a:pt x="1319356" y="509597"/>
                  </a:lnTo>
                  <a:lnTo>
                    <a:pt x="1314988" y="558320"/>
                  </a:lnTo>
                  <a:lnTo>
                    <a:pt x="1302397" y="604177"/>
                  </a:lnTo>
                  <a:lnTo>
                    <a:pt x="1282348" y="646405"/>
                  </a:lnTo>
                  <a:lnTo>
                    <a:pt x="1255606" y="684237"/>
                  </a:lnTo>
                  <a:lnTo>
                    <a:pt x="1222936" y="716907"/>
                  </a:lnTo>
                  <a:lnTo>
                    <a:pt x="1185105" y="743650"/>
                  </a:lnTo>
                  <a:lnTo>
                    <a:pt x="1142878" y="763700"/>
                  </a:lnTo>
                  <a:lnTo>
                    <a:pt x="1097020" y="776291"/>
                  </a:lnTo>
                  <a:lnTo>
                    <a:pt x="1048298" y="780658"/>
                  </a:lnTo>
                  <a:lnTo>
                    <a:pt x="999575" y="776291"/>
                  </a:lnTo>
                  <a:lnTo>
                    <a:pt x="953717" y="763700"/>
                  </a:lnTo>
                  <a:lnTo>
                    <a:pt x="911489" y="743650"/>
                  </a:lnTo>
                  <a:lnTo>
                    <a:pt x="873658" y="716907"/>
                  </a:lnTo>
                  <a:lnTo>
                    <a:pt x="840987" y="684237"/>
                  </a:lnTo>
                  <a:lnTo>
                    <a:pt x="814244" y="646405"/>
                  </a:lnTo>
                  <a:lnTo>
                    <a:pt x="794194" y="604177"/>
                  </a:lnTo>
                  <a:lnTo>
                    <a:pt x="781603" y="558320"/>
                  </a:lnTo>
                  <a:lnTo>
                    <a:pt x="777236" y="509597"/>
                  </a:lnTo>
                  <a:lnTo>
                    <a:pt x="781603" y="460875"/>
                  </a:lnTo>
                  <a:lnTo>
                    <a:pt x="794194" y="415017"/>
                  </a:lnTo>
                  <a:lnTo>
                    <a:pt x="814244" y="372790"/>
                  </a:lnTo>
                  <a:lnTo>
                    <a:pt x="840987" y="334959"/>
                  </a:lnTo>
                  <a:lnTo>
                    <a:pt x="873658" y="302289"/>
                  </a:lnTo>
                  <a:lnTo>
                    <a:pt x="911489" y="275547"/>
                  </a:lnTo>
                  <a:lnTo>
                    <a:pt x="953717" y="255497"/>
                  </a:lnTo>
                  <a:lnTo>
                    <a:pt x="999575" y="242906"/>
                  </a:lnTo>
                  <a:lnTo>
                    <a:pt x="1048298" y="238539"/>
                  </a:lnTo>
                  <a:close/>
                </a:path>
                <a:path w="6290309" h="1561465">
                  <a:moveTo>
                    <a:pt x="4446755" y="0"/>
                  </a:moveTo>
                  <a:lnTo>
                    <a:pt x="6289995" y="0"/>
                  </a:lnTo>
                  <a:lnTo>
                    <a:pt x="6289995" y="1561330"/>
                  </a:lnTo>
                  <a:lnTo>
                    <a:pt x="4446755" y="1561330"/>
                  </a:lnTo>
                  <a:lnTo>
                    <a:pt x="4446755" y="0"/>
                  </a:lnTo>
                  <a:close/>
                </a:path>
                <a:path w="6290309" h="1561465">
                  <a:moveTo>
                    <a:pt x="4446755" y="867408"/>
                  </a:moveTo>
                  <a:lnTo>
                    <a:pt x="6289995" y="867408"/>
                  </a:lnTo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74221" y="5564357"/>
              <a:ext cx="1819910" cy="546100"/>
            </a:xfrm>
            <a:custGeom>
              <a:avLst/>
              <a:gdLst/>
              <a:ahLst/>
              <a:cxnLst/>
              <a:rect l="l" t="t" r="r" b="b"/>
              <a:pathLst>
                <a:path w="1819909" h="546100">
                  <a:moveTo>
                    <a:pt x="0" y="0"/>
                  </a:moveTo>
                  <a:lnTo>
                    <a:pt x="1819433" y="0"/>
                  </a:lnTo>
                </a:path>
                <a:path w="1819909" h="546100">
                  <a:moveTo>
                    <a:pt x="0" y="545814"/>
                  </a:moveTo>
                  <a:lnTo>
                    <a:pt x="1819433" y="545814"/>
                  </a:lnTo>
                </a:path>
              </a:pathLst>
            </a:custGeom>
            <a:ln w="12701">
              <a:solidFill>
                <a:srgbClr val="15161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504" y="3351795"/>
              <a:ext cx="1583927" cy="1013491"/>
            </a:xfrm>
            <a:prstGeom prst="rect">
              <a:avLst/>
            </a:prstGeom>
          </p:spPr>
        </p:pic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67094" y="4187246"/>
              <a:ext cx="384810" cy="163195"/>
            </a:xfrm>
            <a:custGeom>
              <a:avLst/>
              <a:gdLst/>
              <a:ahLst/>
              <a:cxnLst/>
              <a:rect l="l" t="t" r="r" b="b"/>
              <a:pathLst>
                <a:path w="384810" h="163195">
                  <a:moveTo>
                    <a:pt x="59023" y="25282"/>
                  </a:moveTo>
                  <a:lnTo>
                    <a:pt x="54438" y="37127"/>
                  </a:lnTo>
                  <a:lnTo>
                    <a:pt x="379994" y="163148"/>
                  </a:lnTo>
                  <a:lnTo>
                    <a:pt x="384580" y="151303"/>
                  </a:lnTo>
                  <a:lnTo>
                    <a:pt x="59023" y="25282"/>
                  </a:lnTo>
                  <a:close/>
                </a:path>
                <a:path w="384810" h="163195">
                  <a:moveTo>
                    <a:pt x="68809" y="0"/>
                  </a:moveTo>
                  <a:lnTo>
                    <a:pt x="0" y="9244"/>
                  </a:lnTo>
                  <a:lnTo>
                    <a:pt x="44650" y="62412"/>
                  </a:lnTo>
                  <a:lnTo>
                    <a:pt x="54438" y="37127"/>
                  </a:lnTo>
                  <a:lnTo>
                    <a:pt x="49517" y="35222"/>
                  </a:lnTo>
                  <a:lnTo>
                    <a:pt x="54104" y="23378"/>
                  </a:lnTo>
                  <a:lnTo>
                    <a:pt x="59760" y="23378"/>
                  </a:lnTo>
                  <a:lnTo>
                    <a:pt x="68809" y="0"/>
                  </a:lnTo>
                  <a:close/>
                </a:path>
                <a:path w="384810" h="163195">
                  <a:moveTo>
                    <a:pt x="54104" y="23378"/>
                  </a:moveTo>
                  <a:lnTo>
                    <a:pt x="49517" y="35222"/>
                  </a:lnTo>
                  <a:lnTo>
                    <a:pt x="54438" y="37127"/>
                  </a:lnTo>
                  <a:lnTo>
                    <a:pt x="59023" y="25282"/>
                  </a:lnTo>
                  <a:lnTo>
                    <a:pt x="54104" y="23378"/>
                  </a:lnTo>
                  <a:close/>
                </a:path>
                <a:path w="384810" h="163195">
                  <a:moveTo>
                    <a:pt x="59760" y="23378"/>
                  </a:moveTo>
                  <a:lnTo>
                    <a:pt x="54104" y="23378"/>
                  </a:lnTo>
                  <a:lnTo>
                    <a:pt x="59023" y="25282"/>
                  </a:lnTo>
                  <a:lnTo>
                    <a:pt x="59760" y="2337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83777" y="4248686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7368" y="3277382"/>
            <a:ext cx="369570" cy="192405"/>
          </a:xfrm>
          <a:custGeom>
            <a:avLst/>
            <a:gdLst/>
            <a:ahLst/>
            <a:cxnLst/>
            <a:rect l="l" t="t" r="r" b="b"/>
            <a:pathLst>
              <a:path w="369569" h="192404">
                <a:moveTo>
                  <a:pt x="39376" y="132267"/>
                </a:moveTo>
                <a:lnTo>
                  <a:pt x="0" y="189449"/>
                </a:lnTo>
                <a:lnTo>
                  <a:pt x="69378" y="192092"/>
                </a:lnTo>
                <a:lnTo>
                  <a:pt x="58411" y="170223"/>
                </a:lnTo>
                <a:lnTo>
                  <a:pt x="52509" y="170223"/>
                </a:lnTo>
                <a:lnTo>
                  <a:pt x="46813" y="158868"/>
                </a:lnTo>
                <a:lnTo>
                  <a:pt x="51530" y="156502"/>
                </a:lnTo>
                <a:lnTo>
                  <a:pt x="39376" y="132267"/>
                </a:lnTo>
                <a:close/>
              </a:path>
              <a:path w="369569" h="192404">
                <a:moveTo>
                  <a:pt x="51530" y="156502"/>
                </a:moveTo>
                <a:lnTo>
                  <a:pt x="46813" y="158868"/>
                </a:lnTo>
                <a:lnTo>
                  <a:pt x="52509" y="170223"/>
                </a:lnTo>
                <a:lnTo>
                  <a:pt x="57225" y="167858"/>
                </a:lnTo>
                <a:lnTo>
                  <a:pt x="51530" y="156502"/>
                </a:lnTo>
                <a:close/>
              </a:path>
              <a:path w="369569" h="192404">
                <a:moveTo>
                  <a:pt x="57225" y="167858"/>
                </a:moveTo>
                <a:lnTo>
                  <a:pt x="52509" y="170223"/>
                </a:lnTo>
                <a:lnTo>
                  <a:pt x="58411" y="170223"/>
                </a:lnTo>
                <a:lnTo>
                  <a:pt x="57225" y="167858"/>
                </a:lnTo>
                <a:close/>
              </a:path>
              <a:path w="369569" h="192404">
                <a:moveTo>
                  <a:pt x="363581" y="0"/>
                </a:moveTo>
                <a:lnTo>
                  <a:pt x="51530" y="156502"/>
                </a:lnTo>
                <a:lnTo>
                  <a:pt x="57225" y="167858"/>
                </a:lnTo>
                <a:lnTo>
                  <a:pt x="369276" y="11355"/>
                </a:lnTo>
                <a:lnTo>
                  <a:pt x="36358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2425" y="2821953"/>
            <a:ext cx="1577975" cy="57721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29627" y="6898371"/>
            <a:ext cx="193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10558" y="6898371"/>
            <a:ext cx="160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>
            <a:grpSpLocks noGrp="1" noUngrp="1" noRot="1" noMove="1" noResize="1"/>
          </p:cNvGrpSpPr>
          <p:nvPr/>
        </p:nvGrpSpPr>
        <p:grpSpPr>
          <a:xfrm>
            <a:off x="3192043" y="2193345"/>
            <a:ext cx="6699250" cy="3135630"/>
            <a:chOff x="3192043" y="2193345"/>
            <a:chExt cx="6699250" cy="3135630"/>
          </a:xfrm>
        </p:grpSpPr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59778" y="2197155"/>
              <a:ext cx="3128010" cy="3128010"/>
            </a:xfrm>
            <a:custGeom>
              <a:avLst/>
              <a:gdLst/>
              <a:ahLst/>
              <a:cxnLst/>
              <a:rect l="l" t="t" r="r" b="b"/>
              <a:pathLst>
                <a:path w="3128009" h="3128010">
                  <a:moveTo>
                    <a:pt x="0" y="3127391"/>
                  </a:moveTo>
                  <a:lnTo>
                    <a:pt x="3127391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95853" y="2490660"/>
              <a:ext cx="6399530" cy="2827655"/>
            </a:xfrm>
            <a:custGeom>
              <a:avLst/>
              <a:gdLst/>
              <a:ahLst/>
              <a:cxnLst/>
              <a:rect l="l" t="t" r="r" b="b"/>
              <a:pathLst>
                <a:path w="6399530" h="2827654">
                  <a:moveTo>
                    <a:pt x="4552956" y="2827346"/>
                  </a:moveTo>
                  <a:lnTo>
                    <a:pt x="4552956" y="1824043"/>
                  </a:lnTo>
                  <a:lnTo>
                    <a:pt x="0" y="1824043"/>
                  </a:lnTo>
                </a:path>
                <a:path w="6399530" h="2827654">
                  <a:moveTo>
                    <a:pt x="6399216" y="2827346"/>
                  </a:moveTo>
                  <a:lnTo>
                    <a:pt x="6399216" y="0"/>
                  </a:lnTo>
                  <a:lnTo>
                    <a:pt x="0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2883" y="5750941"/>
            <a:ext cx="2200910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46685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PLEASE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ESTIMATE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52143" y="6712714"/>
            <a:ext cx="7067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AFB0B0"/>
                </a:solidFill>
                <a:latin typeface="Arial"/>
                <a:cs typeface="Arial"/>
              </a:rPr>
              <a:t>V.Ryan</a:t>
            </a:r>
            <a:r>
              <a:rPr sz="800" spc="-20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FB0B0"/>
                </a:solidFill>
                <a:latin typeface="Arial"/>
                <a:cs typeface="Arial"/>
              </a:rPr>
              <a:t>©</a:t>
            </a:r>
            <a:r>
              <a:rPr sz="800" spc="-15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AFB0B0"/>
                </a:solidFill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9690" y="611344"/>
            <a:ext cx="5537835" cy="3530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500"/>
              </a:spcBef>
              <a:tabLst>
                <a:tab pos="172529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https://technologystudent.com/despro_flsh/third4.html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17347" y="551781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/>
          <p:cNvGrpSpPr>
            <a:grpSpLocks noGrp="1" noUngrp="1" noRot="1" noMove="1" noResize="1"/>
          </p:cNvGrpSpPr>
          <p:nvPr/>
        </p:nvGrpSpPr>
        <p:grpSpPr>
          <a:xfrm>
            <a:off x="9295707" y="733340"/>
            <a:ext cx="1109345" cy="1109345"/>
            <a:chOff x="9295707" y="733340"/>
            <a:chExt cx="1109345" cy="1109345"/>
          </a:xfrm>
        </p:grpSpPr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95707" y="733340"/>
              <a:ext cx="1109345" cy="1109345"/>
            </a:xfrm>
            <a:custGeom>
              <a:avLst/>
              <a:gdLst/>
              <a:ahLst/>
              <a:cxnLst/>
              <a:rect l="l" t="t" r="r" b="b"/>
              <a:pathLst>
                <a:path w="1109345" h="1109345">
                  <a:moveTo>
                    <a:pt x="1108868" y="0"/>
                  </a:moveTo>
                  <a:lnTo>
                    <a:pt x="0" y="0"/>
                  </a:lnTo>
                  <a:lnTo>
                    <a:pt x="0" y="1108868"/>
                  </a:lnTo>
                  <a:lnTo>
                    <a:pt x="1108868" y="1108868"/>
                  </a:lnTo>
                  <a:lnTo>
                    <a:pt x="1108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5963" y="793604"/>
              <a:ext cx="964565" cy="361950"/>
            </a:xfrm>
            <a:custGeom>
              <a:avLst/>
              <a:gdLst/>
              <a:ahLst/>
              <a:cxnLst/>
              <a:rect l="l" t="t" r="r" b="b"/>
              <a:pathLst>
                <a:path w="964565" h="361950">
                  <a:moveTo>
                    <a:pt x="24104" y="216966"/>
                  </a:moveTo>
                  <a:lnTo>
                    <a:pt x="0" y="216966"/>
                  </a:lnTo>
                  <a:lnTo>
                    <a:pt x="0" y="241071"/>
                  </a:lnTo>
                  <a:lnTo>
                    <a:pt x="24104" y="241071"/>
                  </a:lnTo>
                  <a:lnTo>
                    <a:pt x="24104" y="216966"/>
                  </a:lnTo>
                  <a:close/>
                </a:path>
                <a:path w="964565" h="361950">
                  <a:moveTo>
                    <a:pt x="120535" y="192849"/>
                  </a:moveTo>
                  <a:lnTo>
                    <a:pt x="96431" y="192849"/>
                  </a:lnTo>
                  <a:lnTo>
                    <a:pt x="72313" y="192849"/>
                  </a:lnTo>
                  <a:lnTo>
                    <a:pt x="72313" y="216966"/>
                  </a:lnTo>
                  <a:lnTo>
                    <a:pt x="96431" y="216966"/>
                  </a:lnTo>
                  <a:lnTo>
                    <a:pt x="120535" y="216966"/>
                  </a:lnTo>
                  <a:lnTo>
                    <a:pt x="120535" y="192849"/>
                  </a:lnTo>
                  <a:close/>
                </a:path>
                <a:path w="964565" h="361950">
                  <a:moveTo>
                    <a:pt x="192849" y="192849"/>
                  </a:moveTo>
                  <a:lnTo>
                    <a:pt x="168744" y="192849"/>
                  </a:lnTo>
                  <a:lnTo>
                    <a:pt x="144640" y="192849"/>
                  </a:lnTo>
                  <a:lnTo>
                    <a:pt x="144640" y="216966"/>
                  </a:lnTo>
                  <a:lnTo>
                    <a:pt x="168744" y="216966"/>
                  </a:lnTo>
                  <a:lnTo>
                    <a:pt x="192849" y="216966"/>
                  </a:lnTo>
                  <a:lnTo>
                    <a:pt x="192849" y="192849"/>
                  </a:lnTo>
                  <a:close/>
                </a:path>
                <a:path w="964565" h="361950">
                  <a:moveTo>
                    <a:pt x="216954" y="144640"/>
                  </a:moveTo>
                  <a:lnTo>
                    <a:pt x="192849" y="144640"/>
                  </a:lnTo>
                  <a:lnTo>
                    <a:pt x="192849" y="168744"/>
                  </a:lnTo>
                  <a:lnTo>
                    <a:pt x="216954" y="168744"/>
                  </a:lnTo>
                  <a:lnTo>
                    <a:pt x="216954" y="144640"/>
                  </a:lnTo>
                  <a:close/>
                </a:path>
                <a:path w="964565" h="361950">
                  <a:moveTo>
                    <a:pt x="241058" y="337489"/>
                  </a:moveTo>
                  <a:lnTo>
                    <a:pt x="216954" y="337489"/>
                  </a:lnTo>
                  <a:lnTo>
                    <a:pt x="216954" y="241071"/>
                  </a:lnTo>
                  <a:lnTo>
                    <a:pt x="192849" y="241071"/>
                  </a:lnTo>
                  <a:lnTo>
                    <a:pt x="168744" y="241071"/>
                  </a:lnTo>
                  <a:lnTo>
                    <a:pt x="144640" y="241071"/>
                  </a:lnTo>
                  <a:lnTo>
                    <a:pt x="144640" y="265176"/>
                  </a:lnTo>
                  <a:lnTo>
                    <a:pt x="168744" y="265176"/>
                  </a:lnTo>
                  <a:lnTo>
                    <a:pt x="192849" y="265176"/>
                  </a:lnTo>
                  <a:lnTo>
                    <a:pt x="192849" y="361594"/>
                  </a:lnTo>
                  <a:lnTo>
                    <a:pt x="216954" y="361594"/>
                  </a:lnTo>
                  <a:lnTo>
                    <a:pt x="241058" y="361594"/>
                  </a:lnTo>
                  <a:lnTo>
                    <a:pt x="241058" y="337489"/>
                  </a:lnTo>
                  <a:close/>
                </a:path>
                <a:path w="964565" h="361950">
                  <a:moveTo>
                    <a:pt x="265163" y="192849"/>
                  </a:moveTo>
                  <a:lnTo>
                    <a:pt x="241058" y="192849"/>
                  </a:lnTo>
                  <a:lnTo>
                    <a:pt x="216954" y="192849"/>
                  </a:lnTo>
                  <a:lnTo>
                    <a:pt x="216954" y="216966"/>
                  </a:lnTo>
                  <a:lnTo>
                    <a:pt x="241058" y="216966"/>
                  </a:lnTo>
                  <a:lnTo>
                    <a:pt x="265163" y="216966"/>
                  </a:lnTo>
                  <a:lnTo>
                    <a:pt x="265163" y="192849"/>
                  </a:lnTo>
                  <a:close/>
                </a:path>
                <a:path w="964565" h="361950">
                  <a:moveTo>
                    <a:pt x="265163" y="144640"/>
                  </a:moveTo>
                  <a:lnTo>
                    <a:pt x="241058" y="144640"/>
                  </a:lnTo>
                  <a:lnTo>
                    <a:pt x="241058" y="168744"/>
                  </a:lnTo>
                  <a:lnTo>
                    <a:pt x="265163" y="168744"/>
                  </a:lnTo>
                  <a:lnTo>
                    <a:pt x="265163" y="144640"/>
                  </a:lnTo>
                  <a:close/>
                </a:path>
                <a:path w="964565" h="361950">
                  <a:moveTo>
                    <a:pt x="265163" y="48221"/>
                  </a:moveTo>
                  <a:lnTo>
                    <a:pt x="241058" y="48221"/>
                  </a:lnTo>
                  <a:lnTo>
                    <a:pt x="241058" y="72326"/>
                  </a:lnTo>
                  <a:lnTo>
                    <a:pt x="216954" y="72326"/>
                  </a:lnTo>
                  <a:lnTo>
                    <a:pt x="216954" y="48221"/>
                  </a:lnTo>
                  <a:lnTo>
                    <a:pt x="192849" y="48221"/>
                  </a:lnTo>
                  <a:lnTo>
                    <a:pt x="192849" y="96431"/>
                  </a:lnTo>
                  <a:lnTo>
                    <a:pt x="216954" y="96431"/>
                  </a:lnTo>
                  <a:lnTo>
                    <a:pt x="216954" y="144640"/>
                  </a:lnTo>
                  <a:lnTo>
                    <a:pt x="241058" y="144640"/>
                  </a:lnTo>
                  <a:lnTo>
                    <a:pt x="241058" y="96431"/>
                  </a:lnTo>
                  <a:lnTo>
                    <a:pt x="265163" y="96431"/>
                  </a:lnTo>
                  <a:lnTo>
                    <a:pt x="265163" y="48221"/>
                  </a:lnTo>
                  <a:close/>
                </a:path>
                <a:path w="964565" h="361950">
                  <a:moveTo>
                    <a:pt x="289267" y="168744"/>
                  </a:moveTo>
                  <a:lnTo>
                    <a:pt x="265163" y="168744"/>
                  </a:lnTo>
                  <a:lnTo>
                    <a:pt x="265163" y="192849"/>
                  </a:lnTo>
                  <a:lnTo>
                    <a:pt x="289267" y="192849"/>
                  </a:lnTo>
                  <a:lnTo>
                    <a:pt x="289267" y="168744"/>
                  </a:lnTo>
                  <a:close/>
                </a:path>
                <a:path w="964565" h="361950">
                  <a:moveTo>
                    <a:pt x="313385" y="216966"/>
                  </a:moveTo>
                  <a:lnTo>
                    <a:pt x="289267" y="216966"/>
                  </a:lnTo>
                  <a:lnTo>
                    <a:pt x="265163" y="216966"/>
                  </a:lnTo>
                  <a:lnTo>
                    <a:pt x="265163" y="241071"/>
                  </a:lnTo>
                  <a:lnTo>
                    <a:pt x="241058" y="241071"/>
                  </a:lnTo>
                  <a:lnTo>
                    <a:pt x="241058" y="265176"/>
                  </a:lnTo>
                  <a:lnTo>
                    <a:pt x="265163" y="265176"/>
                  </a:lnTo>
                  <a:lnTo>
                    <a:pt x="289267" y="265176"/>
                  </a:lnTo>
                  <a:lnTo>
                    <a:pt x="289267" y="241071"/>
                  </a:lnTo>
                  <a:lnTo>
                    <a:pt x="313385" y="241071"/>
                  </a:lnTo>
                  <a:lnTo>
                    <a:pt x="313385" y="216966"/>
                  </a:lnTo>
                  <a:close/>
                </a:path>
                <a:path w="964565" h="361950">
                  <a:moveTo>
                    <a:pt x="313385" y="96431"/>
                  </a:moveTo>
                  <a:lnTo>
                    <a:pt x="289267" y="96431"/>
                  </a:lnTo>
                  <a:lnTo>
                    <a:pt x="265163" y="96431"/>
                  </a:lnTo>
                  <a:lnTo>
                    <a:pt x="265163" y="120535"/>
                  </a:lnTo>
                  <a:lnTo>
                    <a:pt x="289267" y="120535"/>
                  </a:lnTo>
                  <a:lnTo>
                    <a:pt x="289267" y="168744"/>
                  </a:lnTo>
                  <a:lnTo>
                    <a:pt x="313385" y="168744"/>
                  </a:lnTo>
                  <a:lnTo>
                    <a:pt x="313385" y="96431"/>
                  </a:lnTo>
                  <a:close/>
                </a:path>
                <a:path w="964565" h="361950">
                  <a:moveTo>
                    <a:pt x="337489" y="0"/>
                  </a:moveTo>
                  <a:lnTo>
                    <a:pt x="313385" y="0"/>
                  </a:lnTo>
                  <a:lnTo>
                    <a:pt x="289267" y="0"/>
                  </a:lnTo>
                  <a:lnTo>
                    <a:pt x="265163" y="0"/>
                  </a:lnTo>
                  <a:lnTo>
                    <a:pt x="265163" y="24117"/>
                  </a:lnTo>
                  <a:lnTo>
                    <a:pt x="289267" y="24117"/>
                  </a:lnTo>
                  <a:lnTo>
                    <a:pt x="313385" y="24117"/>
                  </a:lnTo>
                  <a:lnTo>
                    <a:pt x="313385" y="96431"/>
                  </a:lnTo>
                  <a:lnTo>
                    <a:pt x="337489" y="96431"/>
                  </a:lnTo>
                  <a:lnTo>
                    <a:pt x="337489" y="0"/>
                  </a:lnTo>
                  <a:close/>
                </a:path>
                <a:path w="964565" h="361950">
                  <a:moveTo>
                    <a:pt x="361594" y="144640"/>
                  </a:moveTo>
                  <a:lnTo>
                    <a:pt x="337489" y="144640"/>
                  </a:lnTo>
                  <a:lnTo>
                    <a:pt x="337489" y="168744"/>
                  </a:lnTo>
                  <a:lnTo>
                    <a:pt x="361594" y="168744"/>
                  </a:lnTo>
                  <a:lnTo>
                    <a:pt x="361594" y="144640"/>
                  </a:lnTo>
                  <a:close/>
                </a:path>
                <a:path w="964565" h="361950">
                  <a:moveTo>
                    <a:pt x="433908" y="72326"/>
                  </a:moveTo>
                  <a:lnTo>
                    <a:pt x="409803" y="72326"/>
                  </a:lnTo>
                  <a:lnTo>
                    <a:pt x="409803" y="48221"/>
                  </a:lnTo>
                  <a:lnTo>
                    <a:pt x="385699" y="48221"/>
                  </a:lnTo>
                  <a:lnTo>
                    <a:pt x="361594" y="48221"/>
                  </a:lnTo>
                  <a:lnTo>
                    <a:pt x="361594" y="72326"/>
                  </a:lnTo>
                  <a:lnTo>
                    <a:pt x="385699" y="72326"/>
                  </a:lnTo>
                  <a:lnTo>
                    <a:pt x="385699" y="96431"/>
                  </a:lnTo>
                  <a:lnTo>
                    <a:pt x="409803" y="96431"/>
                  </a:lnTo>
                  <a:lnTo>
                    <a:pt x="433908" y="96431"/>
                  </a:lnTo>
                  <a:lnTo>
                    <a:pt x="433908" y="72326"/>
                  </a:lnTo>
                  <a:close/>
                </a:path>
                <a:path w="964565" h="361950">
                  <a:moveTo>
                    <a:pt x="458012" y="24117"/>
                  </a:moveTo>
                  <a:lnTo>
                    <a:pt x="433908" y="24117"/>
                  </a:lnTo>
                  <a:lnTo>
                    <a:pt x="433908" y="0"/>
                  </a:lnTo>
                  <a:lnTo>
                    <a:pt x="409803" y="0"/>
                  </a:lnTo>
                  <a:lnTo>
                    <a:pt x="385699" y="0"/>
                  </a:lnTo>
                  <a:lnTo>
                    <a:pt x="385699" y="24117"/>
                  </a:lnTo>
                  <a:lnTo>
                    <a:pt x="409803" y="24117"/>
                  </a:lnTo>
                  <a:lnTo>
                    <a:pt x="409803" y="48221"/>
                  </a:lnTo>
                  <a:lnTo>
                    <a:pt x="433908" y="48221"/>
                  </a:lnTo>
                  <a:lnTo>
                    <a:pt x="458012" y="48221"/>
                  </a:lnTo>
                  <a:lnTo>
                    <a:pt x="458012" y="24117"/>
                  </a:lnTo>
                  <a:close/>
                </a:path>
                <a:path w="964565" h="361950">
                  <a:moveTo>
                    <a:pt x="530339" y="72326"/>
                  </a:moveTo>
                  <a:lnTo>
                    <a:pt x="506222" y="72326"/>
                  </a:lnTo>
                  <a:lnTo>
                    <a:pt x="506222" y="0"/>
                  </a:lnTo>
                  <a:lnTo>
                    <a:pt x="482117" y="0"/>
                  </a:lnTo>
                  <a:lnTo>
                    <a:pt x="482117" y="48221"/>
                  </a:lnTo>
                  <a:lnTo>
                    <a:pt x="458012" y="48221"/>
                  </a:lnTo>
                  <a:lnTo>
                    <a:pt x="458012" y="72326"/>
                  </a:lnTo>
                  <a:lnTo>
                    <a:pt x="482117" y="72326"/>
                  </a:lnTo>
                  <a:lnTo>
                    <a:pt x="482117" y="96431"/>
                  </a:lnTo>
                  <a:lnTo>
                    <a:pt x="458012" y="96431"/>
                  </a:lnTo>
                  <a:lnTo>
                    <a:pt x="433908" y="96431"/>
                  </a:lnTo>
                  <a:lnTo>
                    <a:pt x="433908" y="120535"/>
                  </a:lnTo>
                  <a:lnTo>
                    <a:pt x="409803" y="120535"/>
                  </a:lnTo>
                  <a:lnTo>
                    <a:pt x="385699" y="120535"/>
                  </a:lnTo>
                  <a:lnTo>
                    <a:pt x="385699" y="96431"/>
                  </a:lnTo>
                  <a:lnTo>
                    <a:pt x="361594" y="96431"/>
                  </a:lnTo>
                  <a:lnTo>
                    <a:pt x="337489" y="96431"/>
                  </a:lnTo>
                  <a:lnTo>
                    <a:pt x="337489" y="120535"/>
                  </a:lnTo>
                  <a:lnTo>
                    <a:pt x="361594" y="120535"/>
                  </a:lnTo>
                  <a:lnTo>
                    <a:pt x="361594" y="144640"/>
                  </a:lnTo>
                  <a:lnTo>
                    <a:pt x="385699" y="144640"/>
                  </a:lnTo>
                  <a:lnTo>
                    <a:pt x="385699" y="192849"/>
                  </a:lnTo>
                  <a:lnTo>
                    <a:pt x="361594" y="192849"/>
                  </a:lnTo>
                  <a:lnTo>
                    <a:pt x="337489" y="192849"/>
                  </a:lnTo>
                  <a:lnTo>
                    <a:pt x="337489" y="216966"/>
                  </a:lnTo>
                  <a:lnTo>
                    <a:pt x="361594" y="216966"/>
                  </a:lnTo>
                  <a:lnTo>
                    <a:pt x="385699" y="216966"/>
                  </a:lnTo>
                  <a:lnTo>
                    <a:pt x="409803" y="216966"/>
                  </a:lnTo>
                  <a:lnTo>
                    <a:pt x="409803" y="192849"/>
                  </a:lnTo>
                  <a:lnTo>
                    <a:pt x="433908" y="192849"/>
                  </a:lnTo>
                  <a:lnTo>
                    <a:pt x="433908" y="168744"/>
                  </a:lnTo>
                  <a:lnTo>
                    <a:pt x="409803" y="168744"/>
                  </a:lnTo>
                  <a:lnTo>
                    <a:pt x="409803" y="144640"/>
                  </a:lnTo>
                  <a:lnTo>
                    <a:pt x="433908" y="144640"/>
                  </a:lnTo>
                  <a:lnTo>
                    <a:pt x="433908" y="168744"/>
                  </a:lnTo>
                  <a:lnTo>
                    <a:pt x="458012" y="168744"/>
                  </a:lnTo>
                  <a:lnTo>
                    <a:pt x="458012" y="144640"/>
                  </a:lnTo>
                  <a:lnTo>
                    <a:pt x="482117" y="144640"/>
                  </a:lnTo>
                  <a:lnTo>
                    <a:pt x="482117" y="168744"/>
                  </a:lnTo>
                  <a:lnTo>
                    <a:pt x="506222" y="168744"/>
                  </a:lnTo>
                  <a:lnTo>
                    <a:pt x="506222" y="96431"/>
                  </a:lnTo>
                  <a:lnTo>
                    <a:pt x="530339" y="96431"/>
                  </a:lnTo>
                  <a:lnTo>
                    <a:pt x="530339" y="72326"/>
                  </a:lnTo>
                  <a:close/>
                </a:path>
                <a:path w="964565" h="361950">
                  <a:moveTo>
                    <a:pt x="578548" y="216966"/>
                  </a:moveTo>
                  <a:lnTo>
                    <a:pt x="554443" y="216966"/>
                  </a:lnTo>
                  <a:lnTo>
                    <a:pt x="554443" y="192849"/>
                  </a:lnTo>
                  <a:lnTo>
                    <a:pt x="530339" y="192849"/>
                  </a:lnTo>
                  <a:lnTo>
                    <a:pt x="530339" y="216966"/>
                  </a:lnTo>
                  <a:lnTo>
                    <a:pt x="530339" y="265176"/>
                  </a:lnTo>
                  <a:lnTo>
                    <a:pt x="506222" y="265176"/>
                  </a:lnTo>
                  <a:lnTo>
                    <a:pt x="506222" y="216966"/>
                  </a:lnTo>
                  <a:lnTo>
                    <a:pt x="530339" y="216966"/>
                  </a:lnTo>
                  <a:lnTo>
                    <a:pt x="530339" y="192849"/>
                  </a:lnTo>
                  <a:lnTo>
                    <a:pt x="530339" y="168744"/>
                  </a:lnTo>
                  <a:lnTo>
                    <a:pt x="506222" y="168744"/>
                  </a:lnTo>
                  <a:lnTo>
                    <a:pt x="506222" y="192849"/>
                  </a:lnTo>
                  <a:lnTo>
                    <a:pt x="482117" y="192849"/>
                  </a:lnTo>
                  <a:lnTo>
                    <a:pt x="482117" y="168744"/>
                  </a:lnTo>
                  <a:lnTo>
                    <a:pt x="458012" y="168744"/>
                  </a:lnTo>
                  <a:lnTo>
                    <a:pt x="458012" y="216966"/>
                  </a:lnTo>
                  <a:lnTo>
                    <a:pt x="433908" y="216966"/>
                  </a:lnTo>
                  <a:lnTo>
                    <a:pt x="409803" y="216966"/>
                  </a:lnTo>
                  <a:lnTo>
                    <a:pt x="409803" y="241071"/>
                  </a:lnTo>
                  <a:lnTo>
                    <a:pt x="433908" y="241071"/>
                  </a:lnTo>
                  <a:lnTo>
                    <a:pt x="458012" y="241071"/>
                  </a:lnTo>
                  <a:lnTo>
                    <a:pt x="458012" y="265176"/>
                  </a:lnTo>
                  <a:lnTo>
                    <a:pt x="482117" y="265176"/>
                  </a:lnTo>
                  <a:lnTo>
                    <a:pt x="482117" y="289280"/>
                  </a:lnTo>
                  <a:lnTo>
                    <a:pt x="506222" y="289280"/>
                  </a:lnTo>
                  <a:lnTo>
                    <a:pt x="506222" y="337489"/>
                  </a:lnTo>
                  <a:lnTo>
                    <a:pt x="530339" y="337489"/>
                  </a:lnTo>
                  <a:lnTo>
                    <a:pt x="554443" y="337489"/>
                  </a:lnTo>
                  <a:lnTo>
                    <a:pt x="554443" y="313385"/>
                  </a:lnTo>
                  <a:lnTo>
                    <a:pt x="578548" y="313385"/>
                  </a:lnTo>
                  <a:lnTo>
                    <a:pt x="578548" y="289280"/>
                  </a:lnTo>
                  <a:lnTo>
                    <a:pt x="554443" y="289280"/>
                  </a:lnTo>
                  <a:lnTo>
                    <a:pt x="554443" y="241071"/>
                  </a:lnTo>
                  <a:lnTo>
                    <a:pt x="578548" y="241071"/>
                  </a:lnTo>
                  <a:lnTo>
                    <a:pt x="578548" y="216966"/>
                  </a:lnTo>
                  <a:close/>
                </a:path>
                <a:path w="964565" h="361950">
                  <a:moveTo>
                    <a:pt x="602653" y="144640"/>
                  </a:moveTo>
                  <a:lnTo>
                    <a:pt x="578548" y="144640"/>
                  </a:lnTo>
                  <a:lnTo>
                    <a:pt x="578548" y="168744"/>
                  </a:lnTo>
                  <a:lnTo>
                    <a:pt x="602653" y="168744"/>
                  </a:lnTo>
                  <a:lnTo>
                    <a:pt x="602653" y="144640"/>
                  </a:lnTo>
                  <a:close/>
                </a:path>
                <a:path w="964565" h="361950">
                  <a:moveTo>
                    <a:pt x="602653" y="96431"/>
                  </a:moveTo>
                  <a:lnTo>
                    <a:pt x="578548" y="96431"/>
                  </a:lnTo>
                  <a:lnTo>
                    <a:pt x="554443" y="96431"/>
                  </a:lnTo>
                  <a:lnTo>
                    <a:pt x="530339" y="96431"/>
                  </a:lnTo>
                  <a:lnTo>
                    <a:pt x="530339" y="168744"/>
                  </a:lnTo>
                  <a:lnTo>
                    <a:pt x="554443" y="168744"/>
                  </a:lnTo>
                  <a:lnTo>
                    <a:pt x="554443" y="144640"/>
                  </a:lnTo>
                  <a:lnTo>
                    <a:pt x="578548" y="144640"/>
                  </a:lnTo>
                  <a:lnTo>
                    <a:pt x="578548" y="120535"/>
                  </a:lnTo>
                  <a:lnTo>
                    <a:pt x="602653" y="120535"/>
                  </a:lnTo>
                  <a:lnTo>
                    <a:pt x="602653" y="96431"/>
                  </a:lnTo>
                  <a:close/>
                </a:path>
                <a:path w="964565" h="361950">
                  <a:moveTo>
                    <a:pt x="602653" y="0"/>
                  </a:moveTo>
                  <a:lnTo>
                    <a:pt x="578548" y="0"/>
                  </a:lnTo>
                  <a:lnTo>
                    <a:pt x="554443" y="0"/>
                  </a:lnTo>
                  <a:lnTo>
                    <a:pt x="530339" y="0"/>
                  </a:lnTo>
                  <a:lnTo>
                    <a:pt x="530339" y="24117"/>
                  </a:lnTo>
                  <a:lnTo>
                    <a:pt x="554443" y="24117"/>
                  </a:lnTo>
                  <a:lnTo>
                    <a:pt x="554443" y="72326"/>
                  </a:lnTo>
                  <a:lnTo>
                    <a:pt x="578548" y="72326"/>
                  </a:lnTo>
                  <a:lnTo>
                    <a:pt x="602653" y="72326"/>
                  </a:lnTo>
                  <a:lnTo>
                    <a:pt x="602653" y="48221"/>
                  </a:lnTo>
                  <a:lnTo>
                    <a:pt x="578548" y="48221"/>
                  </a:lnTo>
                  <a:lnTo>
                    <a:pt x="578548" y="24117"/>
                  </a:lnTo>
                  <a:lnTo>
                    <a:pt x="602653" y="24117"/>
                  </a:lnTo>
                  <a:lnTo>
                    <a:pt x="602653" y="0"/>
                  </a:lnTo>
                  <a:close/>
                </a:path>
                <a:path w="964565" h="361950">
                  <a:moveTo>
                    <a:pt x="626757" y="241071"/>
                  </a:moveTo>
                  <a:lnTo>
                    <a:pt x="602653" y="241071"/>
                  </a:lnTo>
                  <a:lnTo>
                    <a:pt x="578548" y="241071"/>
                  </a:lnTo>
                  <a:lnTo>
                    <a:pt x="578548" y="289280"/>
                  </a:lnTo>
                  <a:lnTo>
                    <a:pt x="602653" y="289280"/>
                  </a:lnTo>
                  <a:lnTo>
                    <a:pt x="602653" y="265176"/>
                  </a:lnTo>
                  <a:lnTo>
                    <a:pt x="626757" y="265176"/>
                  </a:lnTo>
                  <a:lnTo>
                    <a:pt x="626757" y="241071"/>
                  </a:lnTo>
                  <a:close/>
                </a:path>
                <a:path w="964565" h="361950">
                  <a:moveTo>
                    <a:pt x="650862" y="0"/>
                  </a:moveTo>
                  <a:lnTo>
                    <a:pt x="626757" y="0"/>
                  </a:lnTo>
                  <a:lnTo>
                    <a:pt x="626757" y="24117"/>
                  </a:lnTo>
                  <a:lnTo>
                    <a:pt x="650862" y="24117"/>
                  </a:lnTo>
                  <a:lnTo>
                    <a:pt x="650862" y="0"/>
                  </a:lnTo>
                  <a:close/>
                </a:path>
                <a:path w="964565" h="361950">
                  <a:moveTo>
                    <a:pt x="674966" y="216966"/>
                  </a:moveTo>
                  <a:lnTo>
                    <a:pt x="650862" y="216966"/>
                  </a:lnTo>
                  <a:lnTo>
                    <a:pt x="650862" y="289280"/>
                  </a:lnTo>
                  <a:lnTo>
                    <a:pt x="674966" y="289280"/>
                  </a:lnTo>
                  <a:lnTo>
                    <a:pt x="674966" y="216966"/>
                  </a:lnTo>
                  <a:close/>
                </a:path>
                <a:path w="964565" h="361950">
                  <a:moveTo>
                    <a:pt x="674966" y="48221"/>
                  </a:moveTo>
                  <a:lnTo>
                    <a:pt x="650862" y="48221"/>
                  </a:lnTo>
                  <a:lnTo>
                    <a:pt x="650862" y="72326"/>
                  </a:lnTo>
                  <a:lnTo>
                    <a:pt x="674966" y="72326"/>
                  </a:lnTo>
                  <a:lnTo>
                    <a:pt x="674966" y="48221"/>
                  </a:lnTo>
                  <a:close/>
                </a:path>
                <a:path w="964565" h="361950">
                  <a:moveTo>
                    <a:pt x="747280" y="0"/>
                  </a:moveTo>
                  <a:lnTo>
                    <a:pt x="723176" y="0"/>
                  </a:lnTo>
                  <a:lnTo>
                    <a:pt x="723176" y="24117"/>
                  </a:lnTo>
                  <a:lnTo>
                    <a:pt x="747280" y="24117"/>
                  </a:lnTo>
                  <a:lnTo>
                    <a:pt x="747280" y="0"/>
                  </a:lnTo>
                  <a:close/>
                </a:path>
                <a:path w="964565" h="361950">
                  <a:moveTo>
                    <a:pt x="771385" y="96431"/>
                  </a:moveTo>
                  <a:lnTo>
                    <a:pt x="747280" y="96431"/>
                  </a:lnTo>
                  <a:lnTo>
                    <a:pt x="747280" y="48221"/>
                  </a:lnTo>
                  <a:lnTo>
                    <a:pt x="723176" y="48221"/>
                  </a:lnTo>
                  <a:lnTo>
                    <a:pt x="723176" y="96431"/>
                  </a:lnTo>
                  <a:lnTo>
                    <a:pt x="699071" y="96431"/>
                  </a:lnTo>
                  <a:lnTo>
                    <a:pt x="699071" y="72326"/>
                  </a:lnTo>
                  <a:lnTo>
                    <a:pt x="674966" y="72326"/>
                  </a:lnTo>
                  <a:lnTo>
                    <a:pt x="674966" y="120535"/>
                  </a:lnTo>
                  <a:lnTo>
                    <a:pt x="699071" y="120535"/>
                  </a:lnTo>
                  <a:lnTo>
                    <a:pt x="699071" y="144640"/>
                  </a:lnTo>
                  <a:lnTo>
                    <a:pt x="723176" y="144640"/>
                  </a:lnTo>
                  <a:lnTo>
                    <a:pt x="723176" y="120535"/>
                  </a:lnTo>
                  <a:lnTo>
                    <a:pt x="747280" y="120535"/>
                  </a:lnTo>
                  <a:lnTo>
                    <a:pt x="771385" y="120535"/>
                  </a:lnTo>
                  <a:lnTo>
                    <a:pt x="771385" y="96431"/>
                  </a:lnTo>
                  <a:close/>
                </a:path>
                <a:path w="964565" h="361950">
                  <a:moveTo>
                    <a:pt x="795489" y="192849"/>
                  </a:moveTo>
                  <a:lnTo>
                    <a:pt x="771385" y="192849"/>
                  </a:lnTo>
                  <a:lnTo>
                    <a:pt x="771385" y="168744"/>
                  </a:lnTo>
                  <a:lnTo>
                    <a:pt x="747280" y="168744"/>
                  </a:lnTo>
                  <a:lnTo>
                    <a:pt x="747280" y="144640"/>
                  </a:lnTo>
                  <a:lnTo>
                    <a:pt x="723176" y="144640"/>
                  </a:lnTo>
                  <a:lnTo>
                    <a:pt x="723176" y="192849"/>
                  </a:lnTo>
                  <a:lnTo>
                    <a:pt x="747280" y="192849"/>
                  </a:lnTo>
                  <a:lnTo>
                    <a:pt x="747280" y="216966"/>
                  </a:lnTo>
                  <a:lnTo>
                    <a:pt x="723176" y="216966"/>
                  </a:lnTo>
                  <a:lnTo>
                    <a:pt x="723176" y="192849"/>
                  </a:lnTo>
                  <a:lnTo>
                    <a:pt x="699071" y="192849"/>
                  </a:lnTo>
                  <a:lnTo>
                    <a:pt x="699071" y="144640"/>
                  </a:lnTo>
                  <a:lnTo>
                    <a:pt x="674966" y="144640"/>
                  </a:lnTo>
                  <a:lnTo>
                    <a:pt x="674966" y="168744"/>
                  </a:lnTo>
                  <a:lnTo>
                    <a:pt x="650862" y="168744"/>
                  </a:lnTo>
                  <a:lnTo>
                    <a:pt x="650862" y="96431"/>
                  </a:lnTo>
                  <a:lnTo>
                    <a:pt x="626757" y="96431"/>
                  </a:lnTo>
                  <a:lnTo>
                    <a:pt x="626757" y="120535"/>
                  </a:lnTo>
                  <a:lnTo>
                    <a:pt x="602653" y="120535"/>
                  </a:lnTo>
                  <a:lnTo>
                    <a:pt x="602653" y="144640"/>
                  </a:lnTo>
                  <a:lnTo>
                    <a:pt x="626757" y="144640"/>
                  </a:lnTo>
                  <a:lnTo>
                    <a:pt x="626757" y="216966"/>
                  </a:lnTo>
                  <a:lnTo>
                    <a:pt x="650862" y="216966"/>
                  </a:lnTo>
                  <a:lnTo>
                    <a:pt x="650862" y="192849"/>
                  </a:lnTo>
                  <a:lnTo>
                    <a:pt x="674966" y="192849"/>
                  </a:lnTo>
                  <a:lnTo>
                    <a:pt x="674966" y="216966"/>
                  </a:lnTo>
                  <a:lnTo>
                    <a:pt x="699071" y="216966"/>
                  </a:lnTo>
                  <a:lnTo>
                    <a:pt x="699071" y="241071"/>
                  </a:lnTo>
                  <a:lnTo>
                    <a:pt x="723176" y="241071"/>
                  </a:lnTo>
                  <a:lnTo>
                    <a:pt x="747280" y="241071"/>
                  </a:lnTo>
                  <a:lnTo>
                    <a:pt x="771385" y="241071"/>
                  </a:lnTo>
                  <a:lnTo>
                    <a:pt x="771385" y="216966"/>
                  </a:lnTo>
                  <a:lnTo>
                    <a:pt x="795489" y="216966"/>
                  </a:lnTo>
                  <a:lnTo>
                    <a:pt x="795489" y="192849"/>
                  </a:lnTo>
                  <a:close/>
                </a:path>
                <a:path w="964565" h="361950">
                  <a:moveTo>
                    <a:pt x="795489" y="120535"/>
                  </a:moveTo>
                  <a:lnTo>
                    <a:pt x="771385" y="120535"/>
                  </a:lnTo>
                  <a:lnTo>
                    <a:pt x="771385" y="168744"/>
                  </a:lnTo>
                  <a:lnTo>
                    <a:pt x="795489" y="168744"/>
                  </a:lnTo>
                  <a:lnTo>
                    <a:pt x="795489" y="120535"/>
                  </a:lnTo>
                  <a:close/>
                </a:path>
                <a:path w="964565" h="361950">
                  <a:moveTo>
                    <a:pt x="795489" y="24117"/>
                  </a:moveTo>
                  <a:lnTo>
                    <a:pt x="771385" y="24117"/>
                  </a:lnTo>
                  <a:lnTo>
                    <a:pt x="747280" y="24117"/>
                  </a:lnTo>
                  <a:lnTo>
                    <a:pt x="747280" y="48221"/>
                  </a:lnTo>
                  <a:lnTo>
                    <a:pt x="771385" y="48221"/>
                  </a:lnTo>
                  <a:lnTo>
                    <a:pt x="771385" y="96431"/>
                  </a:lnTo>
                  <a:lnTo>
                    <a:pt x="795489" y="96431"/>
                  </a:lnTo>
                  <a:lnTo>
                    <a:pt x="795489" y="24117"/>
                  </a:lnTo>
                  <a:close/>
                </a:path>
                <a:path w="964565" h="361950">
                  <a:moveTo>
                    <a:pt x="819594" y="216966"/>
                  </a:moveTo>
                  <a:lnTo>
                    <a:pt x="795489" y="216966"/>
                  </a:lnTo>
                  <a:lnTo>
                    <a:pt x="795489" y="241071"/>
                  </a:lnTo>
                  <a:lnTo>
                    <a:pt x="819594" y="241071"/>
                  </a:lnTo>
                  <a:lnTo>
                    <a:pt x="819594" y="216966"/>
                  </a:lnTo>
                  <a:close/>
                </a:path>
                <a:path w="964565" h="361950">
                  <a:moveTo>
                    <a:pt x="891921" y="216966"/>
                  </a:moveTo>
                  <a:lnTo>
                    <a:pt x="867816" y="216966"/>
                  </a:lnTo>
                  <a:lnTo>
                    <a:pt x="843711" y="216966"/>
                  </a:lnTo>
                  <a:lnTo>
                    <a:pt x="843711" y="289280"/>
                  </a:lnTo>
                  <a:lnTo>
                    <a:pt x="867816" y="289280"/>
                  </a:lnTo>
                  <a:lnTo>
                    <a:pt x="891921" y="289280"/>
                  </a:lnTo>
                  <a:lnTo>
                    <a:pt x="891921" y="216966"/>
                  </a:lnTo>
                  <a:close/>
                </a:path>
                <a:path w="964565" h="361950">
                  <a:moveTo>
                    <a:pt x="940130" y="192849"/>
                  </a:moveTo>
                  <a:lnTo>
                    <a:pt x="916025" y="192849"/>
                  </a:lnTo>
                  <a:lnTo>
                    <a:pt x="891921" y="192849"/>
                  </a:lnTo>
                  <a:lnTo>
                    <a:pt x="891921" y="216966"/>
                  </a:lnTo>
                  <a:lnTo>
                    <a:pt x="916025" y="216966"/>
                  </a:lnTo>
                  <a:lnTo>
                    <a:pt x="940130" y="216966"/>
                  </a:lnTo>
                  <a:lnTo>
                    <a:pt x="940130" y="192849"/>
                  </a:lnTo>
                  <a:close/>
                </a:path>
                <a:path w="964565" h="361950">
                  <a:moveTo>
                    <a:pt x="964234" y="216966"/>
                  </a:moveTo>
                  <a:lnTo>
                    <a:pt x="940130" y="216966"/>
                  </a:lnTo>
                  <a:lnTo>
                    <a:pt x="940130" y="241071"/>
                  </a:lnTo>
                  <a:lnTo>
                    <a:pt x="964234" y="241071"/>
                  </a:lnTo>
                  <a:lnTo>
                    <a:pt x="964234" y="21696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5963" y="1010571"/>
              <a:ext cx="988694" cy="265430"/>
            </a:xfrm>
            <a:custGeom>
              <a:avLst/>
              <a:gdLst/>
              <a:ahLst/>
              <a:cxnLst/>
              <a:rect l="l" t="t" r="r" b="b"/>
              <a:pathLst>
                <a:path w="988695" h="265430">
                  <a:moveTo>
                    <a:pt x="24104" y="144627"/>
                  </a:moveTo>
                  <a:lnTo>
                    <a:pt x="0" y="144627"/>
                  </a:lnTo>
                  <a:lnTo>
                    <a:pt x="0" y="168732"/>
                  </a:lnTo>
                  <a:lnTo>
                    <a:pt x="24104" y="168732"/>
                  </a:lnTo>
                  <a:lnTo>
                    <a:pt x="24104" y="144627"/>
                  </a:lnTo>
                  <a:close/>
                </a:path>
                <a:path w="988695" h="265430">
                  <a:moveTo>
                    <a:pt x="48209" y="168732"/>
                  </a:moveTo>
                  <a:lnTo>
                    <a:pt x="24104" y="168732"/>
                  </a:lnTo>
                  <a:lnTo>
                    <a:pt x="24104" y="192836"/>
                  </a:lnTo>
                  <a:lnTo>
                    <a:pt x="48209" y="192836"/>
                  </a:lnTo>
                  <a:lnTo>
                    <a:pt x="48209" y="168732"/>
                  </a:lnTo>
                  <a:close/>
                </a:path>
                <a:path w="988695" h="265430">
                  <a:moveTo>
                    <a:pt x="144640" y="192836"/>
                  </a:moveTo>
                  <a:lnTo>
                    <a:pt x="120535" y="192836"/>
                  </a:lnTo>
                  <a:lnTo>
                    <a:pt x="120535" y="216941"/>
                  </a:lnTo>
                  <a:lnTo>
                    <a:pt x="144640" y="216941"/>
                  </a:lnTo>
                  <a:lnTo>
                    <a:pt x="144640" y="192836"/>
                  </a:lnTo>
                  <a:close/>
                </a:path>
                <a:path w="988695" h="265430">
                  <a:moveTo>
                    <a:pt x="168744" y="168732"/>
                  </a:moveTo>
                  <a:lnTo>
                    <a:pt x="144640" y="168732"/>
                  </a:lnTo>
                  <a:lnTo>
                    <a:pt x="144640" y="192836"/>
                  </a:lnTo>
                  <a:lnTo>
                    <a:pt x="168744" y="192836"/>
                  </a:lnTo>
                  <a:lnTo>
                    <a:pt x="168744" y="168732"/>
                  </a:lnTo>
                  <a:close/>
                </a:path>
                <a:path w="988695" h="265430">
                  <a:moveTo>
                    <a:pt x="168744" y="120523"/>
                  </a:moveTo>
                  <a:lnTo>
                    <a:pt x="144640" y="120523"/>
                  </a:lnTo>
                  <a:lnTo>
                    <a:pt x="144640" y="144627"/>
                  </a:lnTo>
                  <a:lnTo>
                    <a:pt x="168744" y="144627"/>
                  </a:lnTo>
                  <a:lnTo>
                    <a:pt x="168744" y="120523"/>
                  </a:lnTo>
                  <a:close/>
                </a:path>
                <a:path w="988695" h="265430">
                  <a:moveTo>
                    <a:pt x="168744" y="72313"/>
                  </a:moveTo>
                  <a:lnTo>
                    <a:pt x="144640" y="72313"/>
                  </a:lnTo>
                  <a:lnTo>
                    <a:pt x="144640" y="48209"/>
                  </a:lnTo>
                  <a:lnTo>
                    <a:pt x="120535" y="48209"/>
                  </a:lnTo>
                  <a:lnTo>
                    <a:pt x="96431" y="48209"/>
                  </a:lnTo>
                  <a:lnTo>
                    <a:pt x="96431" y="72313"/>
                  </a:lnTo>
                  <a:lnTo>
                    <a:pt x="72313" y="72313"/>
                  </a:lnTo>
                  <a:lnTo>
                    <a:pt x="72313" y="48209"/>
                  </a:lnTo>
                  <a:lnTo>
                    <a:pt x="96431" y="48209"/>
                  </a:lnTo>
                  <a:lnTo>
                    <a:pt x="96431" y="24104"/>
                  </a:lnTo>
                  <a:lnTo>
                    <a:pt x="72313" y="24104"/>
                  </a:lnTo>
                  <a:lnTo>
                    <a:pt x="72313" y="0"/>
                  </a:lnTo>
                  <a:lnTo>
                    <a:pt x="48209" y="0"/>
                  </a:lnTo>
                  <a:lnTo>
                    <a:pt x="48209" y="96418"/>
                  </a:lnTo>
                  <a:lnTo>
                    <a:pt x="72313" y="96418"/>
                  </a:lnTo>
                  <a:lnTo>
                    <a:pt x="96431" y="96418"/>
                  </a:lnTo>
                  <a:lnTo>
                    <a:pt x="96431" y="144627"/>
                  </a:lnTo>
                  <a:lnTo>
                    <a:pt x="72313" y="144627"/>
                  </a:lnTo>
                  <a:lnTo>
                    <a:pt x="48209" y="144627"/>
                  </a:lnTo>
                  <a:lnTo>
                    <a:pt x="48209" y="168732"/>
                  </a:lnTo>
                  <a:lnTo>
                    <a:pt x="72313" y="168732"/>
                  </a:lnTo>
                  <a:lnTo>
                    <a:pt x="72313" y="192836"/>
                  </a:lnTo>
                  <a:lnTo>
                    <a:pt x="48209" y="192836"/>
                  </a:lnTo>
                  <a:lnTo>
                    <a:pt x="48209" y="216941"/>
                  </a:lnTo>
                  <a:lnTo>
                    <a:pt x="72313" y="216941"/>
                  </a:lnTo>
                  <a:lnTo>
                    <a:pt x="72313" y="241046"/>
                  </a:lnTo>
                  <a:lnTo>
                    <a:pt x="96431" y="241046"/>
                  </a:lnTo>
                  <a:lnTo>
                    <a:pt x="96431" y="192836"/>
                  </a:lnTo>
                  <a:lnTo>
                    <a:pt x="120535" y="192836"/>
                  </a:lnTo>
                  <a:lnTo>
                    <a:pt x="120535" y="168732"/>
                  </a:lnTo>
                  <a:lnTo>
                    <a:pt x="144640" y="168732"/>
                  </a:lnTo>
                  <a:lnTo>
                    <a:pt x="144640" y="144627"/>
                  </a:lnTo>
                  <a:lnTo>
                    <a:pt x="120535" y="144627"/>
                  </a:lnTo>
                  <a:lnTo>
                    <a:pt x="120535" y="120523"/>
                  </a:lnTo>
                  <a:lnTo>
                    <a:pt x="144640" y="120523"/>
                  </a:lnTo>
                  <a:lnTo>
                    <a:pt x="144640" y="96418"/>
                  </a:lnTo>
                  <a:lnTo>
                    <a:pt x="168744" y="96418"/>
                  </a:lnTo>
                  <a:lnTo>
                    <a:pt x="168744" y="72313"/>
                  </a:lnTo>
                  <a:close/>
                </a:path>
                <a:path w="988695" h="265430">
                  <a:moveTo>
                    <a:pt x="192849" y="144627"/>
                  </a:moveTo>
                  <a:lnTo>
                    <a:pt x="168744" y="144627"/>
                  </a:lnTo>
                  <a:lnTo>
                    <a:pt x="168744" y="168732"/>
                  </a:lnTo>
                  <a:lnTo>
                    <a:pt x="192849" y="168732"/>
                  </a:lnTo>
                  <a:lnTo>
                    <a:pt x="192849" y="144627"/>
                  </a:lnTo>
                  <a:close/>
                </a:path>
                <a:path w="988695" h="265430">
                  <a:moveTo>
                    <a:pt x="241058" y="168732"/>
                  </a:moveTo>
                  <a:lnTo>
                    <a:pt x="216954" y="168732"/>
                  </a:lnTo>
                  <a:lnTo>
                    <a:pt x="216954" y="241046"/>
                  </a:lnTo>
                  <a:lnTo>
                    <a:pt x="241058" y="241046"/>
                  </a:lnTo>
                  <a:lnTo>
                    <a:pt x="241058" y="168732"/>
                  </a:lnTo>
                  <a:close/>
                </a:path>
                <a:path w="988695" h="265430">
                  <a:moveTo>
                    <a:pt x="265163" y="144627"/>
                  </a:moveTo>
                  <a:lnTo>
                    <a:pt x="241058" y="144627"/>
                  </a:lnTo>
                  <a:lnTo>
                    <a:pt x="241058" y="168732"/>
                  </a:lnTo>
                  <a:lnTo>
                    <a:pt x="265163" y="168732"/>
                  </a:lnTo>
                  <a:lnTo>
                    <a:pt x="265163" y="144627"/>
                  </a:lnTo>
                  <a:close/>
                </a:path>
                <a:path w="988695" h="265430">
                  <a:moveTo>
                    <a:pt x="313385" y="192836"/>
                  </a:moveTo>
                  <a:lnTo>
                    <a:pt x="289267" y="192836"/>
                  </a:lnTo>
                  <a:lnTo>
                    <a:pt x="265163" y="192836"/>
                  </a:lnTo>
                  <a:lnTo>
                    <a:pt x="265163" y="216941"/>
                  </a:lnTo>
                  <a:lnTo>
                    <a:pt x="289267" y="216941"/>
                  </a:lnTo>
                  <a:lnTo>
                    <a:pt x="313385" y="216941"/>
                  </a:lnTo>
                  <a:lnTo>
                    <a:pt x="313385" y="192836"/>
                  </a:lnTo>
                  <a:close/>
                </a:path>
                <a:path w="988695" h="265430">
                  <a:moveTo>
                    <a:pt x="361594" y="24104"/>
                  </a:moveTo>
                  <a:lnTo>
                    <a:pt x="337489" y="24104"/>
                  </a:lnTo>
                  <a:lnTo>
                    <a:pt x="313385" y="24104"/>
                  </a:lnTo>
                  <a:lnTo>
                    <a:pt x="313385" y="48209"/>
                  </a:lnTo>
                  <a:lnTo>
                    <a:pt x="289267" y="48209"/>
                  </a:lnTo>
                  <a:lnTo>
                    <a:pt x="289267" y="72313"/>
                  </a:lnTo>
                  <a:lnTo>
                    <a:pt x="265163" y="72313"/>
                  </a:lnTo>
                  <a:lnTo>
                    <a:pt x="265163" y="96418"/>
                  </a:lnTo>
                  <a:lnTo>
                    <a:pt x="241058" y="96418"/>
                  </a:lnTo>
                  <a:lnTo>
                    <a:pt x="241058" y="120523"/>
                  </a:lnTo>
                  <a:lnTo>
                    <a:pt x="265163" y="120523"/>
                  </a:lnTo>
                  <a:lnTo>
                    <a:pt x="289267" y="120523"/>
                  </a:lnTo>
                  <a:lnTo>
                    <a:pt x="289267" y="96418"/>
                  </a:lnTo>
                  <a:lnTo>
                    <a:pt x="313385" y="96418"/>
                  </a:lnTo>
                  <a:lnTo>
                    <a:pt x="313385" y="120523"/>
                  </a:lnTo>
                  <a:lnTo>
                    <a:pt x="337489" y="120523"/>
                  </a:lnTo>
                  <a:lnTo>
                    <a:pt x="337489" y="48209"/>
                  </a:lnTo>
                  <a:lnTo>
                    <a:pt x="361594" y="48209"/>
                  </a:lnTo>
                  <a:lnTo>
                    <a:pt x="361594" y="24104"/>
                  </a:lnTo>
                  <a:close/>
                </a:path>
                <a:path w="988695" h="265430">
                  <a:moveTo>
                    <a:pt x="385699" y="48209"/>
                  </a:moveTo>
                  <a:lnTo>
                    <a:pt x="361594" y="48209"/>
                  </a:lnTo>
                  <a:lnTo>
                    <a:pt x="361594" y="72313"/>
                  </a:lnTo>
                  <a:lnTo>
                    <a:pt x="385699" y="72313"/>
                  </a:lnTo>
                  <a:lnTo>
                    <a:pt x="385699" y="48209"/>
                  </a:lnTo>
                  <a:close/>
                </a:path>
                <a:path w="988695" h="265430">
                  <a:moveTo>
                    <a:pt x="482117" y="72313"/>
                  </a:moveTo>
                  <a:lnTo>
                    <a:pt x="458012" y="72313"/>
                  </a:lnTo>
                  <a:lnTo>
                    <a:pt x="458012" y="48209"/>
                  </a:lnTo>
                  <a:lnTo>
                    <a:pt x="433908" y="48209"/>
                  </a:lnTo>
                  <a:lnTo>
                    <a:pt x="409803" y="48209"/>
                  </a:lnTo>
                  <a:lnTo>
                    <a:pt x="409803" y="72313"/>
                  </a:lnTo>
                  <a:lnTo>
                    <a:pt x="433908" y="72313"/>
                  </a:lnTo>
                  <a:lnTo>
                    <a:pt x="433908" y="96418"/>
                  </a:lnTo>
                  <a:lnTo>
                    <a:pt x="409803" y="96418"/>
                  </a:lnTo>
                  <a:lnTo>
                    <a:pt x="409803" y="72313"/>
                  </a:lnTo>
                  <a:lnTo>
                    <a:pt x="385699" y="72313"/>
                  </a:lnTo>
                  <a:lnTo>
                    <a:pt x="385699" y="96418"/>
                  </a:lnTo>
                  <a:lnTo>
                    <a:pt x="361594" y="96418"/>
                  </a:lnTo>
                  <a:lnTo>
                    <a:pt x="361594" y="120523"/>
                  </a:lnTo>
                  <a:lnTo>
                    <a:pt x="337489" y="120523"/>
                  </a:lnTo>
                  <a:lnTo>
                    <a:pt x="337489" y="144627"/>
                  </a:lnTo>
                  <a:lnTo>
                    <a:pt x="313385" y="144627"/>
                  </a:lnTo>
                  <a:lnTo>
                    <a:pt x="313385" y="120523"/>
                  </a:lnTo>
                  <a:lnTo>
                    <a:pt x="289267" y="120523"/>
                  </a:lnTo>
                  <a:lnTo>
                    <a:pt x="289267" y="168732"/>
                  </a:lnTo>
                  <a:lnTo>
                    <a:pt x="313385" y="168732"/>
                  </a:lnTo>
                  <a:lnTo>
                    <a:pt x="313385" y="192836"/>
                  </a:lnTo>
                  <a:lnTo>
                    <a:pt x="337489" y="192836"/>
                  </a:lnTo>
                  <a:lnTo>
                    <a:pt x="337489" y="216941"/>
                  </a:lnTo>
                  <a:lnTo>
                    <a:pt x="361594" y="216941"/>
                  </a:lnTo>
                  <a:lnTo>
                    <a:pt x="385699" y="216941"/>
                  </a:lnTo>
                  <a:lnTo>
                    <a:pt x="385699" y="241046"/>
                  </a:lnTo>
                  <a:lnTo>
                    <a:pt x="409803" y="241046"/>
                  </a:lnTo>
                  <a:lnTo>
                    <a:pt x="409803" y="216941"/>
                  </a:lnTo>
                  <a:lnTo>
                    <a:pt x="433908" y="216941"/>
                  </a:lnTo>
                  <a:lnTo>
                    <a:pt x="433908" y="192836"/>
                  </a:lnTo>
                  <a:lnTo>
                    <a:pt x="409803" y="192836"/>
                  </a:lnTo>
                  <a:lnTo>
                    <a:pt x="409803" y="168732"/>
                  </a:lnTo>
                  <a:lnTo>
                    <a:pt x="385699" y="168732"/>
                  </a:lnTo>
                  <a:lnTo>
                    <a:pt x="361594" y="168732"/>
                  </a:lnTo>
                  <a:lnTo>
                    <a:pt x="361594" y="144627"/>
                  </a:lnTo>
                  <a:lnTo>
                    <a:pt x="385699" y="144627"/>
                  </a:lnTo>
                  <a:lnTo>
                    <a:pt x="409803" y="144627"/>
                  </a:lnTo>
                  <a:lnTo>
                    <a:pt x="409803" y="120523"/>
                  </a:lnTo>
                  <a:lnTo>
                    <a:pt x="433908" y="120523"/>
                  </a:lnTo>
                  <a:lnTo>
                    <a:pt x="458012" y="120523"/>
                  </a:lnTo>
                  <a:lnTo>
                    <a:pt x="458012" y="144627"/>
                  </a:lnTo>
                  <a:lnTo>
                    <a:pt x="433908" y="144627"/>
                  </a:lnTo>
                  <a:lnTo>
                    <a:pt x="409803" y="144627"/>
                  </a:lnTo>
                  <a:lnTo>
                    <a:pt x="409803" y="168732"/>
                  </a:lnTo>
                  <a:lnTo>
                    <a:pt x="433908" y="168732"/>
                  </a:lnTo>
                  <a:lnTo>
                    <a:pt x="433908" y="192836"/>
                  </a:lnTo>
                  <a:lnTo>
                    <a:pt x="458012" y="192836"/>
                  </a:lnTo>
                  <a:lnTo>
                    <a:pt x="458012" y="168732"/>
                  </a:lnTo>
                  <a:lnTo>
                    <a:pt x="482117" y="168732"/>
                  </a:lnTo>
                  <a:lnTo>
                    <a:pt x="482117" y="72313"/>
                  </a:lnTo>
                  <a:close/>
                </a:path>
                <a:path w="988695" h="265430">
                  <a:moveTo>
                    <a:pt x="506222" y="216941"/>
                  </a:moveTo>
                  <a:lnTo>
                    <a:pt x="482117" y="216941"/>
                  </a:lnTo>
                  <a:lnTo>
                    <a:pt x="482117" y="192836"/>
                  </a:lnTo>
                  <a:lnTo>
                    <a:pt x="458012" y="192836"/>
                  </a:lnTo>
                  <a:lnTo>
                    <a:pt x="458012" y="265150"/>
                  </a:lnTo>
                  <a:lnTo>
                    <a:pt x="482117" y="265150"/>
                  </a:lnTo>
                  <a:lnTo>
                    <a:pt x="482117" y="241046"/>
                  </a:lnTo>
                  <a:lnTo>
                    <a:pt x="506222" y="241046"/>
                  </a:lnTo>
                  <a:lnTo>
                    <a:pt x="506222" y="216941"/>
                  </a:lnTo>
                  <a:close/>
                </a:path>
                <a:path w="988695" h="265430">
                  <a:moveTo>
                    <a:pt x="506222" y="168732"/>
                  </a:moveTo>
                  <a:lnTo>
                    <a:pt x="482117" y="168732"/>
                  </a:lnTo>
                  <a:lnTo>
                    <a:pt x="482117" y="192836"/>
                  </a:lnTo>
                  <a:lnTo>
                    <a:pt x="506222" y="192836"/>
                  </a:lnTo>
                  <a:lnTo>
                    <a:pt x="506222" y="168732"/>
                  </a:lnTo>
                  <a:close/>
                </a:path>
                <a:path w="988695" h="265430">
                  <a:moveTo>
                    <a:pt x="530339" y="192836"/>
                  </a:moveTo>
                  <a:lnTo>
                    <a:pt x="506222" y="192836"/>
                  </a:lnTo>
                  <a:lnTo>
                    <a:pt x="506222" y="216941"/>
                  </a:lnTo>
                  <a:lnTo>
                    <a:pt x="530339" y="216941"/>
                  </a:lnTo>
                  <a:lnTo>
                    <a:pt x="530339" y="192836"/>
                  </a:lnTo>
                  <a:close/>
                </a:path>
                <a:path w="988695" h="265430">
                  <a:moveTo>
                    <a:pt x="602653" y="120523"/>
                  </a:moveTo>
                  <a:lnTo>
                    <a:pt x="578548" y="120523"/>
                  </a:lnTo>
                  <a:lnTo>
                    <a:pt x="554443" y="120523"/>
                  </a:lnTo>
                  <a:lnTo>
                    <a:pt x="554443" y="144627"/>
                  </a:lnTo>
                  <a:lnTo>
                    <a:pt x="530339" y="144627"/>
                  </a:lnTo>
                  <a:lnTo>
                    <a:pt x="530339" y="168732"/>
                  </a:lnTo>
                  <a:lnTo>
                    <a:pt x="554443" y="168732"/>
                  </a:lnTo>
                  <a:lnTo>
                    <a:pt x="578548" y="168732"/>
                  </a:lnTo>
                  <a:lnTo>
                    <a:pt x="602653" y="168732"/>
                  </a:lnTo>
                  <a:lnTo>
                    <a:pt x="602653" y="120523"/>
                  </a:lnTo>
                  <a:close/>
                </a:path>
                <a:path w="988695" h="265430">
                  <a:moveTo>
                    <a:pt x="626757" y="168732"/>
                  </a:moveTo>
                  <a:lnTo>
                    <a:pt x="602653" y="168732"/>
                  </a:lnTo>
                  <a:lnTo>
                    <a:pt x="602653" y="192836"/>
                  </a:lnTo>
                  <a:lnTo>
                    <a:pt x="626757" y="192836"/>
                  </a:lnTo>
                  <a:lnTo>
                    <a:pt x="626757" y="168732"/>
                  </a:lnTo>
                  <a:close/>
                </a:path>
                <a:path w="988695" h="265430">
                  <a:moveTo>
                    <a:pt x="650862" y="72313"/>
                  </a:moveTo>
                  <a:lnTo>
                    <a:pt x="626757" y="72313"/>
                  </a:lnTo>
                  <a:lnTo>
                    <a:pt x="626757" y="96418"/>
                  </a:lnTo>
                  <a:lnTo>
                    <a:pt x="650862" y="96418"/>
                  </a:lnTo>
                  <a:lnTo>
                    <a:pt x="650862" y="72313"/>
                  </a:lnTo>
                  <a:close/>
                </a:path>
                <a:path w="988695" h="265430">
                  <a:moveTo>
                    <a:pt x="674966" y="120523"/>
                  </a:moveTo>
                  <a:lnTo>
                    <a:pt x="650862" y="120523"/>
                  </a:lnTo>
                  <a:lnTo>
                    <a:pt x="626757" y="120523"/>
                  </a:lnTo>
                  <a:lnTo>
                    <a:pt x="626757" y="144627"/>
                  </a:lnTo>
                  <a:lnTo>
                    <a:pt x="650862" y="144627"/>
                  </a:lnTo>
                  <a:lnTo>
                    <a:pt x="674966" y="144627"/>
                  </a:lnTo>
                  <a:lnTo>
                    <a:pt x="674966" y="120523"/>
                  </a:lnTo>
                  <a:close/>
                </a:path>
                <a:path w="988695" h="265430">
                  <a:moveTo>
                    <a:pt x="723176" y="96418"/>
                  </a:moveTo>
                  <a:lnTo>
                    <a:pt x="699071" y="96418"/>
                  </a:lnTo>
                  <a:lnTo>
                    <a:pt x="699071" y="120523"/>
                  </a:lnTo>
                  <a:lnTo>
                    <a:pt x="723176" y="120523"/>
                  </a:lnTo>
                  <a:lnTo>
                    <a:pt x="723176" y="96418"/>
                  </a:lnTo>
                  <a:close/>
                </a:path>
                <a:path w="988695" h="265430">
                  <a:moveTo>
                    <a:pt x="747280" y="144627"/>
                  </a:moveTo>
                  <a:lnTo>
                    <a:pt x="723176" y="144627"/>
                  </a:lnTo>
                  <a:lnTo>
                    <a:pt x="723176" y="168732"/>
                  </a:lnTo>
                  <a:lnTo>
                    <a:pt x="747280" y="168732"/>
                  </a:lnTo>
                  <a:lnTo>
                    <a:pt x="747280" y="144627"/>
                  </a:lnTo>
                  <a:close/>
                </a:path>
                <a:path w="988695" h="265430">
                  <a:moveTo>
                    <a:pt x="795489" y="48209"/>
                  </a:moveTo>
                  <a:lnTo>
                    <a:pt x="771385" y="48209"/>
                  </a:lnTo>
                  <a:lnTo>
                    <a:pt x="747280" y="48209"/>
                  </a:lnTo>
                  <a:lnTo>
                    <a:pt x="723176" y="48209"/>
                  </a:lnTo>
                  <a:lnTo>
                    <a:pt x="699071" y="48209"/>
                  </a:lnTo>
                  <a:lnTo>
                    <a:pt x="699071" y="72313"/>
                  </a:lnTo>
                  <a:lnTo>
                    <a:pt x="723176" y="72313"/>
                  </a:lnTo>
                  <a:lnTo>
                    <a:pt x="747280" y="72313"/>
                  </a:lnTo>
                  <a:lnTo>
                    <a:pt x="771385" y="72313"/>
                  </a:lnTo>
                  <a:lnTo>
                    <a:pt x="771385" y="96418"/>
                  </a:lnTo>
                  <a:lnTo>
                    <a:pt x="795489" y="96418"/>
                  </a:lnTo>
                  <a:lnTo>
                    <a:pt x="795489" y="48209"/>
                  </a:lnTo>
                  <a:close/>
                </a:path>
                <a:path w="988695" h="265430">
                  <a:moveTo>
                    <a:pt x="843711" y="24104"/>
                  </a:moveTo>
                  <a:lnTo>
                    <a:pt x="819594" y="24104"/>
                  </a:lnTo>
                  <a:lnTo>
                    <a:pt x="819594" y="48209"/>
                  </a:lnTo>
                  <a:lnTo>
                    <a:pt x="843711" y="48209"/>
                  </a:lnTo>
                  <a:lnTo>
                    <a:pt x="843711" y="24104"/>
                  </a:lnTo>
                  <a:close/>
                </a:path>
                <a:path w="988695" h="265430">
                  <a:moveTo>
                    <a:pt x="891921" y="96418"/>
                  </a:moveTo>
                  <a:lnTo>
                    <a:pt x="867816" y="96418"/>
                  </a:lnTo>
                  <a:lnTo>
                    <a:pt x="843711" y="96418"/>
                  </a:lnTo>
                  <a:lnTo>
                    <a:pt x="843711" y="72313"/>
                  </a:lnTo>
                  <a:lnTo>
                    <a:pt x="819594" y="72313"/>
                  </a:lnTo>
                  <a:lnTo>
                    <a:pt x="819594" y="120523"/>
                  </a:lnTo>
                  <a:lnTo>
                    <a:pt x="795489" y="120523"/>
                  </a:lnTo>
                  <a:lnTo>
                    <a:pt x="771385" y="120523"/>
                  </a:lnTo>
                  <a:lnTo>
                    <a:pt x="747280" y="120523"/>
                  </a:lnTo>
                  <a:lnTo>
                    <a:pt x="747280" y="144627"/>
                  </a:lnTo>
                  <a:lnTo>
                    <a:pt x="771385" y="144627"/>
                  </a:lnTo>
                  <a:lnTo>
                    <a:pt x="795489" y="144627"/>
                  </a:lnTo>
                  <a:lnTo>
                    <a:pt x="795489" y="168732"/>
                  </a:lnTo>
                  <a:lnTo>
                    <a:pt x="771385" y="168732"/>
                  </a:lnTo>
                  <a:lnTo>
                    <a:pt x="747280" y="168732"/>
                  </a:lnTo>
                  <a:lnTo>
                    <a:pt x="747280" y="241046"/>
                  </a:lnTo>
                  <a:lnTo>
                    <a:pt x="771385" y="241046"/>
                  </a:lnTo>
                  <a:lnTo>
                    <a:pt x="771385" y="216941"/>
                  </a:lnTo>
                  <a:lnTo>
                    <a:pt x="795489" y="216941"/>
                  </a:lnTo>
                  <a:lnTo>
                    <a:pt x="819594" y="216941"/>
                  </a:lnTo>
                  <a:lnTo>
                    <a:pt x="819594" y="144627"/>
                  </a:lnTo>
                  <a:lnTo>
                    <a:pt x="843711" y="144627"/>
                  </a:lnTo>
                  <a:lnTo>
                    <a:pt x="867816" y="144627"/>
                  </a:lnTo>
                  <a:lnTo>
                    <a:pt x="867816" y="120523"/>
                  </a:lnTo>
                  <a:lnTo>
                    <a:pt x="891921" y="120523"/>
                  </a:lnTo>
                  <a:lnTo>
                    <a:pt x="891921" y="96418"/>
                  </a:lnTo>
                  <a:close/>
                </a:path>
                <a:path w="988695" h="265430">
                  <a:moveTo>
                    <a:pt x="916025" y="48209"/>
                  </a:moveTo>
                  <a:lnTo>
                    <a:pt x="891921" y="48209"/>
                  </a:lnTo>
                  <a:lnTo>
                    <a:pt x="891921" y="0"/>
                  </a:lnTo>
                  <a:lnTo>
                    <a:pt x="867816" y="0"/>
                  </a:lnTo>
                  <a:lnTo>
                    <a:pt x="867816" y="72313"/>
                  </a:lnTo>
                  <a:lnTo>
                    <a:pt x="891921" y="72313"/>
                  </a:lnTo>
                  <a:lnTo>
                    <a:pt x="916025" y="72313"/>
                  </a:lnTo>
                  <a:lnTo>
                    <a:pt x="916025" y="48209"/>
                  </a:lnTo>
                  <a:close/>
                </a:path>
                <a:path w="988695" h="265430">
                  <a:moveTo>
                    <a:pt x="940130" y="24104"/>
                  </a:moveTo>
                  <a:lnTo>
                    <a:pt x="916025" y="24104"/>
                  </a:lnTo>
                  <a:lnTo>
                    <a:pt x="916025" y="48209"/>
                  </a:lnTo>
                  <a:lnTo>
                    <a:pt x="940130" y="48209"/>
                  </a:lnTo>
                  <a:lnTo>
                    <a:pt x="940130" y="24104"/>
                  </a:lnTo>
                  <a:close/>
                </a:path>
                <a:path w="988695" h="265430">
                  <a:moveTo>
                    <a:pt x="964234" y="144627"/>
                  </a:moveTo>
                  <a:lnTo>
                    <a:pt x="940130" y="144627"/>
                  </a:lnTo>
                  <a:lnTo>
                    <a:pt x="940130" y="120523"/>
                  </a:lnTo>
                  <a:lnTo>
                    <a:pt x="916025" y="120523"/>
                  </a:lnTo>
                  <a:lnTo>
                    <a:pt x="916025" y="144627"/>
                  </a:lnTo>
                  <a:lnTo>
                    <a:pt x="891921" y="144627"/>
                  </a:lnTo>
                  <a:lnTo>
                    <a:pt x="867816" y="144627"/>
                  </a:lnTo>
                  <a:lnTo>
                    <a:pt x="867816" y="168732"/>
                  </a:lnTo>
                  <a:lnTo>
                    <a:pt x="891921" y="168732"/>
                  </a:lnTo>
                  <a:lnTo>
                    <a:pt x="916025" y="168732"/>
                  </a:lnTo>
                  <a:lnTo>
                    <a:pt x="940130" y="168732"/>
                  </a:lnTo>
                  <a:lnTo>
                    <a:pt x="964234" y="168732"/>
                  </a:lnTo>
                  <a:lnTo>
                    <a:pt x="964234" y="144627"/>
                  </a:lnTo>
                  <a:close/>
                </a:path>
                <a:path w="988695" h="265430">
                  <a:moveTo>
                    <a:pt x="988339" y="168732"/>
                  </a:moveTo>
                  <a:lnTo>
                    <a:pt x="964234" y="168732"/>
                  </a:lnTo>
                  <a:lnTo>
                    <a:pt x="964234" y="192836"/>
                  </a:lnTo>
                  <a:lnTo>
                    <a:pt x="988339" y="192836"/>
                  </a:lnTo>
                  <a:lnTo>
                    <a:pt x="988339" y="168732"/>
                  </a:lnTo>
                  <a:close/>
                </a:path>
                <a:path w="988695" h="265430">
                  <a:moveTo>
                    <a:pt x="988339" y="96418"/>
                  </a:moveTo>
                  <a:lnTo>
                    <a:pt x="964234" y="96418"/>
                  </a:lnTo>
                  <a:lnTo>
                    <a:pt x="964234" y="144627"/>
                  </a:lnTo>
                  <a:lnTo>
                    <a:pt x="988339" y="144627"/>
                  </a:lnTo>
                  <a:lnTo>
                    <a:pt x="988339" y="96418"/>
                  </a:lnTo>
                  <a:close/>
                </a:path>
                <a:path w="988695" h="265430">
                  <a:moveTo>
                    <a:pt x="988339" y="48209"/>
                  </a:moveTo>
                  <a:lnTo>
                    <a:pt x="964234" y="48209"/>
                  </a:lnTo>
                  <a:lnTo>
                    <a:pt x="940130" y="48209"/>
                  </a:lnTo>
                  <a:lnTo>
                    <a:pt x="940130" y="96418"/>
                  </a:lnTo>
                  <a:lnTo>
                    <a:pt x="964234" y="96418"/>
                  </a:lnTo>
                  <a:lnTo>
                    <a:pt x="964234" y="72313"/>
                  </a:lnTo>
                  <a:lnTo>
                    <a:pt x="988339" y="72313"/>
                  </a:lnTo>
                  <a:lnTo>
                    <a:pt x="988339" y="4820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5963" y="1155198"/>
              <a:ext cx="988694" cy="434340"/>
            </a:xfrm>
            <a:custGeom>
              <a:avLst/>
              <a:gdLst/>
              <a:ahLst/>
              <a:cxnLst/>
              <a:rect l="l" t="t" r="r" b="b"/>
              <a:pathLst>
                <a:path w="988695" h="434340">
                  <a:moveTo>
                    <a:pt x="24104" y="144640"/>
                  </a:moveTo>
                  <a:lnTo>
                    <a:pt x="0" y="144640"/>
                  </a:lnTo>
                  <a:lnTo>
                    <a:pt x="0" y="168744"/>
                  </a:lnTo>
                  <a:lnTo>
                    <a:pt x="24104" y="168744"/>
                  </a:lnTo>
                  <a:lnTo>
                    <a:pt x="24104" y="144640"/>
                  </a:lnTo>
                  <a:close/>
                </a:path>
                <a:path w="988695" h="434340">
                  <a:moveTo>
                    <a:pt x="24104" y="96418"/>
                  </a:moveTo>
                  <a:lnTo>
                    <a:pt x="0" y="96418"/>
                  </a:lnTo>
                  <a:lnTo>
                    <a:pt x="0" y="120523"/>
                  </a:lnTo>
                  <a:lnTo>
                    <a:pt x="24104" y="120523"/>
                  </a:lnTo>
                  <a:lnTo>
                    <a:pt x="24104" y="96418"/>
                  </a:lnTo>
                  <a:close/>
                </a:path>
                <a:path w="988695" h="434340">
                  <a:moveTo>
                    <a:pt x="72313" y="168744"/>
                  </a:moveTo>
                  <a:lnTo>
                    <a:pt x="48209" y="168744"/>
                  </a:lnTo>
                  <a:lnTo>
                    <a:pt x="24104" y="168744"/>
                  </a:lnTo>
                  <a:lnTo>
                    <a:pt x="24104" y="192849"/>
                  </a:lnTo>
                  <a:lnTo>
                    <a:pt x="48209" y="192849"/>
                  </a:lnTo>
                  <a:lnTo>
                    <a:pt x="48209" y="216954"/>
                  </a:lnTo>
                  <a:lnTo>
                    <a:pt x="72313" y="216954"/>
                  </a:lnTo>
                  <a:lnTo>
                    <a:pt x="72313" y="168744"/>
                  </a:lnTo>
                  <a:close/>
                </a:path>
                <a:path w="988695" h="434340">
                  <a:moveTo>
                    <a:pt x="72313" y="120523"/>
                  </a:moveTo>
                  <a:lnTo>
                    <a:pt x="48209" y="120523"/>
                  </a:lnTo>
                  <a:lnTo>
                    <a:pt x="48209" y="144640"/>
                  </a:lnTo>
                  <a:lnTo>
                    <a:pt x="72313" y="144640"/>
                  </a:lnTo>
                  <a:lnTo>
                    <a:pt x="72313" y="120523"/>
                  </a:lnTo>
                  <a:close/>
                </a:path>
                <a:path w="988695" h="434340">
                  <a:moveTo>
                    <a:pt x="192849" y="216954"/>
                  </a:moveTo>
                  <a:lnTo>
                    <a:pt x="168744" y="216954"/>
                  </a:lnTo>
                  <a:lnTo>
                    <a:pt x="144640" y="216954"/>
                  </a:lnTo>
                  <a:lnTo>
                    <a:pt x="144640" y="192849"/>
                  </a:lnTo>
                  <a:lnTo>
                    <a:pt x="120535" y="192849"/>
                  </a:lnTo>
                  <a:lnTo>
                    <a:pt x="120535" y="216954"/>
                  </a:lnTo>
                  <a:lnTo>
                    <a:pt x="96431" y="216954"/>
                  </a:lnTo>
                  <a:lnTo>
                    <a:pt x="96431" y="265163"/>
                  </a:lnTo>
                  <a:lnTo>
                    <a:pt x="120535" y="265163"/>
                  </a:lnTo>
                  <a:lnTo>
                    <a:pt x="120535" y="241058"/>
                  </a:lnTo>
                  <a:lnTo>
                    <a:pt x="144640" y="241058"/>
                  </a:lnTo>
                  <a:lnTo>
                    <a:pt x="168744" y="241058"/>
                  </a:lnTo>
                  <a:lnTo>
                    <a:pt x="168744" y="265163"/>
                  </a:lnTo>
                  <a:lnTo>
                    <a:pt x="144640" y="265163"/>
                  </a:lnTo>
                  <a:lnTo>
                    <a:pt x="120535" y="265163"/>
                  </a:lnTo>
                  <a:lnTo>
                    <a:pt x="120535" y="289267"/>
                  </a:lnTo>
                  <a:lnTo>
                    <a:pt x="96431" y="289267"/>
                  </a:lnTo>
                  <a:lnTo>
                    <a:pt x="96431" y="265163"/>
                  </a:lnTo>
                  <a:lnTo>
                    <a:pt x="72313" y="265163"/>
                  </a:lnTo>
                  <a:lnTo>
                    <a:pt x="48209" y="265163"/>
                  </a:lnTo>
                  <a:lnTo>
                    <a:pt x="48209" y="289267"/>
                  </a:lnTo>
                  <a:lnTo>
                    <a:pt x="24104" y="289267"/>
                  </a:lnTo>
                  <a:lnTo>
                    <a:pt x="24104" y="265163"/>
                  </a:lnTo>
                  <a:lnTo>
                    <a:pt x="48209" y="265163"/>
                  </a:lnTo>
                  <a:lnTo>
                    <a:pt x="48209" y="216954"/>
                  </a:lnTo>
                  <a:lnTo>
                    <a:pt x="24104" y="216954"/>
                  </a:lnTo>
                  <a:lnTo>
                    <a:pt x="24104" y="192849"/>
                  </a:lnTo>
                  <a:lnTo>
                    <a:pt x="0" y="192849"/>
                  </a:lnTo>
                  <a:lnTo>
                    <a:pt x="0" y="433908"/>
                  </a:lnTo>
                  <a:lnTo>
                    <a:pt x="24104" y="433908"/>
                  </a:lnTo>
                  <a:lnTo>
                    <a:pt x="48209" y="433908"/>
                  </a:lnTo>
                  <a:lnTo>
                    <a:pt x="48209" y="409803"/>
                  </a:lnTo>
                  <a:lnTo>
                    <a:pt x="72313" y="409803"/>
                  </a:lnTo>
                  <a:lnTo>
                    <a:pt x="72313" y="433908"/>
                  </a:lnTo>
                  <a:lnTo>
                    <a:pt x="96431" y="433908"/>
                  </a:lnTo>
                  <a:lnTo>
                    <a:pt x="96431" y="385686"/>
                  </a:lnTo>
                  <a:lnTo>
                    <a:pt x="120535" y="385686"/>
                  </a:lnTo>
                  <a:lnTo>
                    <a:pt x="120535" y="409803"/>
                  </a:lnTo>
                  <a:lnTo>
                    <a:pt x="144640" y="409803"/>
                  </a:lnTo>
                  <a:lnTo>
                    <a:pt x="144640" y="385686"/>
                  </a:lnTo>
                  <a:lnTo>
                    <a:pt x="168744" y="385686"/>
                  </a:lnTo>
                  <a:lnTo>
                    <a:pt x="168744" y="361581"/>
                  </a:lnTo>
                  <a:lnTo>
                    <a:pt x="144640" y="361581"/>
                  </a:lnTo>
                  <a:lnTo>
                    <a:pt x="120535" y="361581"/>
                  </a:lnTo>
                  <a:lnTo>
                    <a:pt x="120535" y="337477"/>
                  </a:lnTo>
                  <a:lnTo>
                    <a:pt x="96431" y="337477"/>
                  </a:lnTo>
                  <a:lnTo>
                    <a:pt x="96431" y="361581"/>
                  </a:lnTo>
                  <a:lnTo>
                    <a:pt x="72313" y="361581"/>
                  </a:lnTo>
                  <a:lnTo>
                    <a:pt x="72313" y="337477"/>
                  </a:lnTo>
                  <a:lnTo>
                    <a:pt x="48209" y="337477"/>
                  </a:lnTo>
                  <a:lnTo>
                    <a:pt x="24104" y="337477"/>
                  </a:lnTo>
                  <a:lnTo>
                    <a:pt x="24104" y="313372"/>
                  </a:lnTo>
                  <a:lnTo>
                    <a:pt x="48209" y="313372"/>
                  </a:lnTo>
                  <a:lnTo>
                    <a:pt x="72313" y="313372"/>
                  </a:lnTo>
                  <a:lnTo>
                    <a:pt x="96431" y="313372"/>
                  </a:lnTo>
                  <a:lnTo>
                    <a:pt x="120535" y="313372"/>
                  </a:lnTo>
                  <a:lnTo>
                    <a:pt x="144640" y="313372"/>
                  </a:lnTo>
                  <a:lnTo>
                    <a:pt x="144640" y="289267"/>
                  </a:lnTo>
                  <a:lnTo>
                    <a:pt x="168744" y="289267"/>
                  </a:lnTo>
                  <a:lnTo>
                    <a:pt x="192849" y="289267"/>
                  </a:lnTo>
                  <a:lnTo>
                    <a:pt x="192849" y="216954"/>
                  </a:lnTo>
                  <a:close/>
                </a:path>
                <a:path w="988695" h="434340">
                  <a:moveTo>
                    <a:pt x="192849" y="48209"/>
                  </a:moveTo>
                  <a:lnTo>
                    <a:pt x="168744" y="48209"/>
                  </a:lnTo>
                  <a:lnTo>
                    <a:pt x="168744" y="72313"/>
                  </a:lnTo>
                  <a:lnTo>
                    <a:pt x="144640" y="72313"/>
                  </a:lnTo>
                  <a:lnTo>
                    <a:pt x="144640" y="96418"/>
                  </a:lnTo>
                  <a:lnTo>
                    <a:pt x="168744" y="96418"/>
                  </a:lnTo>
                  <a:lnTo>
                    <a:pt x="168744" y="120523"/>
                  </a:lnTo>
                  <a:lnTo>
                    <a:pt x="144640" y="120523"/>
                  </a:lnTo>
                  <a:lnTo>
                    <a:pt x="144640" y="96418"/>
                  </a:lnTo>
                  <a:lnTo>
                    <a:pt x="120535" y="96418"/>
                  </a:lnTo>
                  <a:lnTo>
                    <a:pt x="120535" y="120523"/>
                  </a:lnTo>
                  <a:lnTo>
                    <a:pt x="96431" y="120523"/>
                  </a:lnTo>
                  <a:lnTo>
                    <a:pt x="96431" y="192849"/>
                  </a:lnTo>
                  <a:lnTo>
                    <a:pt x="120535" y="192849"/>
                  </a:lnTo>
                  <a:lnTo>
                    <a:pt x="120535" y="144640"/>
                  </a:lnTo>
                  <a:lnTo>
                    <a:pt x="144640" y="144640"/>
                  </a:lnTo>
                  <a:lnTo>
                    <a:pt x="168744" y="144640"/>
                  </a:lnTo>
                  <a:lnTo>
                    <a:pt x="168744" y="168744"/>
                  </a:lnTo>
                  <a:lnTo>
                    <a:pt x="144640" y="168744"/>
                  </a:lnTo>
                  <a:lnTo>
                    <a:pt x="144640" y="192849"/>
                  </a:lnTo>
                  <a:lnTo>
                    <a:pt x="168744" y="192849"/>
                  </a:lnTo>
                  <a:lnTo>
                    <a:pt x="192849" y="192849"/>
                  </a:lnTo>
                  <a:lnTo>
                    <a:pt x="192849" y="48209"/>
                  </a:lnTo>
                  <a:close/>
                </a:path>
                <a:path w="988695" h="434340">
                  <a:moveTo>
                    <a:pt x="313385" y="96418"/>
                  </a:moveTo>
                  <a:lnTo>
                    <a:pt x="289267" y="96418"/>
                  </a:lnTo>
                  <a:lnTo>
                    <a:pt x="289267" y="120523"/>
                  </a:lnTo>
                  <a:lnTo>
                    <a:pt x="313385" y="120523"/>
                  </a:lnTo>
                  <a:lnTo>
                    <a:pt x="313385" y="96418"/>
                  </a:lnTo>
                  <a:close/>
                </a:path>
                <a:path w="988695" h="434340">
                  <a:moveTo>
                    <a:pt x="409803" y="120523"/>
                  </a:moveTo>
                  <a:lnTo>
                    <a:pt x="385699" y="120523"/>
                  </a:lnTo>
                  <a:lnTo>
                    <a:pt x="385699" y="96418"/>
                  </a:lnTo>
                  <a:lnTo>
                    <a:pt x="361594" y="96418"/>
                  </a:lnTo>
                  <a:lnTo>
                    <a:pt x="361594" y="120523"/>
                  </a:lnTo>
                  <a:lnTo>
                    <a:pt x="337489" y="120523"/>
                  </a:lnTo>
                  <a:lnTo>
                    <a:pt x="337489" y="168744"/>
                  </a:lnTo>
                  <a:lnTo>
                    <a:pt x="313385" y="168744"/>
                  </a:lnTo>
                  <a:lnTo>
                    <a:pt x="313385" y="192849"/>
                  </a:lnTo>
                  <a:lnTo>
                    <a:pt x="337489" y="192849"/>
                  </a:lnTo>
                  <a:lnTo>
                    <a:pt x="361594" y="192849"/>
                  </a:lnTo>
                  <a:lnTo>
                    <a:pt x="385699" y="192849"/>
                  </a:lnTo>
                  <a:lnTo>
                    <a:pt x="385699" y="144640"/>
                  </a:lnTo>
                  <a:lnTo>
                    <a:pt x="409803" y="144640"/>
                  </a:lnTo>
                  <a:lnTo>
                    <a:pt x="409803" y="120523"/>
                  </a:lnTo>
                  <a:close/>
                </a:path>
                <a:path w="988695" h="434340">
                  <a:moveTo>
                    <a:pt x="458012" y="144640"/>
                  </a:moveTo>
                  <a:lnTo>
                    <a:pt x="433908" y="144640"/>
                  </a:lnTo>
                  <a:lnTo>
                    <a:pt x="409803" y="144640"/>
                  </a:lnTo>
                  <a:lnTo>
                    <a:pt x="409803" y="168744"/>
                  </a:lnTo>
                  <a:lnTo>
                    <a:pt x="433908" y="168744"/>
                  </a:lnTo>
                  <a:lnTo>
                    <a:pt x="458012" y="168744"/>
                  </a:lnTo>
                  <a:lnTo>
                    <a:pt x="458012" y="144640"/>
                  </a:lnTo>
                  <a:close/>
                </a:path>
                <a:path w="988695" h="434340">
                  <a:moveTo>
                    <a:pt x="482117" y="192849"/>
                  </a:moveTo>
                  <a:lnTo>
                    <a:pt x="458012" y="192849"/>
                  </a:lnTo>
                  <a:lnTo>
                    <a:pt x="433908" y="192849"/>
                  </a:lnTo>
                  <a:lnTo>
                    <a:pt x="433908" y="216954"/>
                  </a:lnTo>
                  <a:lnTo>
                    <a:pt x="409803" y="216954"/>
                  </a:lnTo>
                  <a:lnTo>
                    <a:pt x="409803" y="241058"/>
                  </a:lnTo>
                  <a:lnTo>
                    <a:pt x="409803" y="265163"/>
                  </a:lnTo>
                  <a:lnTo>
                    <a:pt x="385699" y="265163"/>
                  </a:lnTo>
                  <a:lnTo>
                    <a:pt x="385699" y="241058"/>
                  </a:lnTo>
                  <a:lnTo>
                    <a:pt x="409803" y="241058"/>
                  </a:lnTo>
                  <a:lnTo>
                    <a:pt x="409803" y="216954"/>
                  </a:lnTo>
                  <a:lnTo>
                    <a:pt x="409803" y="192849"/>
                  </a:lnTo>
                  <a:lnTo>
                    <a:pt x="385699" y="192849"/>
                  </a:lnTo>
                  <a:lnTo>
                    <a:pt x="385699" y="216954"/>
                  </a:lnTo>
                  <a:lnTo>
                    <a:pt x="361594" y="216954"/>
                  </a:lnTo>
                  <a:lnTo>
                    <a:pt x="361594" y="313372"/>
                  </a:lnTo>
                  <a:lnTo>
                    <a:pt x="385699" y="313372"/>
                  </a:lnTo>
                  <a:lnTo>
                    <a:pt x="385699" y="289267"/>
                  </a:lnTo>
                  <a:lnTo>
                    <a:pt x="409803" y="289267"/>
                  </a:lnTo>
                  <a:lnTo>
                    <a:pt x="409803" y="313372"/>
                  </a:lnTo>
                  <a:lnTo>
                    <a:pt x="433908" y="313372"/>
                  </a:lnTo>
                  <a:lnTo>
                    <a:pt x="433908" y="241058"/>
                  </a:lnTo>
                  <a:lnTo>
                    <a:pt x="458012" y="241058"/>
                  </a:lnTo>
                  <a:lnTo>
                    <a:pt x="458012" y="216954"/>
                  </a:lnTo>
                  <a:lnTo>
                    <a:pt x="482117" y="216954"/>
                  </a:lnTo>
                  <a:lnTo>
                    <a:pt x="482117" y="192849"/>
                  </a:lnTo>
                  <a:close/>
                </a:path>
                <a:path w="988695" h="434340">
                  <a:moveTo>
                    <a:pt x="506222" y="144640"/>
                  </a:moveTo>
                  <a:lnTo>
                    <a:pt x="482117" y="144640"/>
                  </a:lnTo>
                  <a:lnTo>
                    <a:pt x="482117" y="168744"/>
                  </a:lnTo>
                  <a:lnTo>
                    <a:pt x="506222" y="168744"/>
                  </a:lnTo>
                  <a:lnTo>
                    <a:pt x="506222" y="144640"/>
                  </a:lnTo>
                  <a:close/>
                </a:path>
                <a:path w="988695" h="434340">
                  <a:moveTo>
                    <a:pt x="530339" y="216954"/>
                  </a:moveTo>
                  <a:lnTo>
                    <a:pt x="506222" y="216954"/>
                  </a:lnTo>
                  <a:lnTo>
                    <a:pt x="482117" y="216954"/>
                  </a:lnTo>
                  <a:lnTo>
                    <a:pt x="482117" y="265163"/>
                  </a:lnTo>
                  <a:lnTo>
                    <a:pt x="506222" y="265163"/>
                  </a:lnTo>
                  <a:lnTo>
                    <a:pt x="530339" y="265163"/>
                  </a:lnTo>
                  <a:lnTo>
                    <a:pt x="530339" y="216954"/>
                  </a:lnTo>
                  <a:close/>
                </a:path>
                <a:path w="988695" h="434340">
                  <a:moveTo>
                    <a:pt x="530339" y="96418"/>
                  </a:moveTo>
                  <a:lnTo>
                    <a:pt x="506222" y="96418"/>
                  </a:lnTo>
                  <a:lnTo>
                    <a:pt x="506222" y="144640"/>
                  </a:lnTo>
                  <a:lnTo>
                    <a:pt x="530339" y="144640"/>
                  </a:lnTo>
                  <a:lnTo>
                    <a:pt x="530339" y="96418"/>
                  </a:lnTo>
                  <a:close/>
                </a:path>
                <a:path w="988695" h="434340">
                  <a:moveTo>
                    <a:pt x="530339" y="48209"/>
                  </a:moveTo>
                  <a:lnTo>
                    <a:pt x="506222" y="48209"/>
                  </a:lnTo>
                  <a:lnTo>
                    <a:pt x="506222" y="72313"/>
                  </a:lnTo>
                  <a:lnTo>
                    <a:pt x="530339" y="72313"/>
                  </a:lnTo>
                  <a:lnTo>
                    <a:pt x="530339" y="48209"/>
                  </a:lnTo>
                  <a:close/>
                </a:path>
                <a:path w="988695" h="434340">
                  <a:moveTo>
                    <a:pt x="554443" y="72313"/>
                  </a:moveTo>
                  <a:lnTo>
                    <a:pt x="530339" y="72313"/>
                  </a:lnTo>
                  <a:lnTo>
                    <a:pt x="530339" y="96418"/>
                  </a:lnTo>
                  <a:lnTo>
                    <a:pt x="554443" y="96418"/>
                  </a:lnTo>
                  <a:lnTo>
                    <a:pt x="554443" y="72313"/>
                  </a:lnTo>
                  <a:close/>
                </a:path>
                <a:path w="988695" h="434340">
                  <a:moveTo>
                    <a:pt x="578548" y="216954"/>
                  </a:moveTo>
                  <a:lnTo>
                    <a:pt x="554443" y="216954"/>
                  </a:lnTo>
                  <a:lnTo>
                    <a:pt x="554443" y="241058"/>
                  </a:lnTo>
                  <a:lnTo>
                    <a:pt x="578548" y="241058"/>
                  </a:lnTo>
                  <a:lnTo>
                    <a:pt x="578548" y="216954"/>
                  </a:lnTo>
                  <a:close/>
                </a:path>
                <a:path w="988695" h="434340">
                  <a:moveTo>
                    <a:pt x="578548" y="144640"/>
                  </a:moveTo>
                  <a:lnTo>
                    <a:pt x="554443" y="144640"/>
                  </a:lnTo>
                  <a:lnTo>
                    <a:pt x="530339" y="144640"/>
                  </a:lnTo>
                  <a:lnTo>
                    <a:pt x="530339" y="168744"/>
                  </a:lnTo>
                  <a:lnTo>
                    <a:pt x="506222" y="168744"/>
                  </a:lnTo>
                  <a:lnTo>
                    <a:pt x="506222" y="192849"/>
                  </a:lnTo>
                  <a:lnTo>
                    <a:pt x="530339" y="192849"/>
                  </a:lnTo>
                  <a:lnTo>
                    <a:pt x="530339" y="216954"/>
                  </a:lnTo>
                  <a:lnTo>
                    <a:pt x="554443" y="216954"/>
                  </a:lnTo>
                  <a:lnTo>
                    <a:pt x="554443" y="168744"/>
                  </a:lnTo>
                  <a:lnTo>
                    <a:pt x="578548" y="168744"/>
                  </a:lnTo>
                  <a:lnTo>
                    <a:pt x="578548" y="144640"/>
                  </a:lnTo>
                  <a:close/>
                </a:path>
                <a:path w="988695" h="434340">
                  <a:moveTo>
                    <a:pt x="578548" y="96418"/>
                  </a:moveTo>
                  <a:lnTo>
                    <a:pt x="554443" y="96418"/>
                  </a:lnTo>
                  <a:lnTo>
                    <a:pt x="554443" y="120523"/>
                  </a:lnTo>
                  <a:lnTo>
                    <a:pt x="578548" y="120523"/>
                  </a:lnTo>
                  <a:lnTo>
                    <a:pt x="578548" y="96418"/>
                  </a:lnTo>
                  <a:close/>
                </a:path>
                <a:path w="988695" h="434340">
                  <a:moveTo>
                    <a:pt x="602653" y="192849"/>
                  </a:moveTo>
                  <a:lnTo>
                    <a:pt x="578548" y="192849"/>
                  </a:lnTo>
                  <a:lnTo>
                    <a:pt x="578548" y="216954"/>
                  </a:lnTo>
                  <a:lnTo>
                    <a:pt x="602653" y="216954"/>
                  </a:lnTo>
                  <a:lnTo>
                    <a:pt x="602653" y="192849"/>
                  </a:lnTo>
                  <a:close/>
                </a:path>
                <a:path w="988695" h="434340">
                  <a:moveTo>
                    <a:pt x="747280" y="96418"/>
                  </a:moveTo>
                  <a:lnTo>
                    <a:pt x="723176" y="96418"/>
                  </a:lnTo>
                  <a:lnTo>
                    <a:pt x="699071" y="96418"/>
                  </a:lnTo>
                  <a:lnTo>
                    <a:pt x="674966" y="96418"/>
                  </a:lnTo>
                  <a:lnTo>
                    <a:pt x="674966" y="48209"/>
                  </a:lnTo>
                  <a:lnTo>
                    <a:pt x="699071" y="48209"/>
                  </a:lnTo>
                  <a:lnTo>
                    <a:pt x="699071" y="0"/>
                  </a:lnTo>
                  <a:lnTo>
                    <a:pt x="674966" y="0"/>
                  </a:lnTo>
                  <a:lnTo>
                    <a:pt x="674966" y="24104"/>
                  </a:lnTo>
                  <a:lnTo>
                    <a:pt x="650862" y="24104"/>
                  </a:lnTo>
                  <a:lnTo>
                    <a:pt x="650862" y="96418"/>
                  </a:lnTo>
                  <a:lnTo>
                    <a:pt x="626757" y="96418"/>
                  </a:lnTo>
                  <a:lnTo>
                    <a:pt x="626757" y="72313"/>
                  </a:lnTo>
                  <a:lnTo>
                    <a:pt x="602653" y="72313"/>
                  </a:lnTo>
                  <a:lnTo>
                    <a:pt x="602653" y="48209"/>
                  </a:lnTo>
                  <a:lnTo>
                    <a:pt x="578548" y="48209"/>
                  </a:lnTo>
                  <a:lnTo>
                    <a:pt x="554443" y="48209"/>
                  </a:lnTo>
                  <a:lnTo>
                    <a:pt x="554443" y="72313"/>
                  </a:lnTo>
                  <a:lnTo>
                    <a:pt x="578548" y="72313"/>
                  </a:lnTo>
                  <a:lnTo>
                    <a:pt x="578548" y="96418"/>
                  </a:lnTo>
                  <a:lnTo>
                    <a:pt x="602653" y="96418"/>
                  </a:lnTo>
                  <a:lnTo>
                    <a:pt x="602653" y="120523"/>
                  </a:lnTo>
                  <a:lnTo>
                    <a:pt x="626757" y="120523"/>
                  </a:lnTo>
                  <a:lnTo>
                    <a:pt x="650862" y="120523"/>
                  </a:lnTo>
                  <a:lnTo>
                    <a:pt x="674966" y="120523"/>
                  </a:lnTo>
                  <a:lnTo>
                    <a:pt x="674966" y="144640"/>
                  </a:lnTo>
                  <a:lnTo>
                    <a:pt x="699071" y="144640"/>
                  </a:lnTo>
                  <a:lnTo>
                    <a:pt x="699071" y="120523"/>
                  </a:lnTo>
                  <a:lnTo>
                    <a:pt x="723176" y="120523"/>
                  </a:lnTo>
                  <a:lnTo>
                    <a:pt x="747280" y="120523"/>
                  </a:lnTo>
                  <a:lnTo>
                    <a:pt x="747280" y="96418"/>
                  </a:lnTo>
                  <a:close/>
                </a:path>
                <a:path w="988695" h="434340">
                  <a:moveTo>
                    <a:pt x="771385" y="144640"/>
                  </a:moveTo>
                  <a:lnTo>
                    <a:pt x="747280" y="144640"/>
                  </a:lnTo>
                  <a:lnTo>
                    <a:pt x="723176" y="144640"/>
                  </a:lnTo>
                  <a:lnTo>
                    <a:pt x="723176" y="168744"/>
                  </a:lnTo>
                  <a:lnTo>
                    <a:pt x="747280" y="168744"/>
                  </a:lnTo>
                  <a:lnTo>
                    <a:pt x="771385" y="168744"/>
                  </a:lnTo>
                  <a:lnTo>
                    <a:pt x="771385" y="144640"/>
                  </a:lnTo>
                  <a:close/>
                </a:path>
                <a:path w="988695" h="434340">
                  <a:moveTo>
                    <a:pt x="843711" y="120523"/>
                  </a:moveTo>
                  <a:lnTo>
                    <a:pt x="819594" y="120523"/>
                  </a:lnTo>
                  <a:lnTo>
                    <a:pt x="819594" y="144640"/>
                  </a:lnTo>
                  <a:lnTo>
                    <a:pt x="843711" y="144640"/>
                  </a:lnTo>
                  <a:lnTo>
                    <a:pt x="843711" y="120523"/>
                  </a:lnTo>
                  <a:close/>
                </a:path>
                <a:path w="988695" h="434340">
                  <a:moveTo>
                    <a:pt x="891921" y="241058"/>
                  </a:moveTo>
                  <a:lnTo>
                    <a:pt x="867816" y="241058"/>
                  </a:lnTo>
                  <a:lnTo>
                    <a:pt x="843711" y="241058"/>
                  </a:lnTo>
                  <a:lnTo>
                    <a:pt x="843711" y="216954"/>
                  </a:lnTo>
                  <a:lnTo>
                    <a:pt x="819594" y="216954"/>
                  </a:lnTo>
                  <a:lnTo>
                    <a:pt x="819594" y="265163"/>
                  </a:lnTo>
                  <a:lnTo>
                    <a:pt x="843711" y="265163"/>
                  </a:lnTo>
                  <a:lnTo>
                    <a:pt x="843711" y="289267"/>
                  </a:lnTo>
                  <a:lnTo>
                    <a:pt x="867816" y="289267"/>
                  </a:lnTo>
                  <a:lnTo>
                    <a:pt x="867816" y="265163"/>
                  </a:lnTo>
                  <a:lnTo>
                    <a:pt x="891921" y="265163"/>
                  </a:lnTo>
                  <a:lnTo>
                    <a:pt x="891921" y="241058"/>
                  </a:lnTo>
                  <a:close/>
                </a:path>
                <a:path w="988695" h="434340">
                  <a:moveTo>
                    <a:pt x="916025" y="192849"/>
                  </a:moveTo>
                  <a:lnTo>
                    <a:pt x="891921" y="192849"/>
                  </a:lnTo>
                  <a:lnTo>
                    <a:pt x="891921" y="144640"/>
                  </a:lnTo>
                  <a:lnTo>
                    <a:pt x="867816" y="144640"/>
                  </a:lnTo>
                  <a:lnTo>
                    <a:pt x="867816" y="168744"/>
                  </a:lnTo>
                  <a:lnTo>
                    <a:pt x="843711" y="168744"/>
                  </a:lnTo>
                  <a:lnTo>
                    <a:pt x="843711" y="192849"/>
                  </a:lnTo>
                  <a:lnTo>
                    <a:pt x="867816" y="192849"/>
                  </a:lnTo>
                  <a:lnTo>
                    <a:pt x="867816" y="216954"/>
                  </a:lnTo>
                  <a:lnTo>
                    <a:pt x="891921" y="216954"/>
                  </a:lnTo>
                  <a:lnTo>
                    <a:pt x="891921" y="241058"/>
                  </a:lnTo>
                  <a:lnTo>
                    <a:pt x="916025" y="241058"/>
                  </a:lnTo>
                  <a:lnTo>
                    <a:pt x="916025" y="192849"/>
                  </a:lnTo>
                  <a:close/>
                </a:path>
                <a:path w="988695" h="434340">
                  <a:moveTo>
                    <a:pt x="940130" y="72313"/>
                  </a:moveTo>
                  <a:lnTo>
                    <a:pt x="916025" y="72313"/>
                  </a:lnTo>
                  <a:lnTo>
                    <a:pt x="916025" y="48209"/>
                  </a:lnTo>
                  <a:lnTo>
                    <a:pt x="891921" y="48209"/>
                  </a:lnTo>
                  <a:lnTo>
                    <a:pt x="867816" y="48209"/>
                  </a:lnTo>
                  <a:lnTo>
                    <a:pt x="867816" y="72313"/>
                  </a:lnTo>
                  <a:lnTo>
                    <a:pt x="843711" y="72313"/>
                  </a:lnTo>
                  <a:lnTo>
                    <a:pt x="819594" y="72313"/>
                  </a:lnTo>
                  <a:lnTo>
                    <a:pt x="819594" y="96418"/>
                  </a:lnTo>
                  <a:lnTo>
                    <a:pt x="843711" y="96418"/>
                  </a:lnTo>
                  <a:lnTo>
                    <a:pt x="867816" y="96418"/>
                  </a:lnTo>
                  <a:lnTo>
                    <a:pt x="867816" y="120523"/>
                  </a:lnTo>
                  <a:lnTo>
                    <a:pt x="891921" y="120523"/>
                  </a:lnTo>
                  <a:lnTo>
                    <a:pt x="891921" y="96418"/>
                  </a:lnTo>
                  <a:lnTo>
                    <a:pt x="916025" y="96418"/>
                  </a:lnTo>
                  <a:lnTo>
                    <a:pt x="916025" y="120523"/>
                  </a:lnTo>
                  <a:lnTo>
                    <a:pt x="891921" y="120523"/>
                  </a:lnTo>
                  <a:lnTo>
                    <a:pt x="891921" y="144640"/>
                  </a:lnTo>
                  <a:lnTo>
                    <a:pt x="916025" y="144640"/>
                  </a:lnTo>
                  <a:lnTo>
                    <a:pt x="916025" y="168744"/>
                  </a:lnTo>
                  <a:lnTo>
                    <a:pt x="940130" y="168744"/>
                  </a:lnTo>
                  <a:lnTo>
                    <a:pt x="940130" y="72313"/>
                  </a:lnTo>
                  <a:close/>
                </a:path>
                <a:path w="988695" h="434340">
                  <a:moveTo>
                    <a:pt x="988339" y="72313"/>
                  </a:moveTo>
                  <a:lnTo>
                    <a:pt x="964234" y="72313"/>
                  </a:lnTo>
                  <a:lnTo>
                    <a:pt x="964234" y="96418"/>
                  </a:lnTo>
                  <a:lnTo>
                    <a:pt x="988339" y="96418"/>
                  </a:lnTo>
                  <a:lnTo>
                    <a:pt x="988339" y="7231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0603" y="1299839"/>
              <a:ext cx="843915" cy="434340"/>
            </a:xfrm>
            <a:custGeom>
              <a:avLst/>
              <a:gdLst/>
              <a:ahLst/>
              <a:cxnLst/>
              <a:rect l="l" t="t" r="r" b="b"/>
              <a:pathLst>
                <a:path w="843915" h="434339">
                  <a:moveTo>
                    <a:pt x="24104" y="265163"/>
                  </a:moveTo>
                  <a:lnTo>
                    <a:pt x="0" y="265163"/>
                  </a:lnTo>
                  <a:lnTo>
                    <a:pt x="0" y="289267"/>
                  </a:lnTo>
                  <a:lnTo>
                    <a:pt x="24104" y="289267"/>
                  </a:lnTo>
                  <a:lnTo>
                    <a:pt x="24104" y="265163"/>
                  </a:lnTo>
                  <a:close/>
                </a:path>
                <a:path w="843915" h="434339">
                  <a:moveTo>
                    <a:pt x="48209" y="168732"/>
                  </a:moveTo>
                  <a:lnTo>
                    <a:pt x="24104" y="168732"/>
                  </a:lnTo>
                  <a:lnTo>
                    <a:pt x="0" y="168732"/>
                  </a:lnTo>
                  <a:lnTo>
                    <a:pt x="0" y="192836"/>
                  </a:lnTo>
                  <a:lnTo>
                    <a:pt x="24104" y="192836"/>
                  </a:lnTo>
                  <a:lnTo>
                    <a:pt x="24104" y="216941"/>
                  </a:lnTo>
                  <a:lnTo>
                    <a:pt x="48209" y="216941"/>
                  </a:lnTo>
                  <a:lnTo>
                    <a:pt x="48209" y="168732"/>
                  </a:lnTo>
                  <a:close/>
                </a:path>
                <a:path w="843915" h="434339">
                  <a:moveTo>
                    <a:pt x="72313" y="289267"/>
                  </a:moveTo>
                  <a:lnTo>
                    <a:pt x="48209" y="289267"/>
                  </a:lnTo>
                  <a:lnTo>
                    <a:pt x="48209" y="337477"/>
                  </a:lnTo>
                  <a:lnTo>
                    <a:pt x="72313" y="337477"/>
                  </a:lnTo>
                  <a:lnTo>
                    <a:pt x="72313" y="289267"/>
                  </a:lnTo>
                  <a:close/>
                </a:path>
                <a:path w="843915" h="434339">
                  <a:moveTo>
                    <a:pt x="72313" y="216941"/>
                  </a:moveTo>
                  <a:lnTo>
                    <a:pt x="48209" y="216941"/>
                  </a:lnTo>
                  <a:lnTo>
                    <a:pt x="48209" y="241046"/>
                  </a:lnTo>
                  <a:lnTo>
                    <a:pt x="72313" y="241046"/>
                  </a:lnTo>
                  <a:lnTo>
                    <a:pt x="72313" y="216941"/>
                  </a:lnTo>
                  <a:close/>
                </a:path>
                <a:path w="843915" h="434339">
                  <a:moveTo>
                    <a:pt x="96418" y="168732"/>
                  </a:moveTo>
                  <a:lnTo>
                    <a:pt x="72313" y="168732"/>
                  </a:lnTo>
                  <a:lnTo>
                    <a:pt x="72313" y="192836"/>
                  </a:lnTo>
                  <a:lnTo>
                    <a:pt x="96418" y="192836"/>
                  </a:lnTo>
                  <a:lnTo>
                    <a:pt x="96418" y="168732"/>
                  </a:lnTo>
                  <a:close/>
                </a:path>
                <a:path w="843915" h="434339">
                  <a:moveTo>
                    <a:pt x="96418" y="120523"/>
                  </a:moveTo>
                  <a:lnTo>
                    <a:pt x="72313" y="120523"/>
                  </a:lnTo>
                  <a:lnTo>
                    <a:pt x="72313" y="144627"/>
                  </a:lnTo>
                  <a:lnTo>
                    <a:pt x="96418" y="144627"/>
                  </a:lnTo>
                  <a:lnTo>
                    <a:pt x="96418" y="120523"/>
                  </a:lnTo>
                  <a:close/>
                </a:path>
                <a:path w="843915" h="434339">
                  <a:moveTo>
                    <a:pt x="144627" y="337477"/>
                  </a:moveTo>
                  <a:lnTo>
                    <a:pt x="120523" y="337477"/>
                  </a:lnTo>
                  <a:lnTo>
                    <a:pt x="96418" y="337477"/>
                  </a:lnTo>
                  <a:lnTo>
                    <a:pt x="96418" y="409790"/>
                  </a:lnTo>
                  <a:lnTo>
                    <a:pt x="120523" y="409790"/>
                  </a:lnTo>
                  <a:lnTo>
                    <a:pt x="120523" y="385686"/>
                  </a:lnTo>
                  <a:lnTo>
                    <a:pt x="144627" y="385686"/>
                  </a:lnTo>
                  <a:lnTo>
                    <a:pt x="144627" y="337477"/>
                  </a:lnTo>
                  <a:close/>
                </a:path>
                <a:path w="843915" h="434339">
                  <a:moveTo>
                    <a:pt x="192849" y="144627"/>
                  </a:moveTo>
                  <a:lnTo>
                    <a:pt x="168744" y="144627"/>
                  </a:lnTo>
                  <a:lnTo>
                    <a:pt x="168744" y="168732"/>
                  </a:lnTo>
                  <a:lnTo>
                    <a:pt x="192849" y="168732"/>
                  </a:lnTo>
                  <a:lnTo>
                    <a:pt x="192849" y="144627"/>
                  </a:lnTo>
                  <a:close/>
                </a:path>
                <a:path w="843915" h="434339">
                  <a:moveTo>
                    <a:pt x="192849" y="72313"/>
                  </a:moveTo>
                  <a:lnTo>
                    <a:pt x="168744" y="72313"/>
                  </a:lnTo>
                  <a:lnTo>
                    <a:pt x="168744" y="48209"/>
                  </a:lnTo>
                  <a:lnTo>
                    <a:pt x="144627" y="48209"/>
                  </a:lnTo>
                  <a:lnTo>
                    <a:pt x="144627" y="0"/>
                  </a:lnTo>
                  <a:lnTo>
                    <a:pt x="120523" y="0"/>
                  </a:lnTo>
                  <a:lnTo>
                    <a:pt x="120523" y="48209"/>
                  </a:lnTo>
                  <a:lnTo>
                    <a:pt x="96418" y="48209"/>
                  </a:lnTo>
                  <a:lnTo>
                    <a:pt x="96418" y="0"/>
                  </a:lnTo>
                  <a:lnTo>
                    <a:pt x="72313" y="0"/>
                  </a:lnTo>
                  <a:lnTo>
                    <a:pt x="72313" y="72313"/>
                  </a:lnTo>
                  <a:lnTo>
                    <a:pt x="96418" y="72313"/>
                  </a:lnTo>
                  <a:lnTo>
                    <a:pt x="120523" y="72313"/>
                  </a:lnTo>
                  <a:lnTo>
                    <a:pt x="120523" y="96418"/>
                  </a:lnTo>
                  <a:lnTo>
                    <a:pt x="96418" y="96418"/>
                  </a:lnTo>
                  <a:lnTo>
                    <a:pt x="96418" y="120523"/>
                  </a:lnTo>
                  <a:lnTo>
                    <a:pt x="120523" y="120523"/>
                  </a:lnTo>
                  <a:lnTo>
                    <a:pt x="144627" y="120523"/>
                  </a:lnTo>
                  <a:lnTo>
                    <a:pt x="144627" y="144627"/>
                  </a:lnTo>
                  <a:lnTo>
                    <a:pt x="168744" y="144627"/>
                  </a:lnTo>
                  <a:lnTo>
                    <a:pt x="168744" y="96418"/>
                  </a:lnTo>
                  <a:lnTo>
                    <a:pt x="192849" y="96418"/>
                  </a:lnTo>
                  <a:lnTo>
                    <a:pt x="192849" y="72313"/>
                  </a:lnTo>
                  <a:close/>
                </a:path>
                <a:path w="843915" h="434339">
                  <a:moveTo>
                    <a:pt x="265163" y="337477"/>
                  </a:moveTo>
                  <a:lnTo>
                    <a:pt x="241058" y="337477"/>
                  </a:lnTo>
                  <a:lnTo>
                    <a:pt x="241058" y="361581"/>
                  </a:lnTo>
                  <a:lnTo>
                    <a:pt x="265163" y="361581"/>
                  </a:lnTo>
                  <a:lnTo>
                    <a:pt x="265163" y="337477"/>
                  </a:lnTo>
                  <a:close/>
                </a:path>
                <a:path w="843915" h="434339">
                  <a:moveTo>
                    <a:pt x="289267" y="192836"/>
                  </a:moveTo>
                  <a:lnTo>
                    <a:pt x="265163" y="192836"/>
                  </a:lnTo>
                  <a:lnTo>
                    <a:pt x="265163" y="168732"/>
                  </a:lnTo>
                  <a:lnTo>
                    <a:pt x="241058" y="168732"/>
                  </a:lnTo>
                  <a:lnTo>
                    <a:pt x="241058" y="192836"/>
                  </a:lnTo>
                  <a:lnTo>
                    <a:pt x="216954" y="192836"/>
                  </a:lnTo>
                  <a:lnTo>
                    <a:pt x="216954" y="168732"/>
                  </a:lnTo>
                  <a:lnTo>
                    <a:pt x="192849" y="168732"/>
                  </a:lnTo>
                  <a:lnTo>
                    <a:pt x="192849" y="192836"/>
                  </a:lnTo>
                  <a:lnTo>
                    <a:pt x="168744" y="192836"/>
                  </a:lnTo>
                  <a:lnTo>
                    <a:pt x="168744" y="216941"/>
                  </a:lnTo>
                  <a:lnTo>
                    <a:pt x="144627" y="216941"/>
                  </a:lnTo>
                  <a:lnTo>
                    <a:pt x="144627" y="144627"/>
                  </a:lnTo>
                  <a:lnTo>
                    <a:pt x="120523" y="144627"/>
                  </a:lnTo>
                  <a:lnTo>
                    <a:pt x="96418" y="144627"/>
                  </a:lnTo>
                  <a:lnTo>
                    <a:pt x="96418" y="168732"/>
                  </a:lnTo>
                  <a:lnTo>
                    <a:pt x="120523" y="168732"/>
                  </a:lnTo>
                  <a:lnTo>
                    <a:pt x="120523" y="192836"/>
                  </a:lnTo>
                  <a:lnTo>
                    <a:pt x="96418" y="192836"/>
                  </a:lnTo>
                  <a:lnTo>
                    <a:pt x="96418" y="265163"/>
                  </a:lnTo>
                  <a:lnTo>
                    <a:pt x="72313" y="265163"/>
                  </a:lnTo>
                  <a:lnTo>
                    <a:pt x="72313" y="289267"/>
                  </a:lnTo>
                  <a:lnTo>
                    <a:pt x="96418" y="289267"/>
                  </a:lnTo>
                  <a:lnTo>
                    <a:pt x="120523" y="289267"/>
                  </a:lnTo>
                  <a:lnTo>
                    <a:pt x="120523" y="265163"/>
                  </a:lnTo>
                  <a:lnTo>
                    <a:pt x="144627" y="265163"/>
                  </a:lnTo>
                  <a:lnTo>
                    <a:pt x="168744" y="265163"/>
                  </a:lnTo>
                  <a:lnTo>
                    <a:pt x="168744" y="241046"/>
                  </a:lnTo>
                  <a:lnTo>
                    <a:pt x="192849" y="241046"/>
                  </a:lnTo>
                  <a:lnTo>
                    <a:pt x="216954" y="241046"/>
                  </a:lnTo>
                  <a:lnTo>
                    <a:pt x="216954" y="216941"/>
                  </a:lnTo>
                  <a:lnTo>
                    <a:pt x="241058" y="216941"/>
                  </a:lnTo>
                  <a:lnTo>
                    <a:pt x="241058" y="241046"/>
                  </a:lnTo>
                  <a:lnTo>
                    <a:pt x="265163" y="241046"/>
                  </a:lnTo>
                  <a:lnTo>
                    <a:pt x="265163" y="216941"/>
                  </a:lnTo>
                  <a:lnTo>
                    <a:pt x="289267" y="216941"/>
                  </a:lnTo>
                  <a:lnTo>
                    <a:pt x="289267" y="192836"/>
                  </a:lnTo>
                  <a:close/>
                </a:path>
                <a:path w="843915" h="434339">
                  <a:moveTo>
                    <a:pt x="313372" y="168732"/>
                  </a:moveTo>
                  <a:lnTo>
                    <a:pt x="289267" y="168732"/>
                  </a:lnTo>
                  <a:lnTo>
                    <a:pt x="289267" y="192836"/>
                  </a:lnTo>
                  <a:lnTo>
                    <a:pt x="313372" y="192836"/>
                  </a:lnTo>
                  <a:lnTo>
                    <a:pt x="313372" y="168732"/>
                  </a:lnTo>
                  <a:close/>
                </a:path>
                <a:path w="843915" h="434339">
                  <a:moveTo>
                    <a:pt x="361581" y="337477"/>
                  </a:moveTo>
                  <a:lnTo>
                    <a:pt x="337477" y="337477"/>
                  </a:lnTo>
                  <a:lnTo>
                    <a:pt x="337477" y="361581"/>
                  </a:lnTo>
                  <a:lnTo>
                    <a:pt x="361581" y="361581"/>
                  </a:lnTo>
                  <a:lnTo>
                    <a:pt x="361581" y="337477"/>
                  </a:lnTo>
                  <a:close/>
                </a:path>
                <a:path w="843915" h="434339">
                  <a:moveTo>
                    <a:pt x="578535" y="266255"/>
                  </a:moveTo>
                  <a:lnTo>
                    <a:pt x="554431" y="266255"/>
                  </a:lnTo>
                  <a:lnTo>
                    <a:pt x="554431" y="217995"/>
                  </a:lnTo>
                  <a:lnTo>
                    <a:pt x="530326" y="217995"/>
                  </a:lnTo>
                  <a:lnTo>
                    <a:pt x="530326" y="242125"/>
                  </a:lnTo>
                  <a:lnTo>
                    <a:pt x="506222" y="242125"/>
                  </a:lnTo>
                  <a:lnTo>
                    <a:pt x="506222" y="266255"/>
                  </a:lnTo>
                  <a:lnTo>
                    <a:pt x="530326" y="266255"/>
                  </a:lnTo>
                  <a:lnTo>
                    <a:pt x="530326" y="290385"/>
                  </a:lnTo>
                  <a:lnTo>
                    <a:pt x="506222" y="290385"/>
                  </a:lnTo>
                  <a:lnTo>
                    <a:pt x="506222" y="266255"/>
                  </a:lnTo>
                  <a:lnTo>
                    <a:pt x="482117" y="266255"/>
                  </a:lnTo>
                  <a:lnTo>
                    <a:pt x="482117" y="217995"/>
                  </a:lnTo>
                  <a:lnTo>
                    <a:pt x="506222" y="217995"/>
                  </a:lnTo>
                  <a:lnTo>
                    <a:pt x="506222" y="193865"/>
                  </a:lnTo>
                  <a:lnTo>
                    <a:pt x="482117" y="193865"/>
                  </a:lnTo>
                  <a:lnTo>
                    <a:pt x="482117" y="97345"/>
                  </a:lnTo>
                  <a:lnTo>
                    <a:pt x="458012" y="97345"/>
                  </a:lnTo>
                  <a:lnTo>
                    <a:pt x="458012" y="169735"/>
                  </a:lnTo>
                  <a:lnTo>
                    <a:pt x="433908" y="169735"/>
                  </a:lnTo>
                  <a:lnTo>
                    <a:pt x="433908" y="145605"/>
                  </a:lnTo>
                  <a:lnTo>
                    <a:pt x="409803" y="145605"/>
                  </a:lnTo>
                  <a:lnTo>
                    <a:pt x="385699" y="145605"/>
                  </a:lnTo>
                  <a:lnTo>
                    <a:pt x="385699" y="193865"/>
                  </a:lnTo>
                  <a:lnTo>
                    <a:pt x="361581" y="193865"/>
                  </a:lnTo>
                  <a:lnTo>
                    <a:pt x="361581" y="217995"/>
                  </a:lnTo>
                  <a:lnTo>
                    <a:pt x="337477" y="217995"/>
                  </a:lnTo>
                  <a:lnTo>
                    <a:pt x="313372" y="217995"/>
                  </a:lnTo>
                  <a:lnTo>
                    <a:pt x="289267" y="217995"/>
                  </a:lnTo>
                  <a:lnTo>
                    <a:pt x="289267" y="266255"/>
                  </a:lnTo>
                  <a:lnTo>
                    <a:pt x="265163" y="266255"/>
                  </a:lnTo>
                  <a:lnTo>
                    <a:pt x="265163" y="289267"/>
                  </a:lnTo>
                  <a:lnTo>
                    <a:pt x="241058" y="289267"/>
                  </a:lnTo>
                  <a:lnTo>
                    <a:pt x="241058" y="265163"/>
                  </a:lnTo>
                  <a:lnTo>
                    <a:pt x="216954" y="265163"/>
                  </a:lnTo>
                  <a:lnTo>
                    <a:pt x="216954" y="289267"/>
                  </a:lnTo>
                  <a:lnTo>
                    <a:pt x="192849" y="289267"/>
                  </a:lnTo>
                  <a:lnTo>
                    <a:pt x="168744" y="289267"/>
                  </a:lnTo>
                  <a:lnTo>
                    <a:pt x="144627" y="289267"/>
                  </a:lnTo>
                  <a:lnTo>
                    <a:pt x="120523" y="289267"/>
                  </a:lnTo>
                  <a:lnTo>
                    <a:pt x="120523" y="313372"/>
                  </a:lnTo>
                  <a:lnTo>
                    <a:pt x="144627" y="313372"/>
                  </a:lnTo>
                  <a:lnTo>
                    <a:pt x="144627" y="337477"/>
                  </a:lnTo>
                  <a:lnTo>
                    <a:pt x="168744" y="337477"/>
                  </a:lnTo>
                  <a:lnTo>
                    <a:pt x="192849" y="337477"/>
                  </a:lnTo>
                  <a:lnTo>
                    <a:pt x="216954" y="337477"/>
                  </a:lnTo>
                  <a:lnTo>
                    <a:pt x="216954" y="313372"/>
                  </a:lnTo>
                  <a:lnTo>
                    <a:pt x="241058" y="313372"/>
                  </a:lnTo>
                  <a:lnTo>
                    <a:pt x="265163" y="313372"/>
                  </a:lnTo>
                  <a:lnTo>
                    <a:pt x="265163" y="290385"/>
                  </a:lnTo>
                  <a:lnTo>
                    <a:pt x="289267" y="290385"/>
                  </a:lnTo>
                  <a:lnTo>
                    <a:pt x="289267" y="411035"/>
                  </a:lnTo>
                  <a:lnTo>
                    <a:pt x="313372" y="411035"/>
                  </a:lnTo>
                  <a:lnTo>
                    <a:pt x="313372" y="433895"/>
                  </a:lnTo>
                  <a:lnTo>
                    <a:pt x="337477" y="433895"/>
                  </a:lnTo>
                  <a:lnTo>
                    <a:pt x="361581" y="433895"/>
                  </a:lnTo>
                  <a:lnTo>
                    <a:pt x="361581" y="411035"/>
                  </a:lnTo>
                  <a:lnTo>
                    <a:pt x="337477" y="411035"/>
                  </a:lnTo>
                  <a:lnTo>
                    <a:pt x="337477" y="362775"/>
                  </a:lnTo>
                  <a:lnTo>
                    <a:pt x="313372" y="362775"/>
                  </a:lnTo>
                  <a:lnTo>
                    <a:pt x="313372" y="314515"/>
                  </a:lnTo>
                  <a:lnTo>
                    <a:pt x="337477" y="314515"/>
                  </a:lnTo>
                  <a:lnTo>
                    <a:pt x="361581" y="314515"/>
                  </a:lnTo>
                  <a:lnTo>
                    <a:pt x="361581" y="290385"/>
                  </a:lnTo>
                  <a:lnTo>
                    <a:pt x="385699" y="290385"/>
                  </a:lnTo>
                  <a:lnTo>
                    <a:pt x="385699" y="266255"/>
                  </a:lnTo>
                  <a:lnTo>
                    <a:pt x="361581" y="266255"/>
                  </a:lnTo>
                  <a:lnTo>
                    <a:pt x="337477" y="266255"/>
                  </a:lnTo>
                  <a:lnTo>
                    <a:pt x="337477" y="242125"/>
                  </a:lnTo>
                  <a:lnTo>
                    <a:pt x="361581" y="242125"/>
                  </a:lnTo>
                  <a:lnTo>
                    <a:pt x="385699" y="242125"/>
                  </a:lnTo>
                  <a:lnTo>
                    <a:pt x="385699" y="265163"/>
                  </a:lnTo>
                  <a:lnTo>
                    <a:pt x="409803" y="265163"/>
                  </a:lnTo>
                  <a:lnTo>
                    <a:pt x="409803" y="241046"/>
                  </a:lnTo>
                  <a:lnTo>
                    <a:pt x="385699" y="241046"/>
                  </a:lnTo>
                  <a:lnTo>
                    <a:pt x="385699" y="217995"/>
                  </a:lnTo>
                  <a:lnTo>
                    <a:pt x="409803" y="217995"/>
                  </a:lnTo>
                  <a:lnTo>
                    <a:pt x="433908" y="217995"/>
                  </a:lnTo>
                  <a:lnTo>
                    <a:pt x="433908" y="242125"/>
                  </a:lnTo>
                  <a:lnTo>
                    <a:pt x="458012" y="242125"/>
                  </a:lnTo>
                  <a:lnTo>
                    <a:pt x="458012" y="266255"/>
                  </a:lnTo>
                  <a:lnTo>
                    <a:pt x="433908" y="266255"/>
                  </a:lnTo>
                  <a:lnTo>
                    <a:pt x="433908" y="314515"/>
                  </a:lnTo>
                  <a:lnTo>
                    <a:pt x="458012" y="314515"/>
                  </a:lnTo>
                  <a:lnTo>
                    <a:pt x="458012" y="338645"/>
                  </a:lnTo>
                  <a:lnTo>
                    <a:pt x="433908" y="338645"/>
                  </a:lnTo>
                  <a:lnTo>
                    <a:pt x="433908" y="362775"/>
                  </a:lnTo>
                  <a:lnTo>
                    <a:pt x="458012" y="362775"/>
                  </a:lnTo>
                  <a:lnTo>
                    <a:pt x="482117" y="362775"/>
                  </a:lnTo>
                  <a:lnTo>
                    <a:pt x="482117" y="338645"/>
                  </a:lnTo>
                  <a:lnTo>
                    <a:pt x="506222" y="338645"/>
                  </a:lnTo>
                  <a:lnTo>
                    <a:pt x="530326" y="338645"/>
                  </a:lnTo>
                  <a:lnTo>
                    <a:pt x="530326" y="314515"/>
                  </a:lnTo>
                  <a:lnTo>
                    <a:pt x="554431" y="314515"/>
                  </a:lnTo>
                  <a:lnTo>
                    <a:pt x="554431" y="290385"/>
                  </a:lnTo>
                  <a:lnTo>
                    <a:pt x="578535" y="290385"/>
                  </a:lnTo>
                  <a:lnTo>
                    <a:pt x="578535" y="266255"/>
                  </a:lnTo>
                  <a:close/>
                </a:path>
                <a:path w="843915" h="434339">
                  <a:moveTo>
                    <a:pt x="602640" y="96418"/>
                  </a:moveTo>
                  <a:lnTo>
                    <a:pt x="578535" y="96418"/>
                  </a:lnTo>
                  <a:lnTo>
                    <a:pt x="578535" y="120523"/>
                  </a:lnTo>
                  <a:lnTo>
                    <a:pt x="602640" y="120523"/>
                  </a:lnTo>
                  <a:lnTo>
                    <a:pt x="602640" y="96418"/>
                  </a:lnTo>
                  <a:close/>
                </a:path>
                <a:path w="843915" h="434339">
                  <a:moveTo>
                    <a:pt x="699071" y="241046"/>
                  </a:moveTo>
                  <a:lnTo>
                    <a:pt x="674954" y="241046"/>
                  </a:lnTo>
                  <a:lnTo>
                    <a:pt x="674954" y="265163"/>
                  </a:lnTo>
                  <a:lnTo>
                    <a:pt x="699071" y="265163"/>
                  </a:lnTo>
                  <a:lnTo>
                    <a:pt x="699071" y="241046"/>
                  </a:lnTo>
                  <a:close/>
                </a:path>
                <a:path w="843915" h="434339">
                  <a:moveTo>
                    <a:pt x="699071" y="144627"/>
                  </a:moveTo>
                  <a:lnTo>
                    <a:pt x="674954" y="144627"/>
                  </a:lnTo>
                  <a:lnTo>
                    <a:pt x="674954" y="168732"/>
                  </a:lnTo>
                  <a:lnTo>
                    <a:pt x="699071" y="168732"/>
                  </a:lnTo>
                  <a:lnTo>
                    <a:pt x="699071" y="144627"/>
                  </a:lnTo>
                  <a:close/>
                </a:path>
                <a:path w="843915" h="434339">
                  <a:moveTo>
                    <a:pt x="747280" y="96418"/>
                  </a:moveTo>
                  <a:lnTo>
                    <a:pt x="723176" y="96418"/>
                  </a:lnTo>
                  <a:lnTo>
                    <a:pt x="699071" y="96418"/>
                  </a:lnTo>
                  <a:lnTo>
                    <a:pt x="699071" y="72313"/>
                  </a:lnTo>
                  <a:lnTo>
                    <a:pt x="674954" y="72313"/>
                  </a:lnTo>
                  <a:lnTo>
                    <a:pt x="674954" y="120523"/>
                  </a:lnTo>
                  <a:lnTo>
                    <a:pt x="699071" y="120523"/>
                  </a:lnTo>
                  <a:lnTo>
                    <a:pt x="699071" y="144627"/>
                  </a:lnTo>
                  <a:lnTo>
                    <a:pt x="723176" y="144627"/>
                  </a:lnTo>
                  <a:lnTo>
                    <a:pt x="723176" y="120523"/>
                  </a:lnTo>
                  <a:lnTo>
                    <a:pt x="747280" y="120523"/>
                  </a:lnTo>
                  <a:lnTo>
                    <a:pt x="747280" y="96418"/>
                  </a:lnTo>
                  <a:close/>
                </a:path>
                <a:path w="843915" h="434339">
                  <a:moveTo>
                    <a:pt x="795489" y="144627"/>
                  </a:moveTo>
                  <a:lnTo>
                    <a:pt x="771385" y="144627"/>
                  </a:lnTo>
                  <a:lnTo>
                    <a:pt x="771385" y="120523"/>
                  </a:lnTo>
                  <a:lnTo>
                    <a:pt x="747280" y="120523"/>
                  </a:lnTo>
                  <a:lnTo>
                    <a:pt x="747280" y="144627"/>
                  </a:lnTo>
                  <a:lnTo>
                    <a:pt x="723176" y="144627"/>
                  </a:lnTo>
                  <a:lnTo>
                    <a:pt x="723176" y="168732"/>
                  </a:lnTo>
                  <a:lnTo>
                    <a:pt x="747280" y="168732"/>
                  </a:lnTo>
                  <a:lnTo>
                    <a:pt x="747280" y="192836"/>
                  </a:lnTo>
                  <a:lnTo>
                    <a:pt x="723176" y="192836"/>
                  </a:lnTo>
                  <a:lnTo>
                    <a:pt x="723176" y="241046"/>
                  </a:lnTo>
                  <a:lnTo>
                    <a:pt x="747280" y="241046"/>
                  </a:lnTo>
                  <a:lnTo>
                    <a:pt x="747280" y="216941"/>
                  </a:lnTo>
                  <a:lnTo>
                    <a:pt x="771385" y="216941"/>
                  </a:lnTo>
                  <a:lnTo>
                    <a:pt x="771385" y="168732"/>
                  </a:lnTo>
                  <a:lnTo>
                    <a:pt x="795489" y="168732"/>
                  </a:lnTo>
                  <a:lnTo>
                    <a:pt x="795489" y="144627"/>
                  </a:lnTo>
                  <a:close/>
                </a:path>
                <a:path w="843915" h="434339">
                  <a:moveTo>
                    <a:pt x="795489" y="96418"/>
                  </a:moveTo>
                  <a:lnTo>
                    <a:pt x="771385" y="96418"/>
                  </a:lnTo>
                  <a:lnTo>
                    <a:pt x="771385" y="120523"/>
                  </a:lnTo>
                  <a:lnTo>
                    <a:pt x="795489" y="120523"/>
                  </a:lnTo>
                  <a:lnTo>
                    <a:pt x="795489" y="96418"/>
                  </a:lnTo>
                  <a:close/>
                </a:path>
                <a:path w="843915" h="434339">
                  <a:moveTo>
                    <a:pt x="843699" y="216941"/>
                  </a:moveTo>
                  <a:lnTo>
                    <a:pt x="819594" y="216941"/>
                  </a:lnTo>
                  <a:lnTo>
                    <a:pt x="795489" y="216941"/>
                  </a:lnTo>
                  <a:lnTo>
                    <a:pt x="795489" y="241046"/>
                  </a:lnTo>
                  <a:lnTo>
                    <a:pt x="771385" y="241046"/>
                  </a:lnTo>
                  <a:lnTo>
                    <a:pt x="771385" y="289267"/>
                  </a:lnTo>
                  <a:lnTo>
                    <a:pt x="747280" y="289267"/>
                  </a:lnTo>
                  <a:lnTo>
                    <a:pt x="747280" y="361581"/>
                  </a:lnTo>
                  <a:lnTo>
                    <a:pt x="771385" y="361581"/>
                  </a:lnTo>
                  <a:lnTo>
                    <a:pt x="771385" y="337477"/>
                  </a:lnTo>
                  <a:lnTo>
                    <a:pt x="795489" y="337477"/>
                  </a:lnTo>
                  <a:lnTo>
                    <a:pt x="795489" y="265163"/>
                  </a:lnTo>
                  <a:lnTo>
                    <a:pt x="819594" y="265163"/>
                  </a:lnTo>
                  <a:lnTo>
                    <a:pt x="819594" y="241046"/>
                  </a:lnTo>
                  <a:lnTo>
                    <a:pt x="843699" y="241046"/>
                  </a:lnTo>
                  <a:lnTo>
                    <a:pt x="843699" y="216941"/>
                  </a:lnTo>
                  <a:close/>
                </a:path>
                <a:path w="843915" h="434339">
                  <a:moveTo>
                    <a:pt x="843699" y="48209"/>
                  </a:moveTo>
                  <a:lnTo>
                    <a:pt x="819594" y="48209"/>
                  </a:lnTo>
                  <a:lnTo>
                    <a:pt x="795489" y="48209"/>
                  </a:lnTo>
                  <a:lnTo>
                    <a:pt x="795489" y="72313"/>
                  </a:lnTo>
                  <a:lnTo>
                    <a:pt x="819594" y="72313"/>
                  </a:lnTo>
                  <a:lnTo>
                    <a:pt x="819594" y="168732"/>
                  </a:lnTo>
                  <a:lnTo>
                    <a:pt x="795489" y="168732"/>
                  </a:lnTo>
                  <a:lnTo>
                    <a:pt x="795489" y="192836"/>
                  </a:lnTo>
                  <a:lnTo>
                    <a:pt x="819594" y="192836"/>
                  </a:lnTo>
                  <a:lnTo>
                    <a:pt x="843699" y="192836"/>
                  </a:lnTo>
                  <a:lnTo>
                    <a:pt x="843699" y="4820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5963" y="793439"/>
              <a:ext cx="988694" cy="988694"/>
            </a:xfrm>
            <a:custGeom>
              <a:avLst/>
              <a:gdLst/>
              <a:ahLst/>
              <a:cxnLst/>
              <a:rect l="l" t="t" r="r" b="b"/>
              <a:pathLst>
                <a:path w="988695" h="988694">
                  <a:moveTo>
                    <a:pt x="168744" y="963930"/>
                  </a:moveTo>
                  <a:lnTo>
                    <a:pt x="24104" y="963930"/>
                  </a:lnTo>
                  <a:lnTo>
                    <a:pt x="24104" y="843280"/>
                  </a:lnTo>
                  <a:lnTo>
                    <a:pt x="0" y="843280"/>
                  </a:lnTo>
                  <a:lnTo>
                    <a:pt x="0" y="963930"/>
                  </a:lnTo>
                  <a:lnTo>
                    <a:pt x="0" y="988060"/>
                  </a:lnTo>
                  <a:lnTo>
                    <a:pt x="168744" y="988060"/>
                  </a:lnTo>
                  <a:lnTo>
                    <a:pt x="168744" y="963930"/>
                  </a:lnTo>
                  <a:close/>
                </a:path>
                <a:path w="988695" h="988694">
                  <a:moveTo>
                    <a:pt x="168744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4780"/>
                  </a:lnTo>
                  <a:lnTo>
                    <a:pt x="0" y="168910"/>
                  </a:lnTo>
                  <a:lnTo>
                    <a:pt x="168744" y="168910"/>
                  </a:lnTo>
                  <a:lnTo>
                    <a:pt x="168744" y="144805"/>
                  </a:lnTo>
                  <a:lnTo>
                    <a:pt x="168744" y="24282"/>
                  </a:lnTo>
                  <a:lnTo>
                    <a:pt x="144640" y="24282"/>
                  </a:lnTo>
                  <a:lnTo>
                    <a:pt x="144640" y="144780"/>
                  </a:lnTo>
                  <a:lnTo>
                    <a:pt x="24104" y="144780"/>
                  </a:lnTo>
                  <a:lnTo>
                    <a:pt x="24104" y="24130"/>
                  </a:lnTo>
                  <a:lnTo>
                    <a:pt x="168744" y="24130"/>
                  </a:lnTo>
                  <a:lnTo>
                    <a:pt x="168744" y="0"/>
                  </a:lnTo>
                  <a:close/>
                </a:path>
                <a:path w="988695" h="988694">
                  <a:moveTo>
                    <a:pt x="216954" y="867981"/>
                  </a:moveTo>
                  <a:lnTo>
                    <a:pt x="192849" y="867981"/>
                  </a:lnTo>
                  <a:lnTo>
                    <a:pt x="192849" y="916190"/>
                  </a:lnTo>
                  <a:lnTo>
                    <a:pt x="216954" y="916190"/>
                  </a:lnTo>
                  <a:lnTo>
                    <a:pt x="216954" y="867981"/>
                  </a:lnTo>
                  <a:close/>
                </a:path>
                <a:path w="988695" h="988694">
                  <a:moveTo>
                    <a:pt x="313385" y="892086"/>
                  </a:moveTo>
                  <a:lnTo>
                    <a:pt x="289267" y="892086"/>
                  </a:lnTo>
                  <a:lnTo>
                    <a:pt x="289267" y="916190"/>
                  </a:lnTo>
                  <a:lnTo>
                    <a:pt x="313385" y="916190"/>
                  </a:lnTo>
                  <a:lnTo>
                    <a:pt x="313385" y="892086"/>
                  </a:lnTo>
                  <a:close/>
                </a:path>
                <a:path w="988695" h="988694">
                  <a:moveTo>
                    <a:pt x="337489" y="964399"/>
                  </a:moveTo>
                  <a:lnTo>
                    <a:pt x="313385" y="964399"/>
                  </a:lnTo>
                  <a:lnTo>
                    <a:pt x="313385" y="940295"/>
                  </a:lnTo>
                  <a:lnTo>
                    <a:pt x="289267" y="940295"/>
                  </a:lnTo>
                  <a:lnTo>
                    <a:pt x="289267" y="916190"/>
                  </a:lnTo>
                  <a:lnTo>
                    <a:pt x="265163" y="916190"/>
                  </a:lnTo>
                  <a:lnTo>
                    <a:pt x="265163" y="964399"/>
                  </a:lnTo>
                  <a:lnTo>
                    <a:pt x="241058" y="964399"/>
                  </a:lnTo>
                  <a:lnTo>
                    <a:pt x="241058" y="988517"/>
                  </a:lnTo>
                  <a:lnTo>
                    <a:pt x="265163" y="988517"/>
                  </a:lnTo>
                  <a:lnTo>
                    <a:pt x="289267" y="988517"/>
                  </a:lnTo>
                  <a:lnTo>
                    <a:pt x="313385" y="988517"/>
                  </a:lnTo>
                  <a:lnTo>
                    <a:pt x="337489" y="988517"/>
                  </a:lnTo>
                  <a:lnTo>
                    <a:pt x="337489" y="964399"/>
                  </a:lnTo>
                  <a:close/>
                </a:path>
                <a:path w="988695" h="988694">
                  <a:moveTo>
                    <a:pt x="361594" y="940295"/>
                  </a:moveTo>
                  <a:lnTo>
                    <a:pt x="337489" y="940295"/>
                  </a:lnTo>
                  <a:lnTo>
                    <a:pt x="337489" y="964399"/>
                  </a:lnTo>
                  <a:lnTo>
                    <a:pt x="361594" y="964399"/>
                  </a:lnTo>
                  <a:lnTo>
                    <a:pt x="361594" y="940295"/>
                  </a:lnTo>
                  <a:close/>
                </a:path>
                <a:path w="988695" h="988694">
                  <a:moveTo>
                    <a:pt x="385699" y="916190"/>
                  </a:moveTo>
                  <a:lnTo>
                    <a:pt x="361594" y="916190"/>
                  </a:lnTo>
                  <a:lnTo>
                    <a:pt x="361594" y="940295"/>
                  </a:lnTo>
                  <a:lnTo>
                    <a:pt x="385699" y="940295"/>
                  </a:lnTo>
                  <a:lnTo>
                    <a:pt x="385699" y="916190"/>
                  </a:lnTo>
                  <a:close/>
                </a:path>
                <a:path w="988695" h="988694">
                  <a:moveTo>
                    <a:pt x="385699" y="867981"/>
                  </a:moveTo>
                  <a:lnTo>
                    <a:pt x="361594" y="867981"/>
                  </a:lnTo>
                  <a:lnTo>
                    <a:pt x="361594" y="892086"/>
                  </a:lnTo>
                  <a:lnTo>
                    <a:pt x="385699" y="892086"/>
                  </a:lnTo>
                  <a:lnTo>
                    <a:pt x="385699" y="867981"/>
                  </a:lnTo>
                  <a:close/>
                </a:path>
                <a:path w="988695" h="988694">
                  <a:moveTo>
                    <a:pt x="409803" y="940295"/>
                  </a:moveTo>
                  <a:lnTo>
                    <a:pt x="385699" y="940295"/>
                  </a:lnTo>
                  <a:lnTo>
                    <a:pt x="385699" y="988517"/>
                  </a:lnTo>
                  <a:lnTo>
                    <a:pt x="409803" y="988517"/>
                  </a:lnTo>
                  <a:lnTo>
                    <a:pt x="409803" y="940295"/>
                  </a:lnTo>
                  <a:close/>
                </a:path>
                <a:path w="988695" h="988694">
                  <a:moveTo>
                    <a:pt x="433908" y="916190"/>
                  </a:moveTo>
                  <a:lnTo>
                    <a:pt x="409803" y="916190"/>
                  </a:lnTo>
                  <a:lnTo>
                    <a:pt x="409803" y="940295"/>
                  </a:lnTo>
                  <a:lnTo>
                    <a:pt x="433908" y="940295"/>
                  </a:lnTo>
                  <a:lnTo>
                    <a:pt x="433908" y="916190"/>
                  </a:lnTo>
                  <a:close/>
                </a:path>
                <a:path w="988695" h="988694">
                  <a:moveTo>
                    <a:pt x="458012" y="964399"/>
                  </a:moveTo>
                  <a:lnTo>
                    <a:pt x="433908" y="964399"/>
                  </a:lnTo>
                  <a:lnTo>
                    <a:pt x="433908" y="988517"/>
                  </a:lnTo>
                  <a:lnTo>
                    <a:pt x="458012" y="988517"/>
                  </a:lnTo>
                  <a:lnTo>
                    <a:pt x="458012" y="964399"/>
                  </a:lnTo>
                  <a:close/>
                </a:path>
                <a:path w="988695" h="988694">
                  <a:moveTo>
                    <a:pt x="530339" y="652005"/>
                  </a:moveTo>
                  <a:lnTo>
                    <a:pt x="506222" y="652005"/>
                  </a:lnTo>
                  <a:lnTo>
                    <a:pt x="482117" y="652005"/>
                  </a:lnTo>
                  <a:lnTo>
                    <a:pt x="482117" y="676135"/>
                  </a:lnTo>
                  <a:lnTo>
                    <a:pt x="506222" y="676135"/>
                  </a:lnTo>
                  <a:lnTo>
                    <a:pt x="530339" y="676135"/>
                  </a:lnTo>
                  <a:lnTo>
                    <a:pt x="530339" y="652005"/>
                  </a:lnTo>
                  <a:close/>
                </a:path>
                <a:path w="988695" h="988694">
                  <a:moveTo>
                    <a:pt x="602653" y="603745"/>
                  </a:moveTo>
                  <a:lnTo>
                    <a:pt x="578548" y="603745"/>
                  </a:lnTo>
                  <a:lnTo>
                    <a:pt x="578548" y="652005"/>
                  </a:lnTo>
                  <a:lnTo>
                    <a:pt x="602653" y="652005"/>
                  </a:lnTo>
                  <a:lnTo>
                    <a:pt x="602653" y="603745"/>
                  </a:lnTo>
                  <a:close/>
                </a:path>
                <a:path w="988695" h="988694">
                  <a:moveTo>
                    <a:pt x="650862" y="700265"/>
                  </a:moveTo>
                  <a:lnTo>
                    <a:pt x="626757" y="700265"/>
                  </a:lnTo>
                  <a:lnTo>
                    <a:pt x="626757" y="724395"/>
                  </a:lnTo>
                  <a:lnTo>
                    <a:pt x="650862" y="724395"/>
                  </a:lnTo>
                  <a:lnTo>
                    <a:pt x="650862" y="700265"/>
                  </a:lnTo>
                  <a:close/>
                </a:path>
                <a:path w="988695" h="988694">
                  <a:moveTo>
                    <a:pt x="723176" y="531355"/>
                  </a:moveTo>
                  <a:lnTo>
                    <a:pt x="699071" y="531355"/>
                  </a:lnTo>
                  <a:lnTo>
                    <a:pt x="674966" y="531355"/>
                  </a:lnTo>
                  <a:lnTo>
                    <a:pt x="674966" y="507225"/>
                  </a:lnTo>
                  <a:lnTo>
                    <a:pt x="650862" y="507225"/>
                  </a:lnTo>
                  <a:lnTo>
                    <a:pt x="626757" y="507225"/>
                  </a:lnTo>
                  <a:lnTo>
                    <a:pt x="602653" y="507225"/>
                  </a:lnTo>
                  <a:lnTo>
                    <a:pt x="602653" y="555485"/>
                  </a:lnTo>
                  <a:lnTo>
                    <a:pt x="626757" y="555485"/>
                  </a:lnTo>
                  <a:lnTo>
                    <a:pt x="626757" y="603745"/>
                  </a:lnTo>
                  <a:lnTo>
                    <a:pt x="650862" y="603745"/>
                  </a:lnTo>
                  <a:lnTo>
                    <a:pt x="650862" y="627875"/>
                  </a:lnTo>
                  <a:lnTo>
                    <a:pt x="626757" y="627875"/>
                  </a:lnTo>
                  <a:lnTo>
                    <a:pt x="626757" y="676135"/>
                  </a:lnTo>
                  <a:lnTo>
                    <a:pt x="650862" y="676135"/>
                  </a:lnTo>
                  <a:lnTo>
                    <a:pt x="650862" y="652005"/>
                  </a:lnTo>
                  <a:lnTo>
                    <a:pt x="674966" y="652005"/>
                  </a:lnTo>
                  <a:lnTo>
                    <a:pt x="674966" y="676135"/>
                  </a:lnTo>
                  <a:lnTo>
                    <a:pt x="699071" y="676135"/>
                  </a:lnTo>
                  <a:lnTo>
                    <a:pt x="699071" y="579615"/>
                  </a:lnTo>
                  <a:lnTo>
                    <a:pt x="723176" y="579615"/>
                  </a:lnTo>
                  <a:lnTo>
                    <a:pt x="723176" y="531355"/>
                  </a:lnTo>
                  <a:close/>
                </a:path>
                <a:path w="988695" h="988694">
                  <a:moveTo>
                    <a:pt x="795489" y="964399"/>
                  </a:moveTo>
                  <a:lnTo>
                    <a:pt x="771385" y="964399"/>
                  </a:lnTo>
                  <a:lnTo>
                    <a:pt x="747280" y="964399"/>
                  </a:lnTo>
                  <a:lnTo>
                    <a:pt x="747280" y="988517"/>
                  </a:lnTo>
                  <a:lnTo>
                    <a:pt x="771385" y="988517"/>
                  </a:lnTo>
                  <a:lnTo>
                    <a:pt x="795489" y="988517"/>
                  </a:lnTo>
                  <a:lnTo>
                    <a:pt x="795489" y="964399"/>
                  </a:lnTo>
                  <a:close/>
                </a:path>
                <a:path w="988695" h="988694">
                  <a:moveTo>
                    <a:pt x="843711" y="940295"/>
                  </a:moveTo>
                  <a:lnTo>
                    <a:pt x="819594" y="940295"/>
                  </a:lnTo>
                  <a:lnTo>
                    <a:pt x="819594" y="916190"/>
                  </a:lnTo>
                  <a:lnTo>
                    <a:pt x="795489" y="916190"/>
                  </a:lnTo>
                  <a:lnTo>
                    <a:pt x="771385" y="916190"/>
                  </a:lnTo>
                  <a:lnTo>
                    <a:pt x="771385" y="940295"/>
                  </a:lnTo>
                  <a:lnTo>
                    <a:pt x="795489" y="940295"/>
                  </a:lnTo>
                  <a:lnTo>
                    <a:pt x="795489" y="964399"/>
                  </a:lnTo>
                  <a:lnTo>
                    <a:pt x="819594" y="964399"/>
                  </a:lnTo>
                  <a:lnTo>
                    <a:pt x="843711" y="964399"/>
                  </a:lnTo>
                  <a:lnTo>
                    <a:pt x="843711" y="940295"/>
                  </a:lnTo>
                  <a:close/>
                </a:path>
                <a:path w="988695" h="988694">
                  <a:moveTo>
                    <a:pt x="891921" y="772160"/>
                  </a:moveTo>
                  <a:lnTo>
                    <a:pt x="867816" y="772160"/>
                  </a:lnTo>
                  <a:lnTo>
                    <a:pt x="867816" y="796290"/>
                  </a:lnTo>
                  <a:lnTo>
                    <a:pt x="867816" y="867410"/>
                  </a:lnTo>
                  <a:lnTo>
                    <a:pt x="795489" y="867410"/>
                  </a:lnTo>
                  <a:lnTo>
                    <a:pt x="795489" y="796290"/>
                  </a:lnTo>
                  <a:lnTo>
                    <a:pt x="867816" y="796290"/>
                  </a:lnTo>
                  <a:lnTo>
                    <a:pt x="867816" y="772160"/>
                  </a:lnTo>
                  <a:lnTo>
                    <a:pt x="771385" y="772160"/>
                  </a:lnTo>
                  <a:lnTo>
                    <a:pt x="771385" y="820877"/>
                  </a:lnTo>
                  <a:lnTo>
                    <a:pt x="771385" y="845007"/>
                  </a:lnTo>
                  <a:lnTo>
                    <a:pt x="747280" y="845007"/>
                  </a:lnTo>
                  <a:lnTo>
                    <a:pt x="747280" y="869137"/>
                  </a:lnTo>
                  <a:lnTo>
                    <a:pt x="723176" y="869137"/>
                  </a:lnTo>
                  <a:lnTo>
                    <a:pt x="723176" y="845007"/>
                  </a:lnTo>
                  <a:lnTo>
                    <a:pt x="747280" y="845007"/>
                  </a:lnTo>
                  <a:lnTo>
                    <a:pt x="747280" y="820877"/>
                  </a:lnTo>
                  <a:lnTo>
                    <a:pt x="771385" y="820877"/>
                  </a:lnTo>
                  <a:lnTo>
                    <a:pt x="771385" y="772160"/>
                  </a:lnTo>
                  <a:lnTo>
                    <a:pt x="771385" y="748487"/>
                  </a:lnTo>
                  <a:lnTo>
                    <a:pt x="795489" y="748487"/>
                  </a:lnTo>
                  <a:lnTo>
                    <a:pt x="819594" y="748487"/>
                  </a:lnTo>
                  <a:lnTo>
                    <a:pt x="819594" y="700227"/>
                  </a:lnTo>
                  <a:lnTo>
                    <a:pt x="795489" y="700227"/>
                  </a:lnTo>
                  <a:lnTo>
                    <a:pt x="795489" y="676097"/>
                  </a:lnTo>
                  <a:lnTo>
                    <a:pt x="771385" y="676097"/>
                  </a:lnTo>
                  <a:lnTo>
                    <a:pt x="771385" y="651967"/>
                  </a:lnTo>
                  <a:lnTo>
                    <a:pt x="795489" y="651967"/>
                  </a:lnTo>
                  <a:lnTo>
                    <a:pt x="819594" y="651967"/>
                  </a:lnTo>
                  <a:lnTo>
                    <a:pt x="819594" y="627837"/>
                  </a:lnTo>
                  <a:lnTo>
                    <a:pt x="795489" y="627837"/>
                  </a:lnTo>
                  <a:lnTo>
                    <a:pt x="795489" y="555447"/>
                  </a:lnTo>
                  <a:lnTo>
                    <a:pt x="819594" y="555447"/>
                  </a:lnTo>
                  <a:lnTo>
                    <a:pt x="819594" y="507187"/>
                  </a:lnTo>
                  <a:lnTo>
                    <a:pt x="795489" y="507187"/>
                  </a:lnTo>
                  <a:lnTo>
                    <a:pt x="795489" y="531317"/>
                  </a:lnTo>
                  <a:lnTo>
                    <a:pt x="771385" y="531317"/>
                  </a:lnTo>
                  <a:lnTo>
                    <a:pt x="771385" y="579577"/>
                  </a:lnTo>
                  <a:lnTo>
                    <a:pt x="747280" y="579577"/>
                  </a:lnTo>
                  <a:lnTo>
                    <a:pt x="747280" y="603707"/>
                  </a:lnTo>
                  <a:lnTo>
                    <a:pt x="771385" y="603707"/>
                  </a:lnTo>
                  <a:lnTo>
                    <a:pt x="771385" y="627837"/>
                  </a:lnTo>
                  <a:lnTo>
                    <a:pt x="747280" y="627837"/>
                  </a:lnTo>
                  <a:lnTo>
                    <a:pt x="747280" y="651967"/>
                  </a:lnTo>
                  <a:lnTo>
                    <a:pt x="723176" y="651967"/>
                  </a:lnTo>
                  <a:lnTo>
                    <a:pt x="723176" y="700227"/>
                  </a:lnTo>
                  <a:lnTo>
                    <a:pt x="699071" y="700227"/>
                  </a:lnTo>
                  <a:lnTo>
                    <a:pt x="699071" y="724357"/>
                  </a:lnTo>
                  <a:lnTo>
                    <a:pt x="723176" y="724357"/>
                  </a:lnTo>
                  <a:lnTo>
                    <a:pt x="723176" y="748487"/>
                  </a:lnTo>
                  <a:lnTo>
                    <a:pt x="747280" y="748487"/>
                  </a:lnTo>
                  <a:lnTo>
                    <a:pt x="747280" y="796747"/>
                  </a:lnTo>
                  <a:lnTo>
                    <a:pt x="723176" y="796747"/>
                  </a:lnTo>
                  <a:lnTo>
                    <a:pt x="723176" y="820877"/>
                  </a:lnTo>
                  <a:lnTo>
                    <a:pt x="699071" y="820877"/>
                  </a:lnTo>
                  <a:lnTo>
                    <a:pt x="699071" y="845007"/>
                  </a:lnTo>
                  <a:lnTo>
                    <a:pt x="674966" y="845007"/>
                  </a:lnTo>
                  <a:lnTo>
                    <a:pt x="674966" y="893267"/>
                  </a:lnTo>
                  <a:lnTo>
                    <a:pt x="650862" y="893267"/>
                  </a:lnTo>
                  <a:lnTo>
                    <a:pt x="650862" y="869137"/>
                  </a:lnTo>
                  <a:lnTo>
                    <a:pt x="626757" y="869137"/>
                  </a:lnTo>
                  <a:lnTo>
                    <a:pt x="626757" y="893267"/>
                  </a:lnTo>
                  <a:lnTo>
                    <a:pt x="602653" y="893267"/>
                  </a:lnTo>
                  <a:lnTo>
                    <a:pt x="578548" y="893267"/>
                  </a:lnTo>
                  <a:lnTo>
                    <a:pt x="578548" y="917397"/>
                  </a:lnTo>
                  <a:lnTo>
                    <a:pt x="554443" y="917397"/>
                  </a:lnTo>
                  <a:lnTo>
                    <a:pt x="554443" y="796747"/>
                  </a:lnTo>
                  <a:lnTo>
                    <a:pt x="530339" y="796747"/>
                  </a:lnTo>
                  <a:lnTo>
                    <a:pt x="530339" y="869137"/>
                  </a:lnTo>
                  <a:lnTo>
                    <a:pt x="506222" y="869137"/>
                  </a:lnTo>
                  <a:lnTo>
                    <a:pt x="506222" y="917397"/>
                  </a:lnTo>
                  <a:lnTo>
                    <a:pt x="530339" y="917397"/>
                  </a:lnTo>
                  <a:lnTo>
                    <a:pt x="530339" y="941527"/>
                  </a:lnTo>
                  <a:lnTo>
                    <a:pt x="506222" y="941527"/>
                  </a:lnTo>
                  <a:lnTo>
                    <a:pt x="506222" y="965657"/>
                  </a:lnTo>
                  <a:lnTo>
                    <a:pt x="482117" y="965657"/>
                  </a:lnTo>
                  <a:lnTo>
                    <a:pt x="482117" y="988517"/>
                  </a:lnTo>
                  <a:lnTo>
                    <a:pt x="506222" y="988517"/>
                  </a:lnTo>
                  <a:lnTo>
                    <a:pt x="530339" y="988517"/>
                  </a:lnTo>
                  <a:lnTo>
                    <a:pt x="530339" y="965657"/>
                  </a:lnTo>
                  <a:lnTo>
                    <a:pt x="554443" y="965657"/>
                  </a:lnTo>
                  <a:lnTo>
                    <a:pt x="554443" y="941527"/>
                  </a:lnTo>
                  <a:lnTo>
                    <a:pt x="578548" y="941527"/>
                  </a:lnTo>
                  <a:lnTo>
                    <a:pt x="602653" y="941527"/>
                  </a:lnTo>
                  <a:lnTo>
                    <a:pt x="602653" y="917397"/>
                  </a:lnTo>
                  <a:lnTo>
                    <a:pt x="626757" y="917397"/>
                  </a:lnTo>
                  <a:lnTo>
                    <a:pt x="650862" y="917397"/>
                  </a:lnTo>
                  <a:lnTo>
                    <a:pt x="650862" y="964399"/>
                  </a:lnTo>
                  <a:lnTo>
                    <a:pt x="626757" y="964399"/>
                  </a:lnTo>
                  <a:lnTo>
                    <a:pt x="602653" y="964399"/>
                  </a:lnTo>
                  <a:lnTo>
                    <a:pt x="578548" y="964399"/>
                  </a:lnTo>
                  <a:lnTo>
                    <a:pt x="578548" y="988517"/>
                  </a:lnTo>
                  <a:lnTo>
                    <a:pt x="602653" y="988517"/>
                  </a:lnTo>
                  <a:lnTo>
                    <a:pt x="626757" y="988517"/>
                  </a:lnTo>
                  <a:lnTo>
                    <a:pt x="650862" y="988517"/>
                  </a:lnTo>
                  <a:lnTo>
                    <a:pt x="650862" y="965657"/>
                  </a:lnTo>
                  <a:lnTo>
                    <a:pt x="674966" y="965657"/>
                  </a:lnTo>
                  <a:lnTo>
                    <a:pt x="674966" y="941527"/>
                  </a:lnTo>
                  <a:lnTo>
                    <a:pt x="699071" y="941527"/>
                  </a:lnTo>
                  <a:lnTo>
                    <a:pt x="723176" y="941527"/>
                  </a:lnTo>
                  <a:lnTo>
                    <a:pt x="747280" y="941527"/>
                  </a:lnTo>
                  <a:lnTo>
                    <a:pt x="747280" y="917397"/>
                  </a:lnTo>
                  <a:lnTo>
                    <a:pt x="723176" y="917397"/>
                  </a:lnTo>
                  <a:lnTo>
                    <a:pt x="699071" y="917397"/>
                  </a:lnTo>
                  <a:lnTo>
                    <a:pt x="699071" y="893267"/>
                  </a:lnTo>
                  <a:lnTo>
                    <a:pt x="723176" y="893267"/>
                  </a:lnTo>
                  <a:lnTo>
                    <a:pt x="747280" y="893267"/>
                  </a:lnTo>
                  <a:lnTo>
                    <a:pt x="771385" y="893267"/>
                  </a:lnTo>
                  <a:lnTo>
                    <a:pt x="771385" y="891540"/>
                  </a:lnTo>
                  <a:lnTo>
                    <a:pt x="891921" y="891540"/>
                  </a:lnTo>
                  <a:lnTo>
                    <a:pt x="891921" y="867981"/>
                  </a:lnTo>
                  <a:lnTo>
                    <a:pt x="891921" y="867410"/>
                  </a:lnTo>
                  <a:lnTo>
                    <a:pt x="891921" y="796290"/>
                  </a:lnTo>
                  <a:lnTo>
                    <a:pt x="891921" y="795667"/>
                  </a:lnTo>
                  <a:lnTo>
                    <a:pt x="891921" y="772160"/>
                  </a:lnTo>
                  <a:close/>
                </a:path>
                <a:path w="988695" h="988694">
                  <a:moveTo>
                    <a:pt x="916025" y="916190"/>
                  </a:moveTo>
                  <a:lnTo>
                    <a:pt x="891921" y="916190"/>
                  </a:lnTo>
                  <a:lnTo>
                    <a:pt x="867816" y="916190"/>
                  </a:lnTo>
                  <a:lnTo>
                    <a:pt x="867816" y="892086"/>
                  </a:lnTo>
                  <a:lnTo>
                    <a:pt x="843711" y="892086"/>
                  </a:lnTo>
                  <a:lnTo>
                    <a:pt x="843711" y="940295"/>
                  </a:lnTo>
                  <a:lnTo>
                    <a:pt x="867816" y="940295"/>
                  </a:lnTo>
                  <a:lnTo>
                    <a:pt x="867816" y="988517"/>
                  </a:lnTo>
                  <a:lnTo>
                    <a:pt x="891921" y="988517"/>
                  </a:lnTo>
                  <a:lnTo>
                    <a:pt x="916025" y="988517"/>
                  </a:lnTo>
                  <a:lnTo>
                    <a:pt x="916025" y="964399"/>
                  </a:lnTo>
                  <a:lnTo>
                    <a:pt x="891921" y="964399"/>
                  </a:lnTo>
                  <a:lnTo>
                    <a:pt x="891921" y="940295"/>
                  </a:lnTo>
                  <a:lnTo>
                    <a:pt x="916025" y="940295"/>
                  </a:lnTo>
                  <a:lnTo>
                    <a:pt x="916025" y="916190"/>
                  </a:lnTo>
                  <a:close/>
                </a:path>
                <a:path w="988695" h="988694">
                  <a:moveTo>
                    <a:pt x="940130" y="940295"/>
                  </a:moveTo>
                  <a:lnTo>
                    <a:pt x="916025" y="940295"/>
                  </a:lnTo>
                  <a:lnTo>
                    <a:pt x="916025" y="964399"/>
                  </a:lnTo>
                  <a:lnTo>
                    <a:pt x="940130" y="964399"/>
                  </a:lnTo>
                  <a:lnTo>
                    <a:pt x="940130" y="940295"/>
                  </a:lnTo>
                  <a:close/>
                </a:path>
                <a:path w="988695" h="988694">
                  <a:moveTo>
                    <a:pt x="964234" y="843876"/>
                  </a:moveTo>
                  <a:lnTo>
                    <a:pt x="940130" y="843876"/>
                  </a:lnTo>
                  <a:lnTo>
                    <a:pt x="940130" y="867981"/>
                  </a:lnTo>
                  <a:lnTo>
                    <a:pt x="964234" y="867981"/>
                  </a:lnTo>
                  <a:lnTo>
                    <a:pt x="964234" y="843876"/>
                  </a:lnTo>
                  <a:close/>
                </a:path>
                <a:path w="988695" h="988694">
                  <a:moveTo>
                    <a:pt x="988339" y="892086"/>
                  </a:moveTo>
                  <a:lnTo>
                    <a:pt x="964234" y="892086"/>
                  </a:lnTo>
                  <a:lnTo>
                    <a:pt x="940130" y="892086"/>
                  </a:lnTo>
                  <a:lnTo>
                    <a:pt x="916025" y="892086"/>
                  </a:lnTo>
                  <a:lnTo>
                    <a:pt x="916025" y="916190"/>
                  </a:lnTo>
                  <a:lnTo>
                    <a:pt x="940130" y="916190"/>
                  </a:lnTo>
                  <a:lnTo>
                    <a:pt x="940130" y="940295"/>
                  </a:lnTo>
                  <a:lnTo>
                    <a:pt x="964234" y="940295"/>
                  </a:lnTo>
                  <a:lnTo>
                    <a:pt x="964234" y="964399"/>
                  </a:lnTo>
                  <a:lnTo>
                    <a:pt x="988339" y="964399"/>
                  </a:lnTo>
                  <a:lnTo>
                    <a:pt x="988339" y="892086"/>
                  </a:lnTo>
                  <a:close/>
                </a:path>
                <a:path w="988695" h="988694">
                  <a:moveTo>
                    <a:pt x="988339" y="0"/>
                  </a:moveTo>
                  <a:lnTo>
                    <a:pt x="819594" y="0"/>
                  </a:lnTo>
                  <a:lnTo>
                    <a:pt x="819594" y="24130"/>
                  </a:lnTo>
                  <a:lnTo>
                    <a:pt x="819594" y="144780"/>
                  </a:lnTo>
                  <a:lnTo>
                    <a:pt x="819594" y="168910"/>
                  </a:lnTo>
                  <a:lnTo>
                    <a:pt x="988339" y="168910"/>
                  </a:lnTo>
                  <a:lnTo>
                    <a:pt x="988339" y="144805"/>
                  </a:lnTo>
                  <a:lnTo>
                    <a:pt x="988339" y="24282"/>
                  </a:lnTo>
                  <a:lnTo>
                    <a:pt x="964234" y="24282"/>
                  </a:lnTo>
                  <a:lnTo>
                    <a:pt x="964234" y="144780"/>
                  </a:lnTo>
                  <a:lnTo>
                    <a:pt x="843711" y="144780"/>
                  </a:lnTo>
                  <a:lnTo>
                    <a:pt x="843711" y="24130"/>
                  </a:lnTo>
                  <a:lnTo>
                    <a:pt x="988339" y="24130"/>
                  </a:lnTo>
                  <a:lnTo>
                    <a:pt x="98833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5963" y="841826"/>
              <a:ext cx="940435" cy="916305"/>
            </a:xfrm>
            <a:custGeom>
              <a:avLst/>
              <a:gdLst/>
              <a:ahLst/>
              <a:cxnLst/>
              <a:rect l="l" t="t" r="r" b="b"/>
              <a:pathLst>
                <a:path w="940434" h="916305">
                  <a:moveTo>
                    <a:pt x="120535" y="819594"/>
                  </a:moveTo>
                  <a:lnTo>
                    <a:pt x="48209" y="819594"/>
                  </a:lnTo>
                  <a:lnTo>
                    <a:pt x="48209" y="891908"/>
                  </a:lnTo>
                  <a:lnTo>
                    <a:pt x="120535" y="891908"/>
                  </a:lnTo>
                  <a:lnTo>
                    <a:pt x="120535" y="819594"/>
                  </a:lnTo>
                  <a:close/>
                </a:path>
                <a:path w="940434" h="916305">
                  <a:moveTo>
                    <a:pt x="120535" y="0"/>
                  </a:moveTo>
                  <a:lnTo>
                    <a:pt x="48209" y="0"/>
                  </a:lnTo>
                  <a:lnTo>
                    <a:pt x="48209" y="72313"/>
                  </a:lnTo>
                  <a:lnTo>
                    <a:pt x="120535" y="72313"/>
                  </a:lnTo>
                  <a:lnTo>
                    <a:pt x="120535" y="0"/>
                  </a:lnTo>
                  <a:close/>
                </a:path>
                <a:path w="940434" h="916305">
                  <a:moveTo>
                    <a:pt x="168744" y="795489"/>
                  </a:moveTo>
                  <a:lnTo>
                    <a:pt x="144640" y="795489"/>
                  </a:lnTo>
                  <a:lnTo>
                    <a:pt x="144640" y="916012"/>
                  </a:lnTo>
                  <a:lnTo>
                    <a:pt x="168744" y="916012"/>
                  </a:lnTo>
                  <a:lnTo>
                    <a:pt x="168744" y="795489"/>
                  </a:lnTo>
                  <a:close/>
                </a:path>
                <a:path w="940434" h="916305">
                  <a:moveTo>
                    <a:pt x="168744" y="770763"/>
                  </a:moveTo>
                  <a:lnTo>
                    <a:pt x="0" y="770763"/>
                  </a:lnTo>
                  <a:lnTo>
                    <a:pt x="0" y="794893"/>
                  </a:lnTo>
                  <a:lnTo>
                    <a:pt x="0" y="915543"/>
                  </a:lnTo>
                  <a:lnTo>
                    <a:pt x="24104" y="915543"/>
                  </a:lnTo>
                  <a:lnTo>
                    <a:pt x="24104" y="794893"/>
                  </a:lnTo>
                  <a:lnTo>
                    <a:pt x="168744" y="794893"/>
                  </a:lnTo>
                  <a:lnTo>
                    <a:pt x="168744" y="770763"/>
                  </a:lnTo>
                  <a:close/>
                </a:path>
                <a:path w="940434" h="916305">
                  <a:moveTo>
                    <a:pt x="843711" y="771385"/>
                  </a:moveTo>
                  <a:lnTo>
                    <a:pt x="819594" y="771385"/>
                  </a:lnTo>
                  <a:lnTo>
                    <a:pt x="819594" y="795489"/>
                  </a:lnTo>
                  <a:lnTo>
                    <a:pt x="843711" y="795489"/>
                  </a:lnTo>
                  <a:lnTo>
                    <a:pt x="843711" y="771385"/>
                  </a:lnTo>
                  <a:close/>
                </a:path>
                <a:path w="940434" h="916305">
                  <a:moveTo>
                    <a:pt x="940130" y="0"/>
                  </a:moveTo>
                  <a:lnTo>
                    <a:pt x="867816" y="0"/>
                  </a:lnTo>
                  <a:lnTo>
                    <a:pt x="867816" y="72313"/>
                  </a:lnTo>
                  <a:lnTo>
                    <a:pt x="940130" y="72313"/>
                  </a:lnTo>
                  <a:lnTo>
                    <a:pt x="94013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5996" y="1033897"/>
            <a:ext cx="8879840" cy="12522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1789"/>
              </a:lnSpc>
              <a:spcBef>
                <a:spcPts val="265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drawings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objects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missing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lines.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Remember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hidden</a:t>
            </a:r>
            <a:r>
              <a:rPr sz="16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detail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represented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dotted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line.</a:t>
            </a:r>
            <a:r>
              <a:rPr sz="16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arrow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‘X’</a:t>
            </a:r>
            <a:r>
              <a:rPr sz="1600" spc="3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indicates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view.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Arrow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‘Y’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indicates</a:t>
            </a:r>
            <a:r>
              <a:rPr sz="16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view.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five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dimensions.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(Use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ruler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measure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completed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views)</a:t>
            </a:r>
            <a:endParaRPr sz="1600">
              <a:latin typeface="Arial"/>
              <a:cs typeface="Arial"/>
            </a:endParaRPr>
          </a:p>
          <a:p>
            <a:pPr marR="161925" algn="ctr">
              <a:lnSpc>
                <a:spcPct val="100000"/>
              </a:lnSpc>
              <a:spcBef>
                <a:spcPts val="124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2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4598" y="95220"/>
            <a:ext cx="5356860" cy="414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17420" algn="l"/>
                <a:tab pos="4241165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900" spc="-15" baseline="9259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900" spc="104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aseline="925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spc="11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30" baseline="925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9259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379118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" name="object 4"/>
          <p:cNvGrpSpPr>
            <a:grpSpLocks noGrp="1" noUngrp="1" noRot="1" noMove="1" noResize="1"/>
          </p:cNvGrpSpPr>
          <p:nvPr/>
        </p:nvGrpSpPr>
        <p:grpSpPr>
          <a:xfrm>
            <a:off x="113092" y="96889"/>
            <a:ext cx="10473055" cy="7322820"/>
            <a:chOff x="113092" y="96889"/>
            <a:chExt cx="10473055" cy="7322820"/>
          </a:xfrm>
        </p:grpSpPr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902" y="100699"/>
              <a:ext cx="10465435" cy="7315200"/>
            </a:xfrm>
            <a:custGeom>
              <a:avLst/>
              <a:gdLst/>
              <a:ahLst/>
              <a:cxnLst/>
              <a:rect l="l" t="t" r="r" b="b"/>
              <a:pathLst>
                <a:path w="10465435" h="7315200">
                  <a:moveTo>
                    <a:pt x="0" y="0"/>
                  </a:moveTo>
                  <a:lnTo>
                    <a:pt x="10464807" y="0"/>
                  </a:lnTo>
                  <a:lnTo>
                    <a:pt x="10464807" y="7315203"/>
                  </a:lnTo>
                  <a:lnTo>
                    <a:pt x="0" y="73152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3969" y="5342104"/>
              <a:ext cx="3405504" cy="1542415"/>
            </a:xfrm>
            <a:custGeom>
              <a:avLst/>
              <a:gdLst/>
              <a:ahLst/>
              <a:cxnLst/>
              <a:rect l="l" t="t" r="r" b="b"/>
              <a:pathLst>
                <a:path w="3405504" h="1542415">
                  <a:moveTo>
                    <a:pt x="0" y="1542192"/>
                  </a:moveTo>
                  <a:lnTo>
                    <a:pt x="3405110" y="1542192"/>
                  </a:lnTo>
                  <a:lnTo>
                    <a:pt x="3405110" y="0"/>
                  </a:lnTo>
                  <a:lnTo>
                    <a:pt x="0" y="0"/>
                  </a:lnTo>
                  <a:lnTo>
                    <a:pt x="0" y="1542192"/>
                  </a:lnTo>
                  <a:close/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90248" y="6891479"/>
              <a:ext cx="6328410" cy="0"/>
            </a:xfrm>
            <a:custGeom>
              <a:avLst/>
              <a:gdLst/>
              <a:ahLst/>
              <a:cxnLst/>
              <a:rect l="l" t="t" r="r" b="b"/>
              <a:pathLst>
                <a:path w="6328409">
                  <a:moveTo>
                    <a:pt x="0" y="0"/>
                  </a:moveTo>
                  <a:lnTo>
                    <a:pt x="6327788" y="0"/>
                  </a:lnTo>
                </a:path>
              </a:pathLst>
            </a:custGeom>
            <a:ln w="12701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29627" y="6898375"/>
            <a:ext cx="193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1158" y="6898375"/>
            <a:ext cx="160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56710" y="2302000"/>
            <a:ext cx="1685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2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>
            <a:grpSpLocks noGrp="1" noUngrp="1" noRot="1" noMove="1" noResize="1"/>
          </p:cNvGrpSpPr>
          <p:nvPr/>
        </p:nvGrpSpPr>
        <p:grpSpPr>
          <a:xfrm>
            <a:off x="487827" y="1979454"/>
            <a:ext cx="9599295" cy="4919345"/>
            <a:chOff x="487827" y="1979454"/>
            <a:chExt cx="9599295" cy="4919345"/>
          </a:xfrm>
        </p:grpSpPr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22470" y="1983264"/>
              <a:ext cx="3361054" cy="3361054"/>
            </a:xfrm>
            <a:custGeom>
              <a:avLst/>
              <a:gdLst/>
              <a:ahLst/>
              <a:cxnLst/>
              <a:rect l="l" t="t" r="r" b="b"/>
              <a:pathLst>
                <a:path w="3361054" h="3361054">
                  <a:moveTo>
                    <a:pt x="0" y="3360765"/>
                  </a:moveTo>
                  <a:lnTo>
                    <a:pt x="3360765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20138" y="4548390"/>
              <a:ext cx="4290060" cy="836294"/>
            </a:xfrm>
            <a:custGeom>
              <a:avLst/>
              <a:gdLst/>
              <a:ahLst/>
              <a:cxnLst/>
              <a:rect l="l" t="t" r="r" b="b"/>
              <a:pathLst>
                <a:path w="4290059" h="836295">
                  <a:moveTo>
                    <a:pt x="4289685" y="835920"/>
                  </a:moveTo>
                  <a:lnTo>
                    <a:pt x="4289685" y="0"/>
                  </a:lnTo>
                  <a:lnTo>
                    <a:pt x="0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0510" y="5351972"/>
              <a:ext cx="6004560" cy="1540510"/>
            </a:xfrm>
            <a:custGeom>
              <a:avLst/>
              <a:gdLst/>
              <a:ahLst/>
              <a:cxnLst/>
              <a:rect l="l" t="t" r="r" b="b"/>
              <a:pathLst>
                <a:path w="6004559" h="1540509">
                  <a:moveTo>
                    <a:pt x="0" y="1540417"/>
                  </a:moveTo>
                  <a:lnTo>
                    <a:pt x="3401758" y="1540417"/>
                  </a:lnTo>
                  <a:lnTo>
                    <a:pt x="3401758" y="855788"/>
                  </a:lnTo>
                  <a:lnTo>
                    <a:pt x="2053893" y="855788"/>
                  </a:lnTo>
                  <a:lnTo>
                    <a:pt x="2053893" y="6"/>
                  </a:lnTo>
                </a:path>
                <a:path w="6004559" h="1540509">
                  <a:moveTo>
                    <a:pt x="4185652" y="0"/>
                  </a:moveTo>
                  <a:lnTo>
                    <a:pt x="6004203" y="0"/>
                  </a:lnTo>
                  <a:lnTo>
                    <a:pt x="6004203" y="1540417"/>
                  </a:lnTo>
                  <a:lnTo>
                    <a:pt x="4185652" y="1540417"/>
                  </a:lnTo>
                  <a:lnTo>
                    <a:pt x="4185652" y="0"/>
                  </a:lnTo>
                  <a:close/>
                </a:path>
                <a:path w="6004559" h="1540509">
                  <a:moveTo>
                    <a:pt x="4185652" y="855788"/>
                  </a:moveTo>
                  <a:lnTo>
                    <a:pt x="6004203" y="855788"/>
                  </a:lnTo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70421" y="4984621"/>
              <a:ext cx="948055" cy="840740"/>
            </a:xfrm>
            <a:custGeom>
              <a:avLst/>
              <a:gdLst/>
              <a:ahLst/>
              <a:cxnLst/>
              <a:rect l="l" t="t" r="r" b="b"/>
              <a:pathLst>
                <a:path w="948054" h="840739">
                  <a:moveTo>
                    <a:pt x="947868" y="0"/>
                  </a:moveTo>
                  <a:lnTo>
                    <a:pt x="0" y="0"/>
                  </a:lnTo>
                  <a:lnTo>
                    <a:pt x="0" y="840157"/>
                  </a:lnTo>
                  <a:lnTo>
                    <a:pt x="947868" y="840157"/>
                  </a:lnTo>
                  <a:lnTo>
                    <a:pt x="947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2266" y="5349679"/>
              <a:ext cx="511809" cy="490220"/>
            </a:xfrm>
            <a:custGeom>
              <a:avLst/>
              <a:gdLst/>
              <a:ahLst/>
              <a:cxnLst/>
              <a:rect l="l" t="t" r="r" b="b"/>
              <a:pathLst>
                <a:path w="511810" h="490220">
                  <a:moveTo>
                    <a:pt x="511265" y="0"/>
                  </a:moveTo>
                  <a:lnTo>
                    <a:pt x="0" y="489736"/>
                  </a:lnTo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827" y="3291450"/>
              <a:ext cx="1569668" cy="1011441"/>
            </a:xfrm>
            <a:prstGeom prst="rect">
              <a:avLst/>
            </a:prstGeom>
          </p:spPr>
        </p:pic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6123" y="3352997"/>
              <a:ext cx="567690" cy="986155"/>
            </a:xfrm>
            <a:custGeom>
              <a:avLst/>
              <a:gdLst/>
              <a:ahLst/>
              <a:cxnLst/>
              <a:rect l="l" t="t" r="r" b="b"/>
              <a:pathLst>
                <a:path w="567689" h="986154">
                  <a:moveTo>
                    <a:pt x="369265" y="11353"/>
                  </a:moveTo>
                  <a:lnTo>
                    <a:pt x="363575" y="0"/>
                  </a:lnTo>
                  <a:lnTo>
                    <a:pt x="51523" y="156502"/>
                  </a:lnTo>
                  <a:lnTo>
                    <a:pt x="39370" y="132270"/>
                  </a:lnTo>
                  <a:lnTo>
                    <a:pt x="0" y="189445"/>
                  </a:lnTo>
                  <a:lnTo>
                    <a:pt x="69367" y="192087"/>
                  </a:lnTo>
                  <a:lnTo>
                    <a:pt x="58407" y="170218"/>
                  </a:lnTo>
                  <a:lnTo>
                    <a:pt x="57213" y="167855"/>
                  </a:lnTo>
                  <a:lnTo>
                    <a:pt x="369265" y="11353"/>
                  </a:lnTo>
                  <a:close/>
                </a:path>
                <a:path w="567689" h="986154">
                  <a:moveTo>
                    <a:pt x="567448" y="973899"/>
                  </a:moveTo>
                  <a:lnTo>
                    <a:pt x="241884" y="847877"/>
                  </a:lnTo>
                  <a:lnTo>
                    <a:pt x="242620" y="845972"/>
                  </a:lnTo>
                  <a:lnTo>
                    <a:pt x="251675" y="822591"/>
                  </a:lnTo>
                  <a:lnTo>
                    <a:pt x="182867" y="831837"/>
                  </a:lnTo>
                  <a:lnTo>
                    <a:pt x="227507" y="885012"/>
                  </a:lnTo>
                  <a:lnTo>
                    <a:pt x="237299" y="859726"/>
                  </a:lnTo>
                  <a:lnTo>
                    <a:pt x="562851" y="985748"/>
                  </a:lnTo>
                  <a:lnTo>
                    <a:pt x="567448" y="97389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13865" y="4212964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>
            <a:grpSpLocks noGrp="1" noUngrp="1" noRot="1" noMove="1" noResize="1"/>
          </p:cNvGrpSpPr>
          <p:nvPr/>
        </p:nvGrpSpPr>
        <p:grpSpPr>
          <a:xfrm>
            <a:off x="3155794" y="2736257"/>
            <a:ext cx="6193155" cy="3271520"/>
            <a:chOff x="3155794" y="2736257"/>
            <a:chExt cx="6193155" cy="3271520"/>
          </a:xfrm>
        </p:grpSpPr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59604" y="2740067"/>
              <a:ext cx="6165850" cy="2644775"/>
            </a:xfrm>
            <a:custGeom>
              <a:avLst/>
              <a:gdLst/>
              <a:ahLst/>
              <a:cxnLst/>
              <a:rect l="l" t="t" r="r" b="b"/>
              <a:pathLst>
                <a:path w="6165850" h="2644775">
                  <a:moveTo>
                    <a:pt x="6165367" y="2644242"/>
                  </a:moveTo>
                  <a:lnTo>
                    <a:pt x="6165367" y="0"/>
                  </a:lnTo>
                  <a:lnTo>
                    <a:pt x="0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27556" y="6001434"/>
              <a:ext cx="1814830" cy="0"/>
            </a:xfrm>
            <a:custGeom>
              <a:avLst/>
              <a:gdLst/>
              <a:ahLst/>
              <a:cxnLst/>
              <a:rect l="l" t="t" r="r" b="b"/>
              <a:pathLst>
                <a:path w="1814829">
                  <a:moveTo>
                    <a:pt x="0" y="0"/>
                  </a:moveTo>
                  <a:lnTo>
                    <a:pt x="1814569" y="0"/>
                  </a:lnTo>
                </a:path>
              </a:pathLst>
            </a:custGeom>
            <a:ln w="12701">
              <a:solidFill>
                <a:srgbClr val="15161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23316" y="5696585"/>
              <a:ext cx="155575" cy="155575"/>
            </a:xfrm>
            <a:custGeom>
              <a:avLst/>
              <a:gdLst/>
              <a:ahLst/>
              <a:cxnLst/>
              <a:rect l="l" t="t" r="r" b="b"/>
              <a:pathLst>
                <a:path w="155575" h="155575">
                  <a:moveTo>
                    <a:pt x="77665" y="155336"/>
                  </a:moveTo>
                  <a:lnTo>
                    <a:pt x="77665" y="0"/>
                  </a:lnTo>
                </a:path>
                <a:path w="155575" h="155575">
                  <a:moveTo>
                    <a:pt x="155336" y="77666"/>
                  </a:moveTo>
                  <a:lnTo>
                    <a:pt x="0" y="77666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626" y="2723132"/>
            <a:ext cx="144780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2883" y="5750944"/>
            <a:ext cx="2200910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46685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PLEASE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ESTIMATE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64830" y="6700014"/>
            <a:ext cx="7067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AFB0B0"/>
                </a:solidFill>
                <a:latin typeface="Arial"/>
                <a:cs typeface="Arial"/>
              </a:rPr>
              <a:t>V.Ryan</a:t>
            </a:r>
            <a:r>
              <a:rPr sz="800" spc="-20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FB0B0"/>
                </a:solidFill>
                <a:latin typeface="Arial"/>
                <a:cs typeface="Arial"/>
              </a:rPr>
              <a:t>©</a:t>
            </a:r>
            <a:r>
              <a:rPr sz="800" spc="-15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AFB0B0"/>
                </a:solidFill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9690" y="611348"/>
            <a:ext cx="5537835" cy="3530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500"/>
              </a:spcBef>
              <a:tabLst>
                <a:tab pos="172529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https://technologystudent.com/despro_flsh/third5.html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17347" y="551785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>
            <a:grpSpLocks noGrp="1" noUngrp="1" noRot="1" noMove="1" noResize="1"/>
          </p:cNvGrpSpPr>
          <p:nvPr/>
        </p:nvGrpSpPr>
        <p:grpSpPr>
          <a:xfrm>
            <a:off x="9321101" y="752395"/>
            <a:ext cx="1075690" cy="1075690"/>
            <a:chOff x="9321101" y="752395"/>
            <a:chExt cx="1075690" cy="1075690"/>
          </a:xfrm>
        </p:grpSpPr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21101" y="752395"/>
              <a:ext cx="1075690" cy="1075690"/>
            </a:xfrm>
            <a:custGeom>
              <a:avLst/>
              <a:gdLst/>
              <a:ahLst/>
              <a:cxnLst/>
              <a:rect l="l" t="t" r="r" b="b"/>
              <a:pathLst>
                <a:path w="1075690" h="1075689">
                  <a:moveTo>
                    <a:pt x="1075298" y="0"/>
                  </a:moveTo>
                  <a:lnTo>
                    <a:pt x="0" y="0"/>
                  </a:lnTo>
                  <a:lnTo>
                    <a:pt x="0" y="1075298"/>
                  </a:lnTo>
                  <a:lnTo>
                    <a:pt x="1075298" y="1075298"/>
                  </a:lnTo>
                  <a:lnTo>
                    <a:pt x="1075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79534" y="810838"/>
              <a:ext cx="935355" cy="351155"/>
            </a:xfrm>
            <a:custGeom>
              <a:avLst/>
              <a:gdLst/>
              <a:ahLst/>
              <a:cxnLst/>
              <a:rect l="l" t="t" r="r" b="b"/>
              <a:pathLst>
                <a:path w="935354" h="351155">
                  <a:moveTo>
                    <a:pt x="93510" y="280517"/>
                  </a:moveTo>
                  <a:lnTo>
                    <a:pt x="70129" y="280517"/>
                  </a:lnTo>
                  <a:lnTo>
                    <a:pt x="70129" y="210388"/>
                  </a:lnTo>
                  <a:lnTo>
                    <a:pt x="46748" y="210388"/>
                  </a:lnTo>
                  <a:lnTo>
                    <a:pt x="46748" y="233768"/>
                  </a:lnTo>
                  <a:lnTo>
                    <a:pt x="23380" y="233768"/>
                  </a:lnTo>
                  <a:lnTo>
                    <a:pt x="23380" y="257136"/>
                  </a:lnTo>
                  <a:lnTo>
                    <a:pt x="46748" y="257136"/>
                  </a:lnTo>
                  <a:lnTo>
                    <a:pt x="46748" y="280517"/>
                  </a:lnTo>
                  <a:lnTo>
                    <a:pt x="23380" y="280517"/>
                  </a:lnTo>
                  <a:lnTo>
                    <a:pt x="23380" y="257136"/>
                  </a:lnTo>
                  <a:lnTo>
                    <a:pt x="0" y="257136"/>
                  </a:lnTo>
                  <a:lnTo>
                    <a:pt x="0" y="303898"/>
                  </a:lnTo>
                  <a:lnTo>
                    <a:pt x="23380" y="303898"/>
                  </a:lnTo>
                  <a:lnTo>
                    <a:pt x="46748" y="303898"/>
                  </a:lnTo>
                  <a:lnTo>
                    <a:pt x="70129" y="303898"/>
                  </a:lnTo>
                  <a:lnTo>
                    <a:pt x="93510" y="303898"/>
                  </a:lnTo>
                  <a:lnTo>
                    <a:pt x="93510" y="280517"/>
                  </a:lnTo>
                  <a:close/>
                </a:path>
                <a:path w="935354" h="351155">
                  <a:moveTo>
                    <a:pt x="116878" y="233768"/>
                  </a:moveTo>
                  <a:lnTo>
                    <a:pt x="93510" y="233768"/>
                  </a:lnTo>
                  <a:lnTo>
                    <a:pt x="93510" y="280517"/>
                  </a:lnTo>
                  <a:lnTo>
                    <a:pt x="116878" y="280517"/>
                  </a:lnTo>
                  <a:lnTo>
                    <a:pt x="116878" y="233768"/>
                  </a:lnTo>
                  <a:close/>
                </a:path>
                <a:path w="935354" h="351155">
                  <a:moveTo>
                    <a:pt x="116878" y="187007"/>
                  </a:moveTo>
                  <a:lnTo>
                    <a:pt x="93510" y="187007"/>
                  </a:lnTo>
                  <a:lnTo>
                    <a:pt x="70129" y="187007"/>
                  </a:lnTo>
                  <a:lnTo>
                    <a:pt x="70129" y="210388"/>
                  </a:lnTo>
                  <a:lnTo>
                    <a:pt x="93510" y="210388"/>
                  </a:lnTo>
                  <a:lnTo>
                    <a:pt x="116878" y="210388"/>
                  </a:lnTo>
                  <a:lnTo>
                    <a:pt x="116878" y="187007"/>
                  </a:lnTo>
                  <a:close/>
                </a:path>
                <a:path w="935354" h="351155">
                  <a:moveTo>
                    <a:pt x="187007" y="187007"/>
                  </a:moveTo>
                  <a:lnTo>
                    <a:pt x="163639" y="187007"/>
                  </a:lnTo>
                  <a:lnTo>
                    <a:pt x="140258" y="187007"/>
                  </a:lnTo>
                  <a:lnTo>
                    <a:pt x="140258" y="210388"/>
                  </a:lnTo>
                  <a:lnTo>
                    <a:pt x="163639" y="210388"/>
                  </a:lnTo>
                  <a:lnTo>
                    <a:pt x="187007" y="210388"/>
                  </a:lnTo>
                  <a:lnTo>
                    <a:pt x="187007" y="187007"/>
                  </a:lnTo>
                  <a:close/>
                </a:path>
                <a:path w="935354" h="351155">
                  <a:moveTo>
                    <a:pt x="210388" y="140258"/>
                  </a:moveTo>
                  <a:lnTo>
                    <a:pt x="187007" y="140258"/>
                  </a:lnTo>
                  <a:lnTo>
                    <a:pt x="187007" y="163639"/>
                  </a:lnTo>
                  <a:lnTo>
                    <a:pt x="210388" y="163639"/>
                  </a:lnTo>
                  <a:lnTo>
                    <a:pt x="210388" y="140258"/>
                  </a:lnTo>
                  <a:close/>
                </a:path>
                <a:path w="935354" h="351155">
                  <a:moveTo>
                    <a:pt x="233768" y="327266"/>
                  </a:moveTo>
                  <a:lnTo>
                    <a:pt x="210388" y="327266"/>
                  </a:lnTo>
                  <a:lnTo>
                    <a:pt x="210388" y="233768"/>
                  </a:lnTo>
                  <a:lnTo>
                    <a:pt x="187007" y="233768"/>
                  </a:lnTo>
                  <a:lnTo>
                    <a:pt x="187007" y="350647"/>
                  </a:lnTo>
                  <a:lnTo>
                    <a:pt x="210388" y="350647"/>
                  </a:lnTo>
                  <a:lnTo>
                    <a:pt x="233768" y="350647"/>
                  </a:lnTo>
                  <a:lnTo>
                    <a:pt x="233768" y="327266"/>
                  </a:lnTo>
                  <a:close/>
                </a:path>
                <a:path w="935354" h="351155">
                  <a:moveTo>
                    <a:pt x="257136" y="187007"/>
                  </a:moveTo>
                  <a:lnTo>
                    <a:pt x="233768" y="187007"/>
                  </a:lnTo>
                  <a:lnTo>
                    <a:pt x="210388" y="187007"/>
                  </a:lnTo>
                  <a:lnTo>
                    <a:pt x="210388" y="210388"/>
                  </a:lnTo>
                  <a:lnTo>
                    <a:pt x="233768" y="210388"/>
                  </a:lnTo>
                  <a:lnTo>
                    <a:pt x="257136" y="210388"/>
                  </a:lnTo>
                  <a:lnTo>
                    <a:pt x="257136" y="187007"/>
                  </a:lnTo>
                  <a:close/>
                </a:path>
                <a:path w="935354" h="351155">
                  <a:moveTo>
                    <a:pt x="257136" y="140258"/>
                  </a:moveTo>
                  <a:lnTo>
                    <a:pt x="233768" y="140258"/>
                  </a:lnTo>
                  <a:lnTo>
                    <a:pt x="233768" y="163639"/>
                  </a:lnTo>
                  <a:lnTo>
                    <a:pt x="257136" y="163639"/>
                  </a:lnTo>
                  <a:lnTo>
                    <a:pt x="257136" y="140258"/>
                  </a:lnTo>
                  <a:close/>
                </a:path>
                <a:path w="935354" h="351155">
                  <a:moveTo>
                    <a:pt x="257136" y="46761"/>
                  </a:moveTo>
                  <a:lnTo>
                    <a:pt x="233768" y="46761"/>
                  </a:lnTo>
                  <a:lnTo>
                    <a:pt x="233768" y="23380"/>
                  </a:lnTo>
                  <a:lnTo>
                    <a:pt x="210388" y="23380"/>
                  </a:lnTo>
                  <a:lnTo>
                    <a:pt x="210388" y="46761"/>
                  </a:lnTo>
                  <a:lnTo>
                    <a:pt x="187007" y="46761"/>
                  </a:lnTo>
                  <a:lnTo>
                    <a:pt x="187007" y="93510"/>
                  </a:lnTo>
                  <a:lnTo>
                    <a:pt x="210388" y="93510"/>
                  </a:lnTo>
                  <a:lnTo>
                    <a:pt x="210388" y="140258"/>
                  </a:lnTo>
                  <a:lnTo>
                    <a:pt x="233768" y="140258"/>
                  </a:lnTo>
                  <a:lnTo>
                    <a:pt x="233768" y="70129"/>
                  </a:lnTo>
                  <a:lnTo>
                    <a:pt x="257136" y="70129"/>
                  </a:lnTo>
                  <a:lnTo>
                    <a:pt x="257136" y="46761"/>
                  </a:lnTo>
                  <a:close/>
                </a:path>
                <a:path w="935354" h="351155">
                  <a:moveTo>
                    <a:pt x="280517" y="163639"/>
                  </a:moveTo>
                  <a:lnTo>
                    <a:pt x="257136" y="163639"/>
                  </a:lnTo>
                  <a:lnTo>
                    <a:pt x="257136" y="187007"/>
                  </a:lnTo>
                  <a:lnTo>
                    <a:pt x="280517" y="187007"/>
                  </a:lnTo>
                  <a:lnTo>
                    <a:pt x="280517" y="163639"/>
                  </a:lnTo>
                  <a:close/>
                </a:path>
                <a:path w="935354" h="351155">
                  <a:moveTo>
                    <a:pt x="303885" y="210388"/>
                  </a:moveTo>
                  <a:lnTo>
                    <a:pt x="280517" y="210388"/>
                  </a:lnTo>
                  <a:lnTo>
                    <a:pt x="257136" y="210388"/>
                  </a:lnTo>
                  <a:lnTo>
                    <a:pt x="257136" y="233768"/>
                  </a:lnTo>
                  <a:lnTo>
                    <a:pt x="233768" y="233768"/>
                  </a:lnTo>
                  <a:lnTo>
                    <a:pt x="233768" y="257136"/>
                  </a:lnTo>
                  <a:lnTo>
                    <a:pt x="257136" y="257136"/>
                  </a:lnTo>
                  <a:lnTo>
                    <a:pt x="280517" y="257136"/>
                  </a:lnTo>
                  <a:lnTo>
                    <a:pt x="280517" y="233768"/>
                  </a:lnTo>
                  <a:lnTo>
                    <a:pt x="303885" y="233768"/>
                  </a:lnTo>
                  <a:lnTo>
                    <a:pt x="303885" y="210388"/>
                  </a:lnTo>
                  <a:close/>
                </a:path>
                <a:path w="935354" h="351155">
                  <a:moveTo>
                    <a:pt x="303885" y="93510"/>
                  </a:moveTo>
                  <a:lnTo>
                    <a:pt x="280517" y="93510"/>
                  </a:lnTo>
                  <a:lnTo>
                    <a:pt x="257136" y="93510"/>
                  </a:lnTo>
                  <a:lnTo>
                    <a:pt x="257136" y="116878"/>
                  </a:lnTo>
                  <a:lnTo>
                    <a:pt x="280517" y="116878"/>
                  </a:lnTo>
                  <a:lnTo>
                    <a:pt x="280517" y="163639"/>
                  </a:lnTo>
                  <a:lnTo>
                    <a:pt x="303885" y="163639"/>
                  </a:lnTo>
                  <a:lnTo>
                    <a:pt x="303885" y="93510"/>
                  </a:lnTo>
                  <a:close/>
                </a:path>
                <a:path w="935354" h="351155">
                  <a:moveTo>
                    <a:pt x="327266" y="0"/>
                  </a:moveTo>
                  <a:lnTo>
                    <a:pt x="303885" y="0"/>
                  </a:lnTo>
                  <a:lnTo>
                    <a:pt x="280517" y="0"/>
                  </a:lnTo>
                  <a:lnTo>
                    <a:pt x="257136" y="0"/>
                  </a:lnTo>
                  <a:lnTo>
                    <a:pt x="257136" y="23380"/>
                  </a:lnTo>
                  <a:lnTo>
                    <a:pt x="280517" y="23380"/>
                  </a:lnTo>
                  <a:lnTo>
                    <a:pt x="303885" y="23380"/>
                  </a:lnTo>
                  <a:lnTo>
                    <a:pt x="327266" y="23380"/>
                  </a:lnTo>
                  <a:lnTo>
                    <a:pt x="327266" y="0"/>
                  </a:lnTo>
                  <a:close/>
                </a:path>
                <a:path w="935354" h="351155">
                  <a:moveTo>
                    <a:pt x="350647" y="140258"/>
                  </a:moveTo>
                  <a:lnTo>
                    <a:pt x="327266" y="140258"/>
                  </a:lnTo>
                  <a:lnTo>
                    <a:pt x="327266" y="163639"/>
                  </a:lnTo>
                  <a:lnTo>
                    <a:pt x="350647" y="163639"/>
                  </a:lnTo>
                  <a:lnTo>
                    <a:pt x="350647" y="140258"/>
                  </a:lnTo>
                  <a:close/>
                </a:path>
                <a:path w="935354" h="351155">
                  <a:moveTo>
                    <a:pt x="350647" y="23380"/>
                  </a:moveTo>
                  <a:lnTo>
                    <a:pt x="327266" y="23380"/>
                  </a:lnTo>
                  <a:lnTo>
                    <a:pt x="327266" y="46761"/>
                  </a:lnTo>
                  <a:lnTo>
                    <a:pt x="350647" y="46761"/>
                  </a:lnTo>
                  <a:lnTo>
                    <a:pt x="350647" y="23380"/>
                  </a:lnTo>
                  <a:close/>
                </a:path>
                <a:path w="935354" h="351155">
                  <a:moveTo>
                    <a:pt x="397395" y="46761"/>
                  </a:moveTo>
                  <a:lnTo>
                    <a:pt x="374015" y="46761"/>
                  </a:lnTo>
                  <a:lnTo>
                    <a:pt x="350647" y="46761"/>
                  </a:lnTo>
                  <a:lnTo>
                    <a:pt x="350647" y="70129"/>
                  </a:lnTo>
                  <a:lnTo>
                    <a:pt x="374015" y="70129"/>
                  </a:lnTo>
                  <a:lnTo>
                    <a:pt x="374015" y="93510"/>
                  </a:lnTo>
                  <a:lnTo>
                    <a:pt x="397395" y="93510"/>
                  </a:lnTo>
                  <a:lnTo>
                    <a:pt x="397395" y="46761"/>
                  </a:lnTo>
                  <a:close/>
                </a:path>
                <a:path w="935354" h="351155">
                  <a:moveTo>
                    <a:pt x="397395" y="0"/>
                  </a:moveTo>
                  <a:lnTo>
                    <a:pt x="374015" y="0"/>
                  </a:lnTo>
                  <a:lnTo>
                    <a:pt x="374015" y="23380"/>
                  </a:lnTo>
                  <a:lnTo>
                    <a:pt x="397395" y="23380"/>
                  </a:lnTo>
                  <a:lnTo>
                    <a:pt x="397395" y="0"/>
                  </a:lnTo>
                  <a:close/>
                </a:path>
                <a:path w="935354" h="351155">
                  <a:moveTo>
                    <a:pt x="444144" y="23380"/>
                  </a:moveTo>
                  <a:lnTo>
                    <a:pt x="420776" y="23380"/>
                  </a:lnTo>
                  <a:lnTo>
                    <a:pt x="420776" y="46761"/>
                  </a:lnTo>
                  <a:lnTo>
                    <a:pt x="444144" y="46761"/>
                  </a:lnTo>
                  <a:lnTo>
                    <a:pt x="444144" y="23380"/>
                  </a:lnTo>
                  <a:close/>
                </a:path>
                <a:path w="935354" h="351155">
                  <a:moveTo>
                    <a:pt x="584403" y="140258"/>
                  </a:moveTo>
                  <a:lnTo>
                    <a:pt x="561022" y="140258"/>
                  </a:lnTo>
                  <a:lnTo>
                    <a:pt x="561022" y="163639"/>
                  </a:lnTo>
                  <a:lnTo>
                    <a:pt x="584403" y="163639"/>
                  </a:lnTo>
                  <a:lnTo>
                    <a:pt x="584403" y="140258"/>
                  </a:lnTo>
                  <a:close/>
                </a:path>
                <a:path w="935354" h="351155">
                  <a:moveTo>
                    <a:pt x="584403" y="93510"/>
                  </a:moveTo>
                  <a:lnTo>
                    <a:pt x="561022" y="93510"/>
                  </a:lnTo>
                  <a:lnTo>
                    <a:pt x="537654" y="93510"/>
                  </a:lnTo>
                  <a:lnTo>
                    <a:pt x="514273" y="93510"/>
                  </a:lnTo>
                  <a:lnTo>
                    <a:pt x="514273" y="163639"/>
                  </a:lnTo>
                  <a:lnTo>
                    <a:pt x="537654" y="163639"/>
                  </a:lnTo>
                  <a:lnTo>
                    <a:pt x="537654" y="140258"/>
                  </a:lnTo>
                  <a:lnTo>
                    <a:pt x="561022" y="140258"/>
                  </a:lnTo>
                  <a:lnTo>
                    <a:pt x="561022" y="116878"/>
                  </a:lnTo>
                  <a:lnTo>
                    <a:pt x="584403" y="116878"/>
                  </a:lnTo>
                  <a:lnTo>
                    <a:pt x="584403" y="93510"/>
                  </a:lnTo>
                  <a:close/>
                </a:path>
                <a:path w="935354" h="351155">
                  <a:moveTo>
                    <a:pt x="584403" y="0"/>
                  </a:moveTo>
                  <a:lnTo>
                    <a:pt x="561022" y="0"/>
                  </a:lnTo>
                  <a:lnTo>
                    <a:pt x="537654" y="0"/>
                  </a:lnTo>
                  <a:lnTo>
                    <a:pt x="514273" y="0"/>
                  </a:lnTo>
                  <a:lnTo>
                    <a:pt x="514273" y="23380"/>
                  </a:lnTo>
                  <a:lnTo>
                    <a:pt x="514273" y="46761"/>
                  </a:lnTo>
                  <a:lnTo>
                    <a:pt x="490905" y="46761"/>
                  </a:lnTo>
                  <a:lnTo>
                    <a:pt x="490905" y="23380"/>
                  </a:lnTo>
                  <a:lnTo>
                    <a:pt x="514273" y="23380"/>
                  </a:lnTo>
                  <a:lnTo>
                    <a:pt x="514273" y="0"/>
                  </a:lnTo>
                  <a:lnTo>
                    <a:pt x="490905" y="0"/>
                  </a:lnTo>
                  <a:lnTo>
                    <a:pt x="467525" y="0"/>
                  </a:lnTo>
                  <a:lnTo>
                    <a:pt x="467525" y="46761"/>
                  </a:lnTo>
                  <a:lnTo>
                    <a:pt x="444144" y="46761"/>
                  </a:lnTo>
                  <a:lnTo>
                    <a:pt x="444144" y="70129"/>
                  </a:lnTo>
                  <a:lnTo>
                    <a:pt x="467525" y="70129"/>
                  </a:lnTo>
                  <a:lnTo>
                    <a:pt x="467525" y="93510"/>
                  </a:lnTo>
                  <a:lnTo>
                    <a:pt x="444144" y="93510"/>
                  </a:lnTo>
                  <a:lnTo>
                    <a:pt x="444144" y="116878"/>
                  </a:lnTo>
                  <a:lnTo>
                    <a:pt x="420776" y="116878"/>
                  </a:lnTo>
                  <a:lnTo>
                    <a:pt x="397395" y="116878"/>
                  </a:lnTo>
                  <a:lnTo>
                    <a:pt x="374015" y="116878"/>
                  </a:lnTo>
                  <a:lnTo>
                    <a:pt x="374015" y="93510"/>
                  </a:lnTo>
                  <a:lnTo>
                    <a:pt x="350647" y="93510"/>
                  </a:lnTo>
                  <a:lnTo>
                    <a:pt x="350647" y="70129"/>
                  </a:lnTo>
                  <a:lnTo>
                    <a:pt x="327266" y="70129"/>
                  </a:lnTo>
                  <a:lnTo>
                    <a:pt x="327266" y="116878"/>
                  </a:lnTo>
                  <a:lnTo>
                    <a:pt x="350647" y="116878"/>
                  </a:lnTo>
                  <a:lnTo>
                    <a:pt x="350647" y="140258"/>
                  </a:lnTo>
                  <a:lnTo>
                    <a:pt x="374015" y="140258"/>
                  </a:lnTo>
                  <a:lnTo>
                    <a:pt x="374015" y="187007"/>
                  </a:lnTo>
                  <a:lnTo>
                    <a:pt x="350647" y="187007"/>
                  </a:lnTo>
                  <a:lnTo>
                    <a:pt x="327266" y="187007"/>
                  </a:lnTo>
                  <a:lnTo>
                    <a:pt x="327266" y="210388"/>
                  </a:lnTo>
                  <a:lnTo>
                    <a:pt x="350647" y="210388"/>
                  </a:lnTo>
                  <a:lnTo>
                    <a:pt x="374015" y="210388"/>
                  </a:lnTo>
                  <a:lnTo>
                    <a:pt x="397395" y="210388"/>
                  </a:lnTo>
                  <a:lnTo>
                    <a:pt x="397395" y="187007"/>
                  </a:lnTo>
                  <a:lnTo>
                    <a:pt x="420776" y="187007"/>
                  </a:lnTo>
                  <a:lnTo>
                    <a:pt x="420776" y="163639"/>
                  </a:lnTo>
                  <a:lnTo>
                    <a:pt x="397395" y="163639"/>
                  </a:lnTo>
                  <a:lnTo>
                    <a:pt x="397395" y="140258"/>
                  </a:lnTo>
                  <a:lnTo>
                    <a:pt x="420776" y="140258"/>
                  </a:lnTo>
                  <a:lnTo>
                    <a:pt x="420776" y="163639"/>
                  </a:lnTo>
                  <a:lnTo>
                    <a:pt x="444144" y="163639"/>
                  </a:lnTo>
                  <a:lnTo>
                    <a:pt x="444144" y="140258"/>
                  </a:lnTo>
                  <a:lnTo>
                    <a:pt x="467525" y="140258"/>
                  </a:lnTo>
                  <a:lnTo>
                    <a:pt x="467525" y="163639"/>
                  </a:lnTo>
                  <a:lnTo>
                    <a:pt x="490905" y="163639"/>
                  </a:lnTo>
                  <a:lnTo>
                    <a:pt x="490905" y="93510"/>
                  </a:lnTo>
                  <a:lnTo>
                    <a:pt x="514273" y="93510"/>
                  </a:lnTo>
                  <a:lnTo>
                    <a:pt x="514273" y="70129"/>
                  </a:lnTo>
                  <a:lnTo>
                    <a:pt x="537654" y="70129"/>
                  </a:lnTo>
                  <a:lnTo>
                    <a:pt x="561022" y="70129"/>
                  </a:lnTo>
                  <a:lnTo>
                    <a:pt x="584403" y="70129"/>
                  </a:lnTo>
                  <a:lnTo>
                    <a:pt x="584403" y="46761"/>
                  </a:lnTo>
                  <a:lnTo>
                    <a:pt x="561022" y="46761"/>
                  </a:lnTo>
                  <a:lnTo>
                    <a:pt x="561022" y="23380"/>
                  </a:lnTo>
                  <a:lnTo>
                    <a:pt x="584403" y="23380"/>
                  </a:lnTo>
                  <a:lnTo>
                    <a:pt x="584403" y="0"/>
                  </a:lnTo>
                  <a:close/>
                </a:path>
                <a:path w="935354" h="351155">
                  <a:moveTo>
                    <a:pt x="631151" y="0"/>
                  </a:moveTo>
                  <a:lnTo>
                    <a:pt x="607783" y="0"/>
                  </a:lnTo>
                  <a:lnTo>
                    <a:pt x="607783" y="23380"/>
                  </a:lnTo>
                  <a:lnTo>
                    <a:pt x="631151" y="23380"/>
                  </a:lnTo>
                  <a:lnTo>
                    <a:pt x="631151" y="0"/>
                  </a:lnTo>
                  <a:close/>
                </a:path>
                <a:path w="935354" h="351155">
                  <a:moveTo>
                    <a:pt x="654532" y="210388"/>
                  </a:moveTo>
                  <a:lnTo>
                    <a:pt x="631151" y="210388"/>
                  </a:lnTo>
                  <a:lnTo>
                    <a:pt x="631151" y="280517"/>
                  </a:lnTo>
                  <a:lnTo>
                    <a:pt x="654532" y="280517"/>
                  </a:lnTo>
                  <a:lnTo>
                    <a:pt x="654532" y="210388"/>
                  </a:lnTo>
                  <a:close/>
                </a:path>
                <a:path w="935354" h="351155">
                  <a:moveTo>
                    <a:pt x="654532" y="46761"/>
                  </a:moveTo>
                  <a:lnTo>
                    <a:pt x="631151" y="46761"/>
                  </a:lnTo>
                  <a:lnTo>
                    <a:pt x="631151" y="70129"/>
                  </a:lnTo>
                  <a:lnTo>
                    <a:pt x="654532" y="70129"/>
                  </a:lnTo>
                  <a:lnTo>
                    <a:pt x="654532" y="46761"/>
                  </a:lnTo>
                  <a:close/>
                </a:path>
                <a:path w="935354" h="351155">
                  <a:moveTo>
                    <a:pt x="724662" y="0"/>
                  </a:moveTo>
                  <a:lnTo>
                    <a:pt x="701281" y="0"/>
                  </a:lnTo>
                  <a:lnTo>
                    <a:pt x="701281" y="23380"/>
                  </a:lnTo>
                  <a:lnTo>
                    <a:pt x="724662" y="23380"/>
                  </a:lnTo>
                  <a:lnTo>
                    <a:pt x="724662" y="0"/>
                  </a:lnTo>
                  <a:close/>
                </a:path>
                <a:path w="935354" h="351155">
                  <a:moveTo>
                    <a:pt x="748042" y="93510"/>
                  </a:moveTo>
                  <a:lnTo>
                    <a:pt x="724662" y="93510"/>
                  </a:lnTo>
                  <a:lnTo>
                    <a:pt x="724662" y="46761"/>
                  </a:lnTo>
                  <a:lnTo>
                    <a:pt x="701281" y="46761"/>
                  </a:lnTo>
                  <a:lnTo>
                    <a:pt x="701281" y="93510"/>
                  </a:lnTo>
                  <a:lnTo>
                    <a:pt x="677900" y="93510"/>
                  </a:lnTo>
                  <a:lnTo>
                    <a:pt x="677900" y="70129"/>
                  </a:lnTo>
                  <a:lnTo>
                    <a:pt x="654532" y="70129"/>
                  </a:lnTo>
                  <a:lnTo>
                    <a:pt x="654532" y="116878"/>
                  </a:lnTo>
                  <a:lnTo>
                    <a:pt x="677900" y="116878"/>
                  </a:lnTo>
                  <a:lnTo>
                    <a:pt x="677900" y="140258"/>
                  </a:lnTo>
                  <a:lnTo>
                    <a:pt x="701281" y="140258"/>
                  </a:lnTo>
                  <a:lnTo>
                    <a:pt x="701281" y="116878"/>
                  </a:lnTo>
                  <a:lnTo>
                    <a:pt x="724662" y="116878"/>
                  </a:lnTo>
                  <a:lnTo>
                    <a:pt x="748042" y="116878"/>
                  </a:lnTo>
                  <a:lnTo>
                    <a:pt x="748042" y="93510"/>
                  </a:lnTo>
                  <a:close/>
                </a:path>
                <a:path w="935354" h="351155">
                  <a:moveTo>
                    <a:pt x="771410" y="187007"/>
                  </a:moveTo>
                  <a:lnTo>
                    <a:pt x="748042" y="187007"/>
                  </a:lnTo>
                  <a:lnTo>
                    <a:pt x="748042" y="163639"/>
                  </a:lnTo>
                  <a:lnTo>
                    <a:pt x="724662" y="163639"/>
                  </a:lnTo>
                  <a:lnTo>
                    <a:pt x="724662" y="140258"/>
                  </a:lnTo>
                  <a:lnTo>
                    <a:pt x="701281" y="140258"/>
                  </a:lnTo>
                  <a:lnTo>
                    <a:pt x="701281" y="187007"/>
                  </a:lnTo>
                  <a:lnTo>
                    <a:pt x="724662" y="187007"/>
                  </a:lnTo>
                  <a:lnTo>
                    <a:pt x="724662" y="210388"/>
                  </a:lnTo>
                  <a:lnTo>
                    <a:pt x="701281" y="210388"/>
                  </a:lnTo>
                  <a:lnTo>
                    <a:pt x="701281" y="187007"/>
                  </a:lnTo>
                  <a:lnTo>
                    <a:pt x="677900" y="187007"/>
                  </a:lnTo>
                  <a:lnTo>
                    <a:pt x="677900" y="140258"/>
                  </a:lnTo>
                  <a:lnTo>
                    <a:pt x="654532" y="140258"/>
                  </a:lnTo>
                  <a:lnTo>
                    <a:pt x="654532" y="163639"/>
                  </a:lnTo>
                  <a:lnTo>
                    <a:pt x="631151" y="163639"/>
                  </a:lnTo>
                  <a:lnTo>
                    <a:pt x="631151" y="93510"/>
                  </a:lnTo>
                  <a:lnTo>
                    <a:pt x="607783" y="93510"/>
                  </a:lnTo>
                  <a:lnTo>
                    <a:pt x="607783" y="116878"/>
                  </a:lnTo>
                  <a:lnTo>
                    <a:pt x="584403" y="116878"/>
                  </a:lnTo>
                  <a:lnTo>
                    <a:pt x="584403" y="140258"/>
                  </a:lnTo>
                  <a:lnTo>
                    <a:pt x="607783" y="140258"/>
                  </a:lnTo>
                  <a:lnTo>
                    <a:pt x="607783" y="210388"/>
                  </a:lnTo>
                  <a:lnTo>
                    <a:pt x="631151" y="210388"/>
                  </a:lnTo>
                  <a:lnTo>
                    <a:pt x="631151" y="187007"/>
                  </a:lnTo>
                  <a:lnTo>
                    <a:pt x="654532" y="187007"/>
                  </a:lnTo>
                  <a:lnTo>
                    <a:pt x="654532" y="210388"/>
                  </a:lnTo>
                  <a:lnTo>
                    <a:pt x="677900" y="210388"/>
                  </a:lnTo>
                  <a:lnTo>
                    <a:pt x="677900" y="233768"/>
                  </a:lnTo>
                  <a:lnTo>
                    <a:pt x="701281" y="233768"/>
                  </a:lnTo>
                  <a:lnTo>
                    <a:pt x="724662" y="233768"/>
                  </a:lnTo>
                  <a:lnTo>
                    <a:pt x="748042" y="233768"/>
                  </a:lnTo>
                  <a:lnTo>
                    <a:pt x="748042" y="210388"/>
                  </a:lnTo>
                  <a:lnTo>
                    <a:pt x="771410" y="210388"/>
                  </a:lnTo>
                  <a:lnTo>
                    <a:pt x="771410" y="187007"/>
                  </a:lnTo>
                  <a:close/>
                </a:path>
                <a:path w="935354" h="351155">
                  <a:moveTo>
                    <a:pt x="771410" y="116878"/>
                  </a:moveTo>
                  <a:lnTo>
                    <a:pt x="748042" y="116878"/>
                  </a:lnTo>
                  <a:lnTo>
                    <a:pt x="748042" y="163639"/>
                  </a:lnTo>
                  <a:lnTo>
                    <a:pt x="771410" y="163639"/>
                  </a:lnTo>
                  <a:lnTo>
                    <a:pt x="771410" y="116878"/>
                  </a:lnTo>
                  <a:close/>
                </a:path>
                <a:path w="935354" h="351155">
                  <a:moveTo>
                    <a:pt x="771410" y="23380"/>
                  </a:moveTo>
                  <a:lnTo>
                    <a:pt x="748042" y="23380"/>
                  </a:lnTo>
                  <a:lnTo>
                    <a:pt x="724662" y="23380"/>
                  </a:lnTo>
                  <a:lnTo>
                    <a:pt x="724662" y="46761"/>
                  </a:lnTo>
                  <a:lnTo>
                    <a:pt x="748042" y="46761"/>
                  </a:lnTo>
                  <a:lnTo>
                    <a:pt x="748042" y="93510"/>
                  </a:lnTo>
                  <a:lnTo>
                    <a:pt x="771410" y="93510"/>
                  </a:lnTo>
                  <a:lnTo>
                    <a:pt x="771410" y="23380"/>
                  </a:lnTo>
                  <a:close/>
                </a:path>
                <a:path w="935354" h="351155">
                  <a:moveTo>
                    <a:pt x="794791" y="210388"/>
                  </a:moveTo>
                  <a:lnTo>
                    <a:pt x="771410" y="210388"/>
                  </a:lnTo>
                  <a:lnTo>
                    <a:pt x="771410" y="233768"/>
                  </a:lnTo>
                  <a:lnTo>
                    <a:pt x="794791" y="233768"/>
                  </a:lnTo>
                  <a:lnTo>
                    <a:pt x="794791" y="210388"/>
                  </a:lnTo>
                  <a:close/>
                </a:path>
                <a:path w="935354" h="351155">
                  <a:moveTo>
                    <a:pt x="888288" y="257136"/>
                  </a:moveTo>
                  <a:lnTo>
                    <a:pt x="864920" y="257136"/>
                  </a:lnTo>
                  <a:lnTo>
                    <a:pt x="864920" y="210388"/>
                  </a:lnTo>
                  <a:lnTo>
                    <a:pt x="841540" y="210388"/>
                  </a:lnTo>
                  <a:lnTo>
                    <a:pt x="818159" y="210388"/>
                  </a:lnTo>
                  <a:lnTo>
                    <a:pt x="818159" y="233768"/>
                  </a:lnTo>
                  <a:lnTo>
                    <a:pt x="794791" y="233768"/>
                  </a:lnTo>
                  <a:lnTo>
                    <a:pt x="794791" y="257136"/>
                  </a:lnTo>
                  <a:lnTo>
                    <a:pt x="818159" y="257136"/>
                  </a:lnTo>
                  <a:lnTo>
                    <a:pt x="818159" y="280517"/>
                  </a:lnTo>
                  <a:lnTo>
                    <a:pt x="841540" y="280517"/>
                  </a:lnTo>
                  <a:lnTo>
                    <a:pt x="864920" y="280517"/>
                  </a:lnTo>
                  <a:lnTo>
                    <a:pt x="888288" y="280517"/>
                  </a:lnTo>
                  <a:lnTo>
                    <a:pt x="888288" y="257136"/>
                  </a:lnTo>
                  <a:close/>
                </a:path>
                <a:path w="935354" h="351155">
                  <a:moveTo>
                    <a:pt x="911669" y="233768"/>
                  </a:moveTo>
                  <a:lnTo>
                    <a:pt x="888288" y="233768"/>
                  </a:lnTo>
                  <a:lnTo>
                    <a:pt x="888288" y="257136"/>
                  </a:lnTo>
                  <a:lnTo>
                    <a:pt x="911669" y="257136"/>
                  </a:lnTo>
                  <a:lnTo>
                    <a:pt x="911669" y="233768"/>
                  </a:lnTo>
                  <a:close/>
                </a:path>
                <a:path w="935354" h="351155">
                  <a:moveTo>
                    <a:pt x="911669" y="187007"/>
                  </a:moveTo>
                  <a:lnTo>
                    <a:pt x="888288" y="187007"/>
                  </a:lnTo>
                  <a:lnTo>
                    <a:pt x="864920" y="187007"/>
                  </a:lnTo>
                  <a:lnTo>
                    <a:pt x="864920" y="210388"/>
                  </a:lnTo>
                  <a:lnTo>
                    <a:pt x="888288" y="210388"/>
                  </a:lnTo>
                  <a:lnTo>
                    <a:pt x="911669" y="210388"/>
                  </a:lnTo>
                  <a:lnTo>
                    <a:pt x="911669" y="187007"/>
                  </a:lnTo>
                  <a:close/>
                </a:path>
                <a:path w="935354" h="351155">
                  <a:moveTo>
                    <a:pt x="935037" y="210388"/>
                  </a:moveTo>
                  <a:lnTo>
                    <a:pt x="911669" y="210388"/>
                  </a:lnTo>
                  <a:lnTo>
                    <a:pt x="911669" y="233768"/>
                  </a:lnTo>
                  <a:lnTo>
                    <a:pt x="935037" y="233768"/>
                  </a:lnTo>
                  <a:lnTo>
                    <a:pt x="935037" y="21038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79534" y="1044607"/>
              <a:ext cx="958850" cy="280670"/>
            </a:xfrm>
            <a:custGeom>
              <a:avLst/>
              <a:gdLst/>
              <a:ahLst/>
              <a:cxnLst/>
              <a:rect l="l" t="t" r="r" b="b"/>
              <a:pathLst>
                <a:path w="958850" h="280669">
                  <a:moveTo>
                    <a:pt x="23380" y="257136"/>
                  </a:moveTo>
                  <a:lnTo>
                    <a:pt x="0" y="257136"/>
                  </a:lnTo>
                  <a:lnTo>
                    <a:pt x="0" y="280504"/>
                  </a:lnTo>
                  <a:lnTo>
                    <a:pt x="23380" y="280504"/>
                  </a:lnTo>
                  <a:lnTo>
                    <a:pt x="23380" y="257136"/>
                  </a:lnTo>
                  <a:close/>
                </a:path>
                <a:path w="958850" h="280669">
                  <a:moveTo>
                    <a:pt x="23380" y="210375"/>
                  </a:moveTo>
                  <a:lnTo>
                    <a:pt x="0" y="210375"/>
                  </a:lnTo>
                  <a:lnTo>
                    <a:pt x="0" y="233756"/>
                  </a:lnTo>
                  <a:lnTo>
                    <a:pt x="23380" y="233756"/>
                  </a:lnTo>
                  <a:lnTo>
                    <a:pt x="23380" y="210375"/>
                  </a:lnTo>
                  <a:close/>
                </a:path>
                <a:path w="958850" h="280669">
                  <a:moveTo>
                    <a:pt x="23380" y="116878"/>
                  </a:moveTo>
                  <a:lnTo>
                    <a:pt x="0" y="116878"/>
                  </a:lnTo>
                  <a:lnTo>
                    <a:pt x="0" y="140246"/>
                  </a:lnTo>
                  <a:lnTo>
                    <a:pt x="23380" y="140246"/>
                  </a:lnTo>
                  <a:lnTo>
                    <a:pt x="23380" y="116878"/>
                  </a:lnTo>
                  <a:close/>
                </a:path>
                <a:path w="958850" h="280669">
                  <a:moveTo>
                    <a:pt x="46748" y="140246"/>
                  </a:moveTo>
                  <a:lnTo>
                    <a:pt x="23380" y="140246"/>
                  </a:lnTo>
                  <a:lnTo>
                    <a:pt x="23380" y="163626"/>
                  </a:lnTo>
                  <a:lnTo>
                    <a:pt x="46748" y="163626"/>
                  </a:lnTo>
                  <a:lnTo>
                    <a:pt x="46748" y="140246"/>
                  </a:lnTo>
                  <a:close/>
                </a:path>
                <a:path w="958850" h="280669">
                  <a:moveTo>
                    <a:pt x="46748" y="0"/>
                  </a:moveTo>
                  <a:lnTo>
                    <a:pt x="23380" y="0"/>
                  </a:lnTo>
                  <a:lnTo>
                    <a:pt x="23380" y="23368"/>
                  </a:lnTo>
                  <a:lnTo>
                    <a:pt x="46748" y="23368"/>
                  </a:lnTo>
                  <a:lnTo>
                    <a:pt x="46748" y="0"/>
                  </a:lnTo>
                  <a:close/>
                </a:path>
                <a:path w="958850" h="280669">
                  <a:moveTo>
                    <a:pt x="70129" y="233756"/>
                  </a:moveTo>
                  <a:lnTo>
                    <a:pt x="46748" y="233756"/>
                  </a:lnTo>
                  <a:lnTo>
                    <a:pt x="46748" y="257136"/>
                  </a:lnTo>
                  <a:lnTo>
                    <a:pt x="70129" y="257136"/>
                  </a:lnTo>
                  <a:lnTo>
                    <a:pt x="70129" y="233756"/>
                  </a:lnTo>
                  <a:close/>
                </a:path>
                <a:path w="958850" h="280669">
                  <a:moveTo>
                    <a:pt x="93510" y="0"/>
                  </a:moveTo>
                  <a:lnTo>
                    <a:pt x="70129" y="0"/>
                  </a:lnTo>
                  <a:lnTo>
                    <a:pt x="70129" y="23368"/>
                  </a:lnTo>
                  <a:lnTo>
                    <a:pt x="93510" y="23368"/>
                  </a:lnTo>
                  <a:lnTo>
                    <a:pt x="93510" y="0"/>
                  </a:lnTo>
                  <a:close/>
                </a:path>
                <a:path w="958850" h="280669">
                  <a:moveTo>
                    <a:pt x="140258" y="163626"/>
                  </a:moveTo>
                  <a:lnTo>
                    <a:pt x="116878" y="163626"/>
                  </a:lnTo>
                  <a:lnTo>
                    <a:pt x="116878" y="187007"/>
                  </a:lnTo>
                  <a:lnTo>
                    <a:pt x="140258" y="187007"/>
                  </a:lnTo>
                  <a:lnTo>
                    <a:pt x="140258" y="163626"/>
                  </a:lnTo>
                  <a:close/>
                </a:path>
                <a:path w="958850" h="280669">
                  <a:moveTo>
                    <a:pt x="140258" y="116878"/>
                  </a:moveTo>
                  <a:lnTo>
                    <a:pt x="116878" y="116878"/>
                  </a:lnTo>
                  <a:lnTo>
                    <a:pt x="116878" y="70129"/>
                  </a:lnTo>
                  <a:lnTo>
                    <a:pt x="93510" y="70129"/>
                  </a:lnTo>
                  <a:lnTo>
                    <a:pt x="93510" y="116878"/>
                  </a:lnTo>
                  <a:lnTo>
                    <a:pt x="70129" y="116878"/>
                  </a:lnTo>
                  <a:lnTo>
                    <a:pt x="46748" y="116878"/>
                  </a:lnTo>
                  <a:lnTo>
                    <a:pt x="46748" y="140246"/>
                  </a:lnTo>
                  <a:lnTo>
                    <a:pt x="70129" y="140246"/>
                  </a:lnTo>
                  <a:lnTo>
                    <a:pt x="70129" y="163626"/>
                  </a:lnTo>
                  <a:lnTo>
                    <a:pt x="46748" y="163626"/>
                  </a:lnTo>
                  <a:lnTo>
                    <a:pt x="46748" y="187007"/>
                  </a:lnTo>
                  <a:lnTo>
                    <a:pt x="70129" y="187007"/>
                  </a:lnTo>
                  <a:lnTo>
                    <a:pt x="70129" y="210375"/>
                  </a:lnTo>
                  <a:lnTo>
                    <a:pt x="93510" y="210375"/>
                  </a:lnTo>
                  <a:lnTo>
                    <a:pt x="93510" y="163626"/>
                  </a:lnTo>
                  <a:lnTo>
                    <a:pt x="116878" y="163626"/>
                  </a:lnTo>
                  <a:lnTo>
                    <a:pt x="116878" y="140246"/>
                  </a:lnTo>
                  <a:lnTo>
                    <a:pt x="140258" y="140246"/>
                  </a:lnTo>
                  <a:lnTo>
                    <a:pt x="140258" y="116878"/>
                  </a:lnTo>
                  <a:close/>
                </a:path>
                <a:path w="958850" h="280669">
                  <a:moveTo>
                    <a:pt x="163639" y="140246"/>
                  </a:moveTo>
                  <a:lnTo>
                    <a:pt x="140258" y="140246"/>
                  </a:lnTo>
                  <a:lnTo>
                    <a:pt x="140258" y="163626"/>
                  </a:lnTo>
                  <a:lnTo>
                    <a:pt x="163639" y="163626"/>
                  </a:lnTo>
                  <a:lnTo>
                    <a:pt x="163639" y="140246"/>
                  </a:lnTo>
                  <a:close/>
                </a:path>
                <a:path w="958850" h="280669">
                  <a:moveTo>
                    <a:pt x="163639" y="93497"/>
                  </a:moveTo>
                  <a:lnTo>
                    <a:pt x="140258" y="93497"/>
                  </a:lnTo>
                  <a:lnTo>
                    <a:pt x="140258" y="116878"/>
                  </a:lnTo>
                  <a:lnTo>
                    <a:pt x="163639" y="116878"/>
                  </a:lnTo>
                  <a:lnTo>
                    <a:pt x="163639" y="93497"/>
                  </a:lnTo>
                  <a:close/>
                </a:path>
                <a:path w="958850" h="280669">
                  <a:moveTo>
                    <a:pt x="163639" y="46748"/>
                  </a:moveTo>
                  <a:lnTo>
                    <a:pt x="140258" y="46748"/>
                  </a:lnTo>
                  <a:lnTo>
                    <a:pt x="116878" y="46748"/>
                  </a:lnTo>
                  <a:lnTo>
                    <a:pt x="116878" y="70129"/>
                  </a:lnTo>
                  <a:lnTo>
                    <a:pt x="140258" y="70129"/>
                  </a:lnTo>
                  <a:lnTo>
                    <a:pt x="163639" y="70129"/>
                  </a:lnTo>
                  <a:lnTo>
                    <a:pt x="163639" y="46748"/>
                  </a:lnTo>
                  <a:close/>
                </a:path>
                <a:path w="958850" h="280669">
                  <a:moveTo>
                    <a:pt x="187007" y="116878"/>
                  </a:moveTo>
                  <a:lnTo>
                    <a:pt x="163639" y="116878"/>
                  </a:lnTo>
                  <a:lnTo>
                    <a:pt x="163639" y="140246"/>
                  </a:lnTo>
                  <a:lnTo>
                    <a:pt x="187007" y="140246"/>
                  </a:lnTo>
                  <a:lnTo>
                    <a:pt x="187007" y="116878"/>
                  </a:lnTo>
                  <a:close/>
                </a:path>
                <a:path w="958850" h="280669">
                  <a:moveTo>
                    <a:pt x="187007" y="0"/>
                  </a:moveTo>
                  <a:lnTo>
                    <a:pt x="163639" y="0"/>
                  </a:lnTo>
                  <a:lnTo>
                    <a:pt x="140258" y="0"/>
                  </a:lnTo>
                  <a:lnTo>
                    <a:pt x="116878" y="0"/>
                  </a:lnTo>
                  <a:lnTo>
                    <a:pt x="116878" y="23368"/>
                  </a:lnTo>
                  <a:lnTo>
                    <a:pt x="140258" y="23368"/>
                  </a:lnTo>
                  <a:lnTo>
                    <a:pt x="163639" y="23368"/>
                  </a:lnTo>
                  <a:lnTo>
                    <a:pt x="187007" y="23368"/>
                  </a:lnTo>
                  <a:lnTo>
                    <a:pt x="187007" y="0"/>
                  </a:lnTo>
                  <a:close/>
                </a:path>
                <a:path w="958850" h="280669">
                  <a:moveTo>
                    <a:pt x="233768" y="187007"/>
                  </a:moveTo>
                  <a:lnTo>
                    <a:pt x="210388" y="187007"/>
                  </a:lnTo>
                  <a:lnTo>
                    <a:pt x="210388" y="210375"/>
                  </a:lnTo>
                  <a:lnTo>
                    <a:pt x="233768" y="210375"/>
                  </a:lnTo>
                  <a:lnTo>
                    <a:pt x="233768" y="187007"/>
                  </a:lnTo>
                  <a:close/>
                </a:path>
                <a:path w="958850" h="280669">
                  <a:moveTo>
                    <a:pt x="233768" y="140246"/>
                  </a:moveTo>
                  <a:lnTo>
                    <a:pt x="210388" y="140246"/>
                  </a:lnTo>
                  <a:lnTo>
                    <a:pt x="210388" y="163626"/>
                  </a:lnTo>
                  <a:lnTo>
                    <a:pt x="233768" y="163626"/>
                  </a:lnTo>
                  <a:lnTo>
                    <a:pt x="233768" y="140246"/>
                  </a:lnTo>
                  <a:close/>
                </a:path>
                <a:path w="958850" h="280669">
                  <a:moveTo>
                    <a:pt x="303885" y="163626"/>
                  </a:moveTo>
                  <a:lnTo>
                    <a:pt x="280517" y="163626"/>
                  </a:lnTo>
                  <a:lnTo>
                    <a:pt x="257136" y="163626"/>
                  </a:lnTo>
                  <a:lnTo>
                    <a:pt x="257136" y="187007"/>
                  </a:lnTo>
                  <a:lnTo>
                    <a:pt x="280517" y="187007"/>
                  </a:lnTo>
                  <a:lnTo>
                    <a:pt x="303885" y="187007"/>
                  </a:lnTo>
                  <a:lnTo>
                    <a:pt x="303885" y="163626"/>
                  </a:lnTo>
                  <a:close/>
                </a:path>
                <a:path w="958850" h="280669">
                  <a:moveTo>
                    <a:pt x="350647" y="0"/>
                  </a:moveTo>
                  <a:lnTo>
                    <a:pt x="327266" y="0"/>
                  </a:lnTo>
                  <a:lnTo>
                    <a:pt x="303885" y="0"/>
                  </a:lnTo>
                  <a:lnTo>
                    <a:pt x="303885" y="23368"/>
                  </a:lnTo>
                  <a:lnTo>
                    <a:pt x="280517" y="23368"/>
                  </a:lnTo>
                  <a:lnTo>
                    <a:pt x="280517" y="46748"/>
                  </a:lnTo>
                  <a:lnTo>
                    <a:pt x="257136" y="46748"/>
                  </a:lnTo>
                  <a:lnTo>
                    <a:pt x="257136" y="70129"/>
                  </a:lnTo>
                  <a:lnTo>
                    <a:pt x="233768" y="70129"/>
                  </a:lnTo>
                  <a:lnTo>
                    <a:pt x="233768" y="93497"/>
                  </a:lnTo>
                  <a:lnTo>
                    <a:pt x="257136" y="93497"/>
                  </a:lnTo>
                  <a:lnTo>
                    <a:pt x="257136" y="116878"/>
                  </a:lnTo>
                  <a:lnTo>
                    <a:pt x="233768" y="116878"/>
                  </a:lnTo>
                  <a:lnTo>
                    <a:pt x="233768" y="140246"/>
                  </a:lnTo>
                  <a:lnTo>
                    <a:pt x="257136" y="140246"/>
                  </a:lnTo>
                  <a:lnTo>
                    <a:pt x="280517" y="140246"/>
                  </a:lnTo>
                  <a:lnTo>
                    <a:pt x="280517" y="70129"/>
                  </a:lnTo>
                  <a:lnTo>
                    <a:pt x="303885" y="70129"/>
                  </a:lnTo>
                  <a:lnTo>
                    <a:pt x="303885" y="93497"/>
                  </a:lnTo>
                  <a:lnTo>
                    <a:pt x="327266" y="93497"/>
                  </a:lnTo>
                  <a:lnTo>
                    <a:pt x="327266" y="23368"/>
                  </a:lnTo>
                  <a:lnTo>
                    <a:pt x="350647" y="23368"/>
                  </a:lnTo>
                  <a:lnTo>
                    <a:pt x="350647" y="0"/>
                  </a:lnTo>
                  <a:close/>
                </a:path>
                <a:path w="958850" h="280669">
                  <a:moveTo>
                    <a:pt x="374015" y="23368"/>
                  </a:moveTo>
                  <a:lnTo>
                    <a:pt x="350647" y="23368"/>
                  </a:lnTo>
                  <a:lnTo>
                    <a:pt x="350647" y="46748"/>
                  </a:lnTo>
                  <a:lnTo>
                    <a:pt x="374015" y="46748"/>
                  </a:lnTo>
                  <a:lnTo>
                    <a:pt x="374015" y="23368"/>
                  </a:lnTo>
                  <a:close/>
                </a:path>
                <a:path w="958850" h="280669">
                  <a:moveTo>
                    <a:pt x="490905" y="93497"/>
                  </a:moveTo>
                  <a:lnTo>
                    <a:pt x="467525" y="93497"/>
                  </a:lnTo>
                  <a:lnTo>
                    <a:pt x="467525" y="116878"/>
                  </a:lnTo>
                  <a:lnTo>
                    <a:pt x="490905" y="116878"/>
                  </a:lnTo>
                  <a:lnTo>
                    <a:pt x="490905" y="93497"/>
                  </a:lnTo>
                  <a:close/>
                </a:path>
                <a:path w="958850" h="280669">
                  <a:moveTo>
                    <a:pt x="584403" y="163626"/>
                  </a:moveTo>
                  <a:lnTo>
                    <a:pt x="561022" y="163626"/>
                  </a:lnTo>
                  <a:lnTo>
                    <a:pt x="561022" y="93497"/>
                  </a:lnTo>
                  <a:lnTo>
                    <a:pt x="537654" y="93497"/>
                  </a:lnTo>
                  <a:lnTo>
                    <a:pt x="537654" y="116878"/>
                  </a:lnTo>
                  <a:lnTo>
                    <a:pt x="514273" y="116878"/>
                  </a:lnTo>
                  <a:lnTo>
                    <a:pt x="514273" y="140246"/>
                  </a:lnTo>
                  <a:lnTo>
                    <a:pt x="537654" y="140246"/>
                  </a:lnTo>
                  <a:lnTo>
                    <a:pt x="537654" y="187007"/>
                  </a:lnTo>
                  <a:lnTo>
                    <a:pt x="561022" y="187007"/>
                  </a:lnTo>
                  <a:lnTo>
                    <a:pt x="561022" y="210375"/>
                  </a:lnTo>
                  <a:lnTo>
                    <a:pt x="584403" y="210375"/>
                  </a:lnTo>
                  <a:lnTo>
                    <a:pt x="584403" y="163626"/>
                  </a:lnTo>
                  <a:close/>
                </a:path>
                <a:path w="958850" h="280669">
                  <a:moveTo>
                    <a:pt x="607783" y="140246"/>
                  </a:moveTo>
                  <a:lnTo>
                    <a:pt x="584403" y="140246"/>
                  </a:lnTo>
                  <a:lnTo>
                    <a:pt x="584403" y="163626"/>
                  </a:lnTo>
                  <a:lnTo>
                    <a:pt x="607783" y="163626"/>
                  </a:lnTo>
                  <a:lnTo>
                    <a:pt x="607783" y="140246"/>
                  </a:lnTo>
                  <a:close/>
                </a:path>
                <a:path w="958850" h="280669">
                  <a:moveTo>
                    <a:pt x="631151" y="46748"/>
                  </a:moveTo>
                  <a:lnTo>
                    <a:pt x="607783" y="46748"/>
                  </a:lnTo>
                  <a:lnTo>
                    <a:pt x="607783" y="70129"/>
                  </a:lnTo>
                  <a:lnTo>
                    <a:pt x="631151" y="70129"/>
                  </a:lnTo>
                  <a:lnTo>
                    <a:pt x="631151" y="46748"/>
                  </a:lnTo>
                  <a:close/>
                </a:path>
                <a:path w="958850" h="280669">
                  <a:moveTo>
                    <a:pt x="654532" y="93497"/>
                  </a:moveTo>
                  <a:lnTo>
                    <a:pt x="631151" y="93497"/>
                  </a:lnTo>
                  <a:lnTo>
                    <a:pt x="607783" y="93497"/>
                  </a:lnTo>
                  <a:lnTo>
                    <a:pt x="607783" y="116878"/>
                  </a:lnTo>
                  <a:lnTo>
                    <a:pt x="631151" y="116878"/>
                  </a:lnTo>
                  <a:lnTo>
                    <a:pt x="654532" y="116878"/>
                  </a:lnTo>
                  <a:lnTo>
                    <a:pt x="654532" y="93497"/>
                  </a:lnTo>
                  <a:close/>
                </a:path>
                <a:path w="958850" h="280669">
                  <a:moveTo>
                    <a:pt x="701281" y="70129"/>
                  </a:moveTo>
                  <a:lnTo>
                    <a:pt x="677900" y="70129"/>
                  </a:lnTo>
                  <a:lnTo>
                    <a:pt x="677900" y="93497"/>
                  </a:lnTo>
                  <a:lnTo>
                    <a:pt x="701281" y="93497"/>
                  </a:lnTo>
                  <a:lnTo>
                    <a:pt x="701281" y="70129"/>
                  </a:lnTo>
                  <a:close/>
                </a:path>
                <a:path w="958850" h="280669">
                  <a:moveTo>
                    <a:pt x="724662" y="210375"/>
                  </a:moveTo>
                  <a:lnTo>
                    <a:pt x="701281" y="210375"/>
                  </a:lnTo>
                  <a:lnTo>
                    <a:pt x="677900" y="210375"/>
                  </a:lnTo>
                  <a:lnTo>
                    <a:pt x="654532" y="210375"/>
                  </a:lnTo>
                  <a:lnTo>
                    <a:pt x="654532" y="163626"/>
                  </a:lnTo>
                  <a:lnTo>
                    <a:pt x="677900" y="163626"/>
                  </a:lnTo>
                  <a:lnTo>
                    <a:pt x="677900" y="116878"/>
                  </a:lnTo>
                  <a:lnTo>
                    <a:pt x="654532" y="116878"/>
                  </a:lnTo>
                  <a:lnTo>
                    <a:pt x="654532" y="140246"/>
                  </a:lnTo>
                  <a:lnTo>
                    <a:pt x="631151" y="140246"/>
                  </a:lnTo>
                  <a:lnTo>
                    <a:pt x="631151" y="233756"/>
                  </a:lnTo>
                  <a:lnTo>
                    <a:pt x="654532" y="233756"/>
                  </a:lnTo>
                  <a:lnTo>
                    <a:pt x="654532" y="257136"/>
                  </a:lnTo>
                  <a:lnTo>
                    <a:pt x="677900" y="257136"/>
                  </a:lnTo>
                  <a:lnTo>
                    <a:pt x="677900" y="233756"/>
                  </a:lnTo>
                  <a:lnTo>
                    <a:pt x="701281" y="233756"/>
                  </a:lnTo>
                  <a:lnTo>
                    <a:pt x="724662" y="233756"/>
                  </a:lnTo>
                  <a:lnTo>
                    <a:pt x="724662" y="210375"/>
                  </a:lnTo>
                  <a:close/>
                </a:path>
                <a:path w="958850" h="280669">
                  <a:moveTo>
                    <a:pt x="724662" y="116878"/>
                  </a:moveTo>
                  <a:lnTo>
                    <a:pt x="701281" y="116878"/>
                  </a:lnTo>
                  <a:lnTo>
                    <a:pt x="701281" y="140246"/>
                  </a:lnTo>
                  <a:lnTo>
                    <a:pt x="724662" y="140246"/>
                  </a:lnTo>
                  <a:lnTo>
                    <a:pt x="724662" y="116878"/>
                  </a:lnTo>
                  <a:close/>
                </a:path>
                <a:path w="958850" h="280669">
                  <a:moveTo>
                    <a:pt x="771410" y="23368"/>
                  </a:moveTo>
                  <a:lnTo>
                    <a:pt x="748042" y="23368"/>
                  </a:lnTo>
                  <a:lnTo>
                    <a:pt x="724662" y="23368"/>
                  </a:lnTo>
                  <a:lnTo>
                    <a:pt x="701281" y="23368"/>
                  </a:lnTo>
                  <a:lnTo>
                    <a:pt x="677900" y="23368"/>
                  </a:lnTo>
                  <a:lnTo>
                    <a:pt x="677900" y="46748"/>
                  </a:lnTo>
                  <a:lnTo>
                    <a:pt x="701281" y="46748"/>
                  </a:lnTo>
                  <a:lnTo>
                    <a:pt x="724662" y="46748"/>
                  </a:lnTo>
                  <a:lnTo>
                    <a:pt x="748042" y="46748"/>
                  </a:lnTo>
                  <a:lnTo>
                    <a:pt x="748042" y="70129"/>
                  </a:lnTo>
                  <a:lnTo>
                    <a:pt x="771410" y="70129"/>
                  </a:lnTo>
                  <a:lnTo>
                    <a:pt x="771410" y="23368"/>
                  </a:lnTo>
                  <a:close/>
                </a:path>
                <a:path w="958850" h="280669">
                  <a:moveTo>
                    <a:pt x="818159" y="233756"/>
                  </a:moveTo>
                  <a:lnTo>
                    <a:pt x="794791" y="233756"/>
                  </a:lnTo>
                  <a:lnTo>
                    <a:pt x="794791" y="257136"/>
                  </a:lnTo>
                  <a:lnTo>
                    <a:pt x="818159" y="257136"/>
                  </a:lnTo>
                  <a:lnTo>
                    <a:pt x="818159" y="233756"/>
                  </a:lnTo>
                  <a:close/>
                </a:path>
                <a:path w="958850" h="280669">
                  <a:moveTo>
                    <a:pt x="864920" y="70129"/>
                  </a:moveTo>
                  <a:lnTo>
                    <a:pt x="841540" y="70129"/>
                  </a:lnTo>
                  <a:lnTo>
                    <a:pt x="818159" y="70129"/>
                  </a:lnTo>
                  <a:lnTo>
                    <a:pt x="818159" y="46748"/>
                  </a:lnTo>
                  <a:lnTo>
                    <a:pt x="794791" y="46748"/>
                  </a:lnTo>
                  <a:lnTo>
                    <a:pt x="794791" y="93497"/>
                  </a:lnTo>
                  <a:lnTo>
                    <a:pt x="771410" y="93497"/>
                  </a:lnTo>
                  <a:lnTo>
                    <a:pt x="748042" y="93497"/>
                  </a:lnTo>
                  <a:lnTo>
                    <a:pt x="724662" y="93497"/>
                  </a:lnTo>
                  <a:lnTo>
                    <a:pt x="724662" y="116878"/>
                  </a:lnTo>
                  <a:lnTo>
                    <a:pt x="748042" y="116878"/>
                  </a:lnTo>
                  <a:lnTo>
                    <a:pt x="771410" y="116878"/>
                  </a:lnTo>
                  <a:lnTo>
                    <a:pt x="771410" y="140246"/>
                  </a:lnTo>
                  <a:lnTo>
                    <a:pt x="748042" y="140246"/>
                  </a:lnTo>
                  <a:lnTo>
                    <a:pt x="724662" y="140246"/>
                  </a:lnTo>
                  <a:lnTo>
                    <a:pt x="724662" y="210375"/>
                  </a:lnTo>
                  <a:lnTo>
                    <a:pt x="748042" y="210375"/>
                  </a:lnTo>
                  <a:lnTo>
                    <a:pt x="748042" y="187007"/>
                  </a:lnTo>
                  <a:lnTo>
                    <a:pt x="771410" y="187007"/>
                  </a:lnTo>
                  <a:lnTo>
                    <a:pt x="794791" y="187007"/>
                  </a:lnTo>
                  <a:lnTo>
                    <a:pt x="794791" y="116878"/>
                  </a:lnTo>
                  <a:lnTo>
                    <a:pt x="818159" y="116878"/>
                  </a:lnTo>
                  <a:lnTo>
                    <a:pt x="841540" y="116878"/>
                  </a:lnTo>
                  <a:lnTo>
                    <a:pt x="841540" y="93497"/>
                  </a:lnTo>
                  <a:lnTo>
                    <a:pt x="864920" y="93497"/>
                  </a:lnTo>
                  <a:lnTo>
                    <a:pt x="864920" y="70129"/>
                  </a:lnTo>
                  <a:close/>
                </a:path>
                <a:path w="958850" h="280669">
                  <a:moveTo>
                    <a:pt x="911669" y="187007"/>
                  </a:moveTo>
                  <a:lnTo>
                    <a:pt x="888288" y="187007"/>
                  </a:lnTo>
                  <a:lnTo>
                    <a:pt x="888288" y="163626"/>
                  </a:lnTo>
                  <a:lnTo>
                    <a:pt x="864920" y="163626"/>
                  </a:lnTo>
                  <a:lnTo>
                    <a:pt x="841540" y="163626"/>
                  </a:lnTo>
                  <a:lnTo>
                    <a:pt x="841540" y="187007"/>
                  </a:lnTo>
                  <a:lnTo>
                    <a:pt x="818159" y="187007"/>
                  </a:lnTo>
                  <a:lnTo>
                    <a:pt x="794791" y="187007"/>
                  </a:lnTo>
                  <a:lnTo>
                    <a:pt x="794791" y="210375"/>
                  </a:lnTo>
                  <a:lnTo>
                    <a:pt x="818159" y="210375"/>
                  </a:lnTo>
                  <a:lnTo>
                    <a:pt x="841540" y="210375"/>
                  </a:lnTo>
                  <a:lnTo>
                    <a:pt x="841540" y="233756"/>
                  </a:lnTo>
                  <a:lnTo>
                    <a:pt x="864920" y="233756"/>
                  </a:lnTo>
                  <a:lnTo>
                    <a:pt x="864920" y="210375"/>
                  </a:lnTo>
                  <a:lnTo>
                    <a:pt x="888288" y="210375"/>
                  </a:lnTo>
                  <a:lnTo>
                    <a:pt x="888288" y="233756"/>
                  </a:lnTo>
                  <a:lnTo>
                    <a:pt x="864920" y="233756"/>
                  </a:lnTo>
                  <a:lnTo>
                    <a:pt x="864920" y="257136"/>
                  </a:lnTo>
                  <a:lnTo>
                    <a:pt x="888288" y="257136"/>
                  </a:lnTo>
                  <a:lnTo>
                    <a:pt x="888288" y="280504"/>
                  </a:lnTo>
                  <a:lnTo>
                    <a:pt x="911669" y="280504"/>
                  </a:lnTo>
                  <a:lnTo>
                    <a:pt x="911669" y="187007"/>
                  </a:lnTo>
                  <a:close/>
                </a:path>
                <a:path w="958850" h="280669">
                  <a:moveTo>
                    <a:pt x="935037" y="116878"/>
                  </a:moveTo>
                  <a:lnTo>
                    <a:pt x="911669" y="116878"/>
                  </a:lnTo>
                  <a:lnTo>
                    <a:pt x="911669" y="93497"/>
                  </a:lnTo>
                  <a:lnTo>
                    <a:pt x="888288" y="93497"/>
                  </a:lnTo>
                  <a:lnTo>
                    <a:pt x="888288" y="116878"/>
                  </a:lnTo>
                  <a:lnTo>
                    <a:pt x="864920" y="116878"/>
                  </a:lnTo>
                  <a:lnTo>
                    <a:pt x="841540" y="116878"/>
                  </a:lnTo>
                  <a:lnTo>
                    <a:pt x="841540" y="140246"/>
                  </a:lnTo>
                  <a:lnTo>
                    <a:pt x="864920" y="140246"/>
                  </a:lnTo>
                  <a:lnTo>
                    <a:pt x="888288" y="140246"/>
                  </a:lnTo>
                  <a:lnTo>
                    <a:pt x="911669" y="140246"/>
                  </a:lnTo>
                  <a:lnTo>
                    <a:pt x="935037" y="140246"/>
                  </a:lnTo>
                  <a:lnTo>
                    <a:pt x="935037" y="116878"/>
                  </a:lnTo>
                  <a:close/>
                </a:path>
                <a:path w="958850" h="280669">
                  <a:moveTo>
                    <a:pt x="958418" y="187007"/>
                  </a:moveTo>
                  <a:lnTo>
                    <a:pt x="935037" y="187007"/>
                  </a:lnTo>
                  <a:lnTo>
                    <a:pt x="935037" y="210375"/>
                  </a:lnTo>
                  <a:lnTo>
                    <a:pt x="958418" y="210375"/>
                  </a:lnTo>
                  <a:lnTo>
                    <a:pt x="958418" y="187007"/>
                  </a:lnTo>
                  <a:close/>
                </a:path>
                <a:path w="958850" h="280669">
                  <a:moveTo>
                    <a:pt x="958418" y="140246"/>
                  </a:moveTo>
                  <a:lnTo>
                    <a:pt x="935037" y="140246"/>
                  </a:lnTo>
                  <a:lnTo>
                    <a:pt x="935037" y="163626"/>
                  </a:lnTo>
                  <a:lnTo>
                    <a:pt x="958418" y="163626"/>
                  </a:lnTo>
                  <a:lnTo>
                    <a:pt x="958418" y="140246"/>
                  </a:lnTo>
                  <a:close/>
                </a:path>
                <a:path w="958850" h="280669">
                  <a:moveTo>
                    <a:pt x="958418" y="70129"/>
                  </a:moveTo>
                  <a:lnTo>
                    <a:pt x="935037" y="70129"/>
                  </a:lnTo>
                  <a:lnTo>
                    <a:pt x="935037" y="116878"/>
                  </a:lnTo>
                  <a:lnTo>
                    <a:pt x="958418" y="116878"/>
                  </a:lnTo>
                  <a:lnTo>
                    <a:pt x="958418" y="70129"/>
                  </a:lnTo>
                  <a:close/>
                </a:path>
                <a:path w="958850" h="280669">
                  <a:moveTo>
                    <a:pt x="958418" y="23368"/>
                  </a:moveTo>
                  <a:lnTo>
                    <a:pt x="935037" y="23368"/>
                  </a:lnTo>
                  <a:lnTo>
                    <a:pt x="911669" y="23368"/>
                  </a:lnTo>
                  <a:lnTo>
                    <a:pt x="911669" y="70129"/>
                  </a:lnTo>
                  <a:lnTo>
                    <a:pt x="935037" y="70129"/>
                  </a:lnTo>
                  <a:lnTo>
                    <a:pt x="935037" y="46748"/>
                  </a:lnTo>
                  <a:lnTo>
                    <a:pt x="958418" y="46748"/>
                  </a:lnTo>
                  <a:lnTo>
                    <a:pt x="958418" y="2336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79534" y="975112"/>
              <a:ext cx="888365" cy="607695"/>
            </a:xfrm>
            <a:custGeom>
              <a:avLst/>
              <a:gdLst/>
              <a:ahLst/>
              <a:cxnLst/>
              <a:rect l="l" t="t" r="r" b="b"/>
              <a:pathLst>
                <a:path w="888365" h="607694">
                  <a:moveTo>
                    <a:pt x="23380" y="326631"/>
                  </a:moveTo>
                  <a:lnTo>
                    <a:pt x="0" y="326631"/>
                  </a:lnTo>
                  <a:lnTo>
                    <a:pt x="0" y="349999"/>
                  </a:lnTo>
                  <a:lnTo>
                    <a:pt x="23380" y="349999"/>
                  </a:lnTo>
                  <a:lnTo>
                    <a:pt x="23380" y="326631"/>
                  </a:lnTo>
                  <a:close/>
                </a:path>
                <a:path w="888365" h="607694">
                  <a:moveTo>
                    <a:pt x="46748" y="349999"/>
                  </a:moveTo>
                  <a:lnTo>
                    <a:pt x="23380" y="349999"/>
                  </a:lnTo>
                  <a:lnTo>
                    <a:pt x="23380" y="373380"/>
                  </a:lnTo>
                  <a:lnTo>
                    <a:pt x="46748" y="373380"/>
                  </a:lnTo>
                  <a:lnTo>
                    <a:pt x="46748" y="349999"/>
                  </a:lnTo>
                  <a:close/>
                </a:path>
                <a:path w="888365" h="607694">
                  <a:moveTo>
                    <a:pt x="187007" y="373380"/>
                  </a:moveTo>
                  <a:lnTo>
                    <a:pt x="163639" y="373380"/>
                  </a:lnTo>
                  <a:lnTo>
                    <a:pt x="163639" y="396760"/>
                  </a:lnTo>
                  <a:lnTo>
                    <a:pt x="187007" y="396760"/>
                  </a:lnTo>
                  <a:lnTo>
                    <a:pt x="187007" y="373380"/>
                  </a:lnTo>
                  <a:close/>
                </a:path>
                <a:path w="888365" h="607694">
                  <a:moveTo>
                    <a:pt x="210388" y="303606"/>
                  </a:moveTo>
                  <a:lnTo>
                    <a:pt x="187007" y="303606"/>
                  </a:lnTo>
                  <a:lnTo>
                    <a:pt x="187007" y="233756"/>
                  </a:lnTo>
                  <a:lnTo>
                    <a:pt x="163639" y="233756"/>
                  </a:lnTo>
                  <a:lnTo>
                    <a:pt x="163639" y="256616"/>
                  </a:lnTo>
                  <a:lnTo>
                    <a:pt x="140258" y="256616"/>
                  </a:lnTo>
                  <a:lnTo>
                    <a:pt x="140258" y="280746"/>
                  </a:lnTo>
                  <a:lnTo>
                    <a:pt x="163639" y="280746"/>
                  </a:lnTo>
                  <a:lnTo>
                    <a:pt x="163639" y="303606"/>
                  </a:lnTo>
                  <a:lnTo>
                    <a:pt x="140258" y="303606"/>
                  </a:lnTo>
                  <a:lnTo>
                    <a:pt x="140258" y="280746"/>
                  </a:lnTo>
                  <a:lnTo>
                    <a:pt x="116878" y="280746"/>
                  </a:lnTo>
                  <a:lnTo>
                    <a:pt x="116878" y="303606"/>
                  </a:lnTo>
                  <a:lnTo>
                    <a:pt x="93510" y="303606"/>
                  </a:lnTo>
                  <a:lnTo>
                    <a:pt x="93510" y="327736"/>
                  </a:lnTo>
                  <a:lnTo>
                    <a:pt x="70129" y="327736"/>
                  </a:lnTo>
                  <a:lnTo>
                    <a:pt x="70129" y="373456"/>
                  </a:lnTo>
                  <a:lnTo>
                    <a:pt x="46748" y="373456"/>
                  </a:lnTo>
                  <a:lnTo>
                    <a:pt x="46748" y="397586"/>
                  </a:lnTo>
                  <a:lnTo>
                    <a:pt x="23380" y="397586"/>
                  </a:lnTo>
                  <a:lnTo>
                    <a:pt x="23380" y="373456"/>
                  </a:lnTo>
                  <a:lnTo>
                    <a:pt x="0" y="373456"/>
                  </a:lnTo>
                  <a:lnTo>
                    <a:pt x="0" y="607136"/>
                  </a:lnTo>
                  <a:lnTo>
                    <a:pt x="23380" y="607136"/>
                  </a:lnTo>
                  <a:lnTo>
                    <a:pt x="46748" y="607136"/>
                  </a:lnTo>
                  <a:lnTo>
                    <a:pt x="46748" y="584276"/>
                  </a:lnTo>
                  <a:lnTo>
                    <a:pt x="70129" y="584276"/>
                  </a:lnTo>
                  <a:lnTo>
                    <a:pt x="70129" y="607136"/>
                  </a:lnTo>
                  <a:lnTo>
                    <a:pt x="93510" y="607136"/>
                  </a:lnTo>
                  <a:lnTo>
                    <a:pt x="93510" y="561416"/>
                  </a:lnTo>
                  <a:lnTo>
                    <a:pt x="116878" y="561416"/>
                  </a:lnTo>
                  <a:lnTo>
                    <a:pt x="116878" y="584276"/>
                  </a:lnTo>
                  <a:lnTo>
                    <a:pt x="140258" y="584276"/>
                  </a:lnTo>
                  <a:lnTo>
                    <a:pt x="140258" y="561416"/>
                  </a:lnTo>
                  <a:lnTo>
                    <a:pt x="163639" y="561416"/>
                  </a:lnTo>
                  <a:lnTo>
                    <a:pt x="163639" y="537286"/>
                  </a:lnTo>
                  <a:lnTo>
                    <a:pt x="140258" y="537286"/>
                  </a:lnTo>
                  <a:lnTo>
                    <a:pt x="140258" y="514426"/>
                  </a:lnTo>
                  <a:lnTo>
                    <a:pt x="163639" y="514426"/>
                  </a:lnTo>
                  <a:lnTo>
                    <a:pt x="163639" y="537286"/>
                  </a:lnTo>
                  <a:lnTo>
                    <a:pt x="187007" y="537286"/>
                  </a:lnTo>
                  <a:lnTo>
                    <a:pt x="187007" y="490296"/>
                  </a:lnTo>
                  <a:lnTo>
                    <a:pt x="163639" y="490296"/>
                  </a:lnTo>
                  <a:lnTo>
                    <a:pt x="140258" y="490296"/>
                  </a:lnTo>
                  <a:lnTo>
                    <a:pt x="140258" y="467436"/>
                  </a:lnTo>
                  <a:lnTo>
                    <a:pt x="116878" y="467436"/>
                  </a:lnTo>
                  <a:lnTo>
                    <a:pt x="116878" y="514426"/>
                  </a:lnTo>
                  <a:lnTo>
                    <a:pt x="93510" y="514426"/>
                  </a:lnTo>
                  <a:lnTo>
                    <a:pt x="93510" y="537286"/>
                  </a:lnTo>
                  <a:lnTo>
                    <a:pt x="70129" y="537286"/>
                  </a:lnTo>
                  <a:lnTo>
                    <a:pt x="70129" y="514426"/>
                  </a:lnTo>
                  <a:lnTo>
                    <a:pt x="46748" y="514426"/>
                  </a:lnTo>
                  <a:lnTo>
                    <a:pt x="23380" y="514426"/>
                  </a:lnTo>
                  <a:lnTo>
                    <a:pt x="23380" y="467436"/>
                  </a:lnTo>
                  <a:lnTo>
                    <a:pt x="46748" y="467436"/>
                  </a:lnTo>
                  <a:lnTo>
                    <a:pt x="46748" y="490296"/>
                  </a:lnTo>
                  <a:lnTo>
                    <a:pt x="70129" y="490296"/>
                  </a:lnTo>
                  <a:lnTo>
                    <a:pt x="93510" y="490296"/>
                  </a:lnTo>
                  <a:lnTo>
                    <a:pt x="93510" y="467436"/>
                  </a:lnTo>
                  <a:lnTo>
                    <a:pt x="116878" y="467436"/>
                  </a:lnTo>
                  <a:lnTo>
                    <a:pt x="116878" y="420446"/>
                  </a:lnTo>
                  <a:lnTo>
                    <a:pt x="140258" y="420446"/>
                  </a:lnTo>
                  <a:lnTo>
                    <a:pt x="163639" y="420446"/>
                  </a:lnTo>
                  <a:lnTo>
                    <a:pt x="163639" y="397586"/>
                  </a:lnTo>
                  <a:lnTo>
                    <a:pt x="140258" y="397586"/>
                  </a:lnTo>
                  <a:lnTo>
                    <a:pt x="140258" y="373456"/>
                  </a:lnTo>
                  <a:lnTo>
                    <a:pt x="116878" y="373456"/>
                  </a:lnTo>
                  <a:lnTo>
                    <a:pt x="116878" y="397586"/>
                  </a:lnTo>
                  <a:lnTo>
                    <a:pt x="93510" y="397586"/>
                  </a:lnTo>
                  <a:lnTo>
                    <a:pt x="93510" y="444576"/>
                  </a:lnTo>
                  <a:lnTo>
                    <a:pt x="70129" y="444576"/>
                  </a:lnTo>
                  <a:lnTo>
                    <a:pt x="46748" y="444576"/>
                  </a:lnTo>
                  <a:lnTo>
                    <a:pt x="46748" y="420446"/>
                  </a:lnTo>
                  <a:lnTo>
                    <a:pt x="70129" y="420446"/>
                  </a:lnTo>
                  <a:lnTo>
                    <a:pt x="70129" y="397586"/>
                  </a:lnTo>
                  <a:lnTo>
                    <a:pt x="93510" y="397586"/>
                  </a:lnTo>
                  <a:lnTo>
                    <a:pt x="93510" y="373456"/>
                  </a:lnTo>
                  <a:lnTo>
                    <a:pt x="116878" y="373456"/>
                  </a:lnTo>
                  <a:lnTo>
                    <a:pt x="116878" y="327736"/>
                  </a:lnTo>
                  <a:lnTo>
                    <a:pt x="140258" y="327736"/>
                  </a:lnTo>
                  <a:lnTo>
                    <a:pt x="163639" y="327736"/>
                  </a:lnTo>
                  <a:lnTo>
                    <a:pt x="163639" y="349999"/>
                  </a:lnTo>
                  <a:lnTo>
                    <a:pt x="140258" y="349999"/>
                  </a:lnTo>
                  <a:lnTo>
                    <a:pt x="140258" y="373380"/>
                  </a:lnTo>
                  <a:lnTo>
                    <a:pt x="163639" y="373380"/>
                  </a:lnTo>
                  <a:lnTo>
                    <a:pt x="163639" y="350596"/>
                  </a:lnTo>
                  <a:lnTo>
                    <a:pt x="187007" y="350596"/>
                  </a:lnTo>
                  <a:lnTo>
                    <a:pt x="187007" y="327736"/>
                  </a:lnTo>
                  <a:lnTo>
                    <a:pt x="210388" y="327736"/>
                  </a:lnTo>
                  <a:lnTo>
                    <a:pt x="210388" y="303606"/>
                  </a:lnTo>
                  <a:close/>
                </a:path>
                <a:path w="888365" h="607694">
                  <a:moveTo>
                    <a:pt x="374015" y="396760"/>
                  </a:moveTo>
                  <a:lnTo>
                    <a:pt x="350647" y="396760"/>
                  </a:lnTo>
                  <a:lnTo>
                    <a:pt x="350647" y="490258"/>
                  </a:lnTo>
                  <a:lnTo>
                    <a:pt x="374015" y="490258"/>
                  </a:lnTo>
                  <a:lnTo>
                    <a:pt x="374015" y="396760"/>
                  </a:lnTo>
                  <a:close/>
                </a:path>
                <a:path w="888365" h="607694">
                  <a:moveTo>
                    <a:pt x="584403" y="373380"/>
                  </a:moveTo>
                  <a:lnTo>
                    <a:pt x="561022" y="373380"/>
                  </a:lnTo>
                  <a:lnTo>
                    <a:pt x="561022" y="396760"/>
                  </a:lnTo>
                  <a:lnTo>
                    <a:pt x="584403" y="396760"/>
                  </a:lnTo>
                  <a:lnTo>
                    <a:pt x="584403" y="373380"/>
                  </a:lnTo>
                  <a:close/>
                </a:path>
                <a:path w="888365" h="607694">
                  <a:moveTo>
                    <a:pt x="607783" y="69850"/>
                  </a:moveTo>
                  <a:lnTo>
                    <a:pt x="584403" y="69850"/>
                  </a:lnTo>
                  <a:lnTo>
                    <a:pt x="561022" y="69850"/>
                  </a:lnTo>
                  <a:lnTo>
                    <a:pt x="561022" y="116840"/>
                  </a:lnTo>
                  <a:lnTo>
                    <a:pt x="537654" y="116840"/>
                  </a:lnTo>
                  <a:lnTo>
                    <a:pt x="537654" y="69850"/>
                  </a:lnTo>
                  <a:lnTo>
                    <a:pt x="561022" y="69850"/>
                  </a:lnTo>
                  <a:lnTo>
                    <a:pt x="561022" y="46990"/>
                  </a:lnTo>
                  <a:lnTo>
                    <a:pt x="537654" y="46990"/>
                  </a:lnTo>
                  <a:lnTo>
                    <a:pt x="537654" y="22860"/>
                  </a:lnTo>
                  <a:lnTo>
                    <a:pt x="514273" y="22860"/>
                  </a:lnTo>
                  <a:lnTo>
                    <a:pt x="514273" y="46990"/>
                  </a:lnTo>
                  <a:lnTo>
                    <a:pt x="514273" y="93980"/>
                  </a:lnTo>
                  <a:lnTo>
                    <a:pt x="490905" y="93980"/>
                  </a:lnTo>
                  <a:lnTo>
                    <a:pt x="490905" y="46990"/>
                  </a:lnTo>
                  <a:lnTo>
                    <a:pt x="514273" y="46990"/>
                  </a:lnTo>
                  <a:lnTo>
                    <a:pt x="514273" y="22860"/>
                  </a:lnTo>
                  <a:lnTo>
                    <a:pt x="514273" y="0"/>
                  </a:lnTo>
                  <a:lnTo>
                    <a:pt x="490905" y="0"/>
                  </a:lnTo>
                  <a:lnTo>
                    <a:pt x="490905" y="22860"/>
                  </a:lnTo>
                  <a:lnTo>
                    <a:pt x="467525" y="22860"/>
                  </a:lnTo>
                  <a:lnTo>
                    <a:pt x="467525" y="0"/>
                  </a:lnTo>
                  <a:lnTo>
                    <a:pt x="444144" y="0"/>
                  </a:lnTo>
                  <a:lnTo>
                    <a:pt x="444144" y="46990"/>
                  </a:lnTo>
                  <a:lnTo>
                    <a:pt x="420776" y="46990"/>
                  </a:lnTo>
                  <a:lnTo>
                    <a:pt x="397395" y="46990"/>
                  </a:lnTo>
                  <a:lnTo>
                    <a:pt x="397395" y="69850"/>
                  </a:lnTo>
                  <a:lnTo>
                    <a:pt x="420776" y="69850"/>
                  </a:lnTo>
                  <a:lnTo>
                    <a:pt x="444144" y="69850"/>
                  </a:lnTo>
                  <a:lnTo>
                    <a:pt x="444144" y="93980"/>
                  </a:lnTo>
                  <a:lnTo>
                    <a:pt x="467525" y="93980"/>
                  </a:lnTo>
                  <a:lnTo>
                    <a:pt x="467525" y="116840"/>
                  </a:lnTo>
                  <a:lnTo>
                    <a:pt x="444144" y="116840"/>
                  </a:lnTo>
                  <a:lnTo>
                    <a:pt x="444144" y="93980"/>
                  </a:lnTo>
                  <a:lnTo>
                    <a:pt x="420776" y="93980"/>
                  </a:lnTo>
                  <a:lnTo>
                    <a:pt x="397395" y="93980"/>
                  </a:lnTo>
                  <a:lnTo>
                    <a:pt x="397395" y="116840"/>
                  </a:lnTo>
                  <a:lnTo>
                    <a:pt x="420776" y="116840"/>
                  </a:lnTo>
                  <a:lnTo>
                    <a:pt x="420776" y="139700"/>
                  </a:lnTo>
                  <a:lnTo>
                    <a:pt x="397395" y="139700"/>
                  </a:lnTo>
                  <a:lnTo>
                    <a:pt x="374015" y="139700"/>
                  </a:lnTo>
                  <a:lnTo>
                    <a:pt x="350647" y="139700"/>
                  </a:lnTo>
                  <a:lnTo>
                    <a:pt x="350647" y="163830"/>
                  </a:lnTo>
                  <a:lnTo>
                    <a:pt x="327266" y="163830"/>
                  </a:lnTo>
                  <a:lnTo>
                    <a:pt x="327266" y="186690"/>
                  </a:lnTo>
                  <a:lnTo>
                    <a:pt x="303885" y="186690"/>
                  </a:lnTo>
                  <a:lnTo>
                    <a:pt x="303885" y="233680"/>
                  </a:lnTo>
                  <a:lnTo>
                    <a:pt x="327266" y="233680"/>
                  </a:lnTo>
                  <a:lnTo>
                    <a:pt x="327266" y="280670"/>
                  </a:lnTo>
                  <a:lnTo>
                    <a:pt x="303885" y="280670"/>
                  </a:lnTo>
                  <a:lnTo>
                    <a:pt x="280517" y="280670"/>
                  </a:lnTo>
                  <a:lnTo>
                    <a:pt x="280517" y="303530"/>
                  </a:lnTo>
                  <a:lnTo>
                    <a:pt x="303885" y="303530"/>
                  </a:lnTo>
                  <a:lnTo>
                    <a:pt x="303885" y="327660"/>
                  </a:lnTo>
                  <a:lnTo>
                    <a:pt x="327266" y="327660"/>
                  </a:lnTo>
                  <a:lnTo>
                    <a:pt x="327266" y="303530"/>
                  </a:lnTo>
                  <a:lnTo>
                    <a:pt x="350647" y="303530"/>
                  </a:lnTo>
                  <a:lnTo>
                    <a:pt x="350647" y="327660"/>
                  </a:lnTo>
                  <a:lnTo>
                    <a:pt x="327266" y="327660"/>
                  </a:lnTo>
                  <a:lnTo>
                    <a:pt x="327266" y="350520"/>
                  </a:lnTo>
                  <a:lnTo>
                    <a:pt x="303885" y="350520"/>
                  </a:lnTo>
                  <a:lnTo>
                    <a:pt x="303885" y="373380"/>
                  </a:lnTo>
                  <a:lnTo>
                    <a:pt x="327266" y="373380"/>
                  </a:lnTo>
                  <a:lnTo>
                    <a:pt x="350647" y="373380"/>
                  </a:lnTo>
                  <a:lnTo>
                    <a:pt x="374015" y="373380"/>
                  </a:lnTo>
                  <a:lnTo>
                    <a:pt x="374015" y="327660"/>
                  </a:lnTo>
                  <a:lnTo>
                    <a:pt x="397395" y="327660"/>
                  </a:lnTo>
                  <a:lnTo>
                    <a:pt x="397395" y="350520"/>
                  </a:lnTo>
                  <a:lnTo>
                    <a:pt x="420776" y="350520"/>
                  </a:lnTo>
                  <a:lnTo>
                    <a:pt x="420776" y="327660"/>
                  </a:lnTo>
                  <a:lnTo>
                    <a:pt x="444144" y="327660"/>
                  </a:lnTo>
                  <a:lnTo>
                    <a:pt x="444144" y="303530"/>
                  </a:lnTo>
                  <a:lnTo>
                    <a:pt x="420776" y="303530"/>
                  </a:lnTo>
                  <a:lnTo>
                    <a:pt x="420776" y="256540"/>
                  </a:lnTo>
                  <a:lnTo>
                    <a:pt x="397395" y="256540"/>
                  </a:lnTo>
                  <a:lnTo>
                    <a:pt x="397395" y="280670"/>
                  </a:lnTo>
                  <a:lnTo>
                    <a:pt x="397395" y="303530"/>
                  </a:lnTo>
                  <a:lnTo>
                    <a:pt x="374015" y="303530"/>
                  </a:lnTo>
                  <a:lnTo>
                    <a:pt x="374015" y="280670"/>
                  </a:lnTo>
                  <a:lnTo>
                    <a:pt x="350647" y="280670"/>
                  </a:lnTo>
                  <a:lnTo>
                    <a:pt x="350647" y="256540"/>
                  </a:lnTo>
                  <a:lnTo>
                    <a:pt x="374015" y="256540"/>
                  </a:lnTo>
                  <a:lnTo>
                    <a:pt x="374015" y="280670"/>
                  </a:lnTo>
                  <a:lnTo>
                    <a:pt x="397395" y="280670"/>
                  </a:lnTo>
                  <a:lnTo>
                    <a:pt x="397395" y="256540"/>
                  </a:lnTo>
                  <a:lnTo>
                    <a:pt x="397395" y="210820"/>
                  </a:lnTo>
                  <a:lnTo>
                    <a:pt x="420776" y="210820"/>
                  </a:lnTo>
                  <a:lnTo>
                    <a:pt x="420776" y="233680"/>
                  </a:lnTo>
                  <a:lnTo>
                    <a:pt x="444144" y="233680"/>
                  </a:lnTo>
                  <a:lnTo>
                    <a:pt x="444144" y="303530"/>
                  </a:lnTo>
                  <a:lnTo>
                    <a:pt x="467525" y="303530"/>
                  </a:lnTo>
                  <a:lnTo>
                    <a:pt x="467525" y="280670"/>
                  </a:lnTo>
                  <a:lnTo>
                    <a:pt x="490905" y="280670"/>
                  </a:lnTo>
                  <a:lnTo>
                    <a:pt x="490905" y="326631"/>
                  </a:lnTo>
                  <a:lnTo>
                    <a:pt x="467525" y="326631"/>
                  </a:lnTo>
                  <a:lnTo>
                    <a:pt x="467525" y="349999"/>
                  </a:lnTo>
                  <a:lnTo>
                    <a:pt x="490905" y="349999"/>
                  </a:lnTo>
                  <a:lnTo>
                    <a:pt x="490905" y="327660"/>
                  </a:lnTo>
                  <a:lnTo>
                    <a:pt x="514273" y="327660"/>
                  </a:lnTo>
                  <a:lnTo>
                    <a:pt x="514273" y="349999"/>
                  </a:lnTo>
                  <a:lnTo>
                    <a:pt x="490905" y="349999"/>
                  </a:lnTo>
                  <a:lnTo>
                    <a:pt x="490905" y="373380"/>
                  </a:lnTo>
                  <a:lnTo>
                    <a:pt x="514273" y="373380"/>
                  </a:lnTo>
                  <a:lnTo>
                    <a:pt x="514273" y="396760"/>
                  </a:lnTo>
                  <a:lnTo>
                    <a:pt x="537654" y="396760"/>
                  </a:lnTo>
                  <a:lnTo>
                    <a:pt x="537654" y="349999"/>
                  </a:lnTo>
                  <a:lnTo>
                    <a:pt x="561022" y="349999"/>
                  </a:lnTo>
                  <a:lnTo>
                    <a:pt x="561022" y="326631"/>
                  </a:lnTo>
                  <a:lnTo>
                    <a:pt x="537654" y="326631"/>
                  </a:lnTo>
                  <a:lnTo>
                    <a:pt x="514273" y="326631"/>
                  </a:lnTo>
                  <a:lnTo>
                    <a:pt x="514273" y="303530"/>
                  </a:lnTo>
                  <a:lnTo>
                    <a:pt x="537654" y="303530"/>
                  </a:lnTo>
                  <a:lnTo>
                    <a:pt x="561022" y="303530"/>
                  </a:lnTo>
                  <a:lnTo>
                    <a:pt x="561022" y="280670"/>
                  </a:lnTo>
                  <a:lnTo>
                    <a:pt x="537654" y="280670"/>
                  </a:lnTo>
                  <a:lnTo>
                    <a:pt x="514273" y="280670"/>
                  </a:lnTo>
                  <a:lnTo>
                    <a:pt x="514273" y="233680"/>
                  </a:lnTo>
                  <a:lnTo>
                    <a:pt x="490905" y="233680"/>
                  </a:lnTo>
                  <a:lnTo>
                    <a:pt x="490905" y="256540"/>
                  </a:lnTo>
                  <a:lnTo>
                    <a:pt x="467525" y="256540"/>
                  </a:lnTo>
                  <a:lnTo>
                    <a:pt x="467525" y="233680"/>
                  </a:lnTo>
                  <a:lnTo>
                    <a:pt x="490905" y="233680"/>
                  </a:lnTo>
                  <a:lnTo>
                    <a:pt x="490905" y="210820"/>
                  </a:lnTo>
                  <a:lnTo>
                    <a:pt x="467525" y="210820"/>
                  </a:lnTo>
                  <a:lnTo>
                    <a:pt x="444144" y="210820"/>
                  </a:lnTo>
                  <a:lnTo>
                    <a:pt x="444144" y="186690"/>
                  </a:lnTo>
                  <a:lnTo>
                    <a:pt x="420776" y="186690"/>
                  </a:lnTo>
                  <a:lnTo>
                    <a:pt x="397395" y="186690"/>
                  </a:lnTo>
                  <a:lnTo>
                    <a:pt x="374015" y="186690"/>
                  </a:lnTo>
                  <a:lnTo>
                    <a:pt x="374015" y="210820"/>
                  </a:lnTo>
                  <a:lnTo>
                    <a:pt x="374015" y="233680"/>
                  </a:lnTo>
                  <a:lnTo>
                    <a:pt x="350647" y="233680"/>
                  </a:lnTo>
                  <a:lnTo>
                    <a:pt x="350647" y="210820"/>
                  </a:lnTo>
                  <a:lnTo>
                    <a:pt x="374015" y="210820"/>
                  </a:lnTo>
                  <a:lnTo>
                    <a:pt x="374015" y="186690"/>
                  </a:lnTo>
                  <a:lnTo>
                    <a:pt x="374015" y="163830"/>
                  </a:lnTo>
                  <a:lnTo>
                    <a:pt x="397395" y="163830"/>
                  </a:lnTo>
                  <a:lnTo>
                    <a:pt x="420776" y="163830"/>
                  </a:lnTo>
                  <a:lnTo>
                    <a:pt x="444144" y="163830"/>
                  </a:lnTo>
                  <a:lnTo>
                    <a:pt x="467525" y="163830"/>
                  </a:lnTo>
                  <a:lnTo>
                    <a:pt x="467525" y="139700"/>
                  </a:lnTo>
                  <a:lnTo>
                    <a:pt x="490905" y="139700"/>
                  </a:lnTo>
                  <a:lnTo>
                    <a:pt x="490905" y="163830"/>
                  </a:lnTo>
                  <a:lnTo>
                    <a:pt x="514273" y="163830"/>
                  </a:lnTo>
                  <a:lnTo>
                    <a:pt x="537654" y="163830"/>
                  </a:lnTo>
                  <a:lnTo>
                    <a:pt x="537654" y="139700"/>
                  </a:lnTo>
                  <a:lnTo>
                    <a:pt x="561022" y="139700"/>
                  </a:lnTo>
                  <a:lnTo>
                    <a:pt x="561022" y="163830"/>
                  </a:lnTo>
                  <a:lnTo>
                    <a:pt x="584403" y="163830"/>
                  </a:lnTo>
                  <a:lnTo>
                    <a:pt x="584403" y="93980"/>
                  </a:lnTo>
                  <a:lnTo>
                    <a:pt x="607783" y="93980"/>
                  </a:lnTo>
                  <a:lnTo>
                    <a:pt x="607783" y="69850"/>
                  </a:lnTo>
                  <a:close/>
                </a:path>
                <a:path w="888365" h="607694">
                  <a:moveTo>
                    <a:pt x="748042" y="326631"/>
                  </a:moveTo>
                  <a:lnTo>
                    <a:pt x="724662" y="326631"/>
                  </a:lnTo>
                  <a:lnTo>
                    <a:pt x="701281" y="326631"/>
                  </a:lnTo>
                  <a:lnTo>
                    <a:pt x="701281" y="349999"/>
                  </a:lnTo>
                  <a:lnTo>
                    <a:pt x="724662" y="349999"/>
                  </a:lnTo>
                  <a:lnTo>
                    <a:pt x="748042" y="349999"/>
                  </a:lnTo>
                  <a:lnTo>
                    <a:pt x="748042" y="326631"/>
                  </a:lnTo>
                  <a:close/>
                </a:path>
                <a:path w="888365" h="607694">
                  <a:moveTo>
                    <a:pt x="888288" y="373380"/>
                  </a:moveTo>
                  <a:lnTo>
                    <a:pt x="864920" y="373380"/>
                  </a:lnTo>
                  <a:lnTo>
                    <a:pt x="864920" y="326631"/>
                  </a:lnTo>
                  <a:lnTo>
                    <a:pt x="841540" y="326631"/>
                  </a:lnTo>
                  <a:lnTo>
                    <a:pt x="841540" y="396760"/>
                  </a:lnTo>
                  <a:lnTo>
                    <a:pt x="864920" y="396760"/>
                  </a:lnTo>
                  <a:lnTo>
                    <a:pt x="864920" y="420128"/>
                  </a:lnTo>
                  <a:lnTo>
                    <a:pt x="888288" y="420128"/>
                  </a:lnTo>
                  <a:lnTo>
                    <a:pt x="888288" y="37338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19793" y="1254982"/>
              <a:ext cx="818515" cy="444500"/>
            </a:xfrm>
            <a:custGeom>
              <a:avLst/>
              <a:gdLst/>
              <a:ahLst/>
              <a:cxnLst/>
              <a:rect l="l" t="t" r="r" b="b"/>
              <a:pathLst>
                <a:path w="818515" h="444500">
                  <a:moveTo>
                    <a:pt x="23380" y="303898"/>
                  </a:moveTo>
                  <a:lnTo>
                    <a:pt x="0" y="303898"/>
                  </a:lnTo>
                  <a:lnTo>
                    <a:pt x="0" y="327266"/>
                  </a:lnTo>
                  <a:lnTo>
                    <a:pt x="23380" y="327266"/>
                  </a:lnTo>
                  <a:lnTo>
                    <a:pt x="23380" y="303898"/>
                  </a:lnTo>
                  <a:close/>
                </a:path>
                <a:path w="818515" h="444500">
                  <a:moveTo>
                    <a:pt x="46748" y="140258"/>
                  </a:moveTo>
                  <a:lnTo>
                    <a:pt x="23380" y="140258"/>
                  </a:lnTo>
                  <a:lnTo>
                    <a:pt x="23380" y="163639"/>
                  </a:lnTo>
                  <a:lnTo>
                    <a:pt x="0" y="163639"/>
                  </a:lnTo>
                  <a:lnTo>
                    <a:pt x="0" y="187007"/>
                  </a:lnTo>
                  <a:lnTo>
                    <a:pt x="23380" y="187007"/>
                  </a:lnTo>
                  <a:lnTo>
                    <a:pt x="46748" y="187007"/>
                  </a:lnTo>
                  <a:lnTo>
                    <a:pt x="46748" y="140258"/>
                  </a:lnTo>
                  <a:close/>
                </a:path>
                <a:path w="818515" h="444500">
                  <a:moveTo>
                    <a:pt x="70129" y="257136"/>
                  </a:moveTo>
                  <a:lnTo>
                    <a:pt x="46748" y="257136"/>
                  </a:lnTo>
                  <a:lnTo>
                    <a:pt x="46748" y="280517"/>
                  </a:lnTo>
                  <a:lnTo>
                    <a:pt x="70129" y="280517"/>
                  </a:lnTo>
                  <a:lnTo>
                    <a:pt x="70129" y="257136"/>
                  </a:lnTo>
                  <a:close/>
                </a:path>
                <a:path w="818515" h="444500">
                  <a:moveTo>
                    <a:pt x="93510" y="210388"/>
                  </a:moveTo>
                  <a:lnTo>
                    <a:pt x="70129" y="210388"/>
                  </a:lnTo>
                  <a:lnTo>
                    <a:pt x="70129" y="233768"/>
                  </a:lnTo>
                  <a:lnTo>
                    <a:pt x="93510" y="233768"/>
                  </a:lnTo>
                  <a:lnTo>
                    <a:pt x="93510" y="210388"/>
                  </a:lnTo>
                  <a:close/>
                </a:path>
                <a:path w="818515" h="444500">
                  <a:moveTo>
                    <a:pt x="93510" y="163639"/>
                  </a:moveTo>
                  <a:lnTo>
                    <a:pt x="70129" y="163639"/>
                  </a:lnTo>
                  <a:lnTo>
                    <a:pt x="70129" y="187007"/>
                  </a:lnTo>
                  <a:lnTo>
                    <a:pt x="93510" y="187007"/>
                  </a:lnTo>
                  <a:lnTo>
                    <a:pt x="93510" y="163639"/>
                  </a:lnTo>
                  <a:close/>
                </a:path>
                <a:path w="818515" h="444500">
                  <a:moveTo>
                    <a:pt x="116878" y="350647"/>
                  </a:moveTo>
                  <a:lnTo>
                    <a:pt x="93510" y="350647"/>
                  </a:lnTo>
                  <a:lnTo>
                    <a:pt x="93510" y="374027"/>
                  </a:lnTo>
                  <a:lnTo>
                    <a:pt x="116878" y="374027"/>
                  </a:lnTo>
                  <a:lnTo>
                    <a:pt x="116878" y="350647"/>
                  </a:lnTo>
                  <a:close/>
                </a:path>
                <a:path w="818515" h="444500">
                  <a:moveTo>
                    <a:pt x="140258" y="374027"/>
                  </a:moveTo>
                  <a:lnTo>
                    <a:pt x="116878" y="374027"/>
                  </a:lnTo>
                  <a:lnTo>
                    <a:pt x="116878" y="420776"/>
                  </a:lnTo>
                  <a:lnTo>
                    <a:pt x="140258" y="420776"/>
                  </a:lnTo>
                  <a:lnTo>
                    <a:pt x="140258" y="374027"/>
                  </a:lnTo>
                  <a:close/>
                </a:path>
                <a:path w="818515" h="444500">
                  <a:moveTo>
                    <a:pt x="187007" y="187007"/>
                  </a:moveTo>
                  <a:lnTo>
                    <a:pt x="163626" y="187007"/>
                  </a:lnTo>
                  <a:lnTo>
                    <a:pt x="163626" y="210388"/>
                  </a:lnTo>
                  <a:lnTo>
                    <a:pt x="187007" y="210388"/>
                  </a:lnTo>
                  <a:lnTo>
                    <a:pt x="187007" y="187007"/>
                  </a:lnTo>
                  <a:close/>
                </a:path>
                <a:path w="818515" h="444500">
                  <a:moveTo>
                    <a:pt x="187007" y="116890"/>
                  </a:moveTo>
                  <a:lnTo>
                    <a:pt x="163626" y="116890"/>
                  </a:lnTo>
                  <a:lnTo>
                    <a:pt x="163626" y="93510"/>
                  </a:lnTo>
                  <a:lnTo>
                    <a:pt x="140258" y="93510"/>
                  </a:lnTo>
                  <a:lnTo>
                    <a:pt x="140258" y="46761"/>
                  </a:lnTo>
                  <a:lnTo>
                    <a:pt x="116878" y="46761"/>
                  </a:lnTo>
                  <a:lnTo>
                    <a:pt x="116878" y="70129"/>
                  </a:lnTo>
                  <a:lnTo>
                    <a:pt x="116878" y="93510"/>
                  </a:lnTo>
                  <a:lnTo>
                    <a:pt x="93510" y="93510"/>
                  </a:lnTo>
                  <a:lnTo>
                    <a:pt x="93510" y="70129"/>
                  </a:lnTo>
                  <a:lnTo>
                    <a:pt x="116878" y="70129"/>
                  </a:lnTo>
                  <a:lnTo>
                    <a:pt x="116878" y="46761"/>
                  </a:lnTo>
                  <a:lnTo>
                    <a:pt x="116878" y="0"/>
                  </a:lnTo>
                  <a:lnTo>
                    <a:pt x="93510" y="0"/>
                  </a:lnTo>
                  <a:lnTo>
                    <a:pt x="93510" y="46761"/>
                  </a:lnTo>
                  <a:lnTo>
                    <a:pt x="70129" y="46761"/>
                  </a:lnTo>
                  <a:lnTo>
                    <a:pt x="70129" y="70129"/>
                  </a:lnTo>
                  <a:lnTo>
                    <a:pt x="46748" y="70129"/>
                  </a:lnTo>
                  <a:lnTo>
                    <a:pt x="46748" y="93510"/>
                  </a:lnTo>
                  <a:lnTo>
                    <a:pt x="70129" y="93510"/>
                  </a:lnTo>
                  <a:lnTo>
                    <a:pt x="70129" y="116890"/>
                  </a:lnTo>
                  <a:lnTo>
                    <a:pt x="93510" y="116890"/>
                  </a:lnTo>
                  <a:lnTo>
                    <a:pt x="116878" y="116890"/>
                  </a:lnTo>
                  <a:lnTo>
                    <a:pt x="116878" y="140258"/>
                  </a:lnTo>
                  <a:lnTo>
                    <a:pt x="93510" y="140258"/>
                  </a:lnTo>
                  <a:lnTo>
                    <a:pt x="93510" y="163639"/>
                  </a:lnTo>
                  <a:lnTo>
                    <a:pt x="116878" y="163639"/>
                  </a:lnTo>
                  <a:lnTo>
                    <a:pt x="140258" y="163639"/>
                  </a:lnTo>
                  <a:lnTo>
                    <a:pt x="140258" y="187007"/>
                  </a:lnTo>
                  <a:lnTo>
                    <a:pt x="163626" y="187007"/>
                  </a:lnTo>
                  <a:lnTo>
                    <a:pt x="163626" y="140258"/>
                  </a:lnTo>
                  <a:lnTo>
                    <a:pt x="187007" y="140258"/>
                  </a:lnTo>
                  <a:lnTo>
                    <a:pt x="187007" y="116890"/>
                  </a:lnTo>
                  <a:close/>
                </a:path>
                <a:path w="818515" h="444500">
                  <a:moveTo>
                    <a:pt x="210388" y="327304"/>
                  </a:moveTo>
                  <a:lnTo>
                    <a:pt x="187007" y="327304"/>
                  </a:lnTo>
                  <a:lnTo>
                    <a:pt x="187007" y="374294"/>
                  </a:lnTo>
                  <a:lnTo>
                    <a:pt x="163626" y="374294"/>
                  </a:lnTo>
                  <a:lnTo>
                    <a:pt x="163626" y="421284"/>
                  </a:lnTo>
                  <a:lnTo>
                    <a:pt x="187007" y="421284"/>
                  </a:lnTo>
                  <a:lnTo>
                    <a:pt x="187007" y="444144"/>
                  </a:lnTo>
                  <a:lnTo>
                    <a:pt x="210388" y="444144"/>
                  </a:lnTo>
                  <a:lnTo>
                    <a:pt x="210388" y="327304"/>
                  </a:lnTo>
                  <a:close/>
                </a:path>
                <a:path w="818515" h="444500">
                  <a:moveTo>
                    <a:pt x="257136" y="374027"/>
                  </a:moveTo>
                  <a:lnTo>
                    <a:pt x="233756" y="374027"/>
                  </a:lnTo>
                  <a:lnTo>
                    <a:pt x="233756" y="397395"/>
                  </a:lnTo>
                  <a:lnTo>
                    <a:pt x="257136" y="397395"/>
                  </a:lnTo>
                  <a:lnTo>
                    <a:pt x="257136" y="374027"/>
                  </a:lnTo>
                  <a:close/>
                </a:path>
                <a:path w="818515" h="444500">
                  <a:moveTo>
                    <a:pt x="303885" y="210388"/>
                  </a:moveTo>
                  <a:lnTo>
                    <a:pt x="280517" y="210388"/>
                  </a:lnTo>
                  <a:lnTo>
                    <a:pt x="280517" y="233768"/>
                  </a:lnTo>
                  <a:lnTo>
                    <a:pt x="303885" y="233768"/>
                  </a:lnTo>
                  <a:lnTo>
                    <a:pt x="303885" y="210388"/>
                  </a:lnTo>
                  <a:close/>
                </a:path>
                <a:path w="818515" h="444500">
                  <a:moveTo>
                    <a:pt x="327266" y="93510"/>
                  </a:moveTo>
                  <a:lnTo>
                    <a:pt x="303885" y="93510"/>
                  </a:lnTo>
                  <a:lnTo>
                    <a:pt x="280517" y="93510"/>
                  </a:lnTo>
                  <a:lnTo>
                    <a:pt x="280517" y="116890"/>
                  </a:lnTo>
                  <a:lnTo>
                    <a:pt x="257136" y="116890"/>
                  </a:lnTo>
                  <a:lnTo>
                    <a:pt x="257136" y="140258"/>
                  </a:lnTo>
                  <a:lnTo>
                    <a:pt x="257136" y="163639"/>
                  </a:lnTo>
                  <a:lnTo>
                    <a:pt x="233756" y="163639"/>
                  </a:lnTo>
                  <a:lnTo>
                    <a:pt x="233756" y="140258"/>
                  </a:lnTo>
                  <a:lnTo>
                    <a:pt x="257136" y="140258"/>
                  </a:lnTo>
                  <a:lnTo>
                    <a:pt x="257136" y="116890"/>
                  </a:lnTo>
                  <a:lnTo>
                    <a:pt x="257136" y="93510"/>
                  </a:lnTo>
                  <a:lnTo>
                    <a:pt x="233756" y="93510"/>
                  </a:lnTo>
                  <a:lnTo>
                    <a:pt x="233756" y="116890"/>
                  </a:lnTo>
                  <a:lnTo>
                    <a:pt x="210388" y="116890"/>
                  </a:lnTo>
                  <a:lnTo>
                    <a:pt x="210388" y="210388"/>
                  </a:lnTo>
                  <a:lnTo>
                    <a:pt x="233756" y="210388"/>
                  </a:lnTo>
                  <a:lnTo>
                    <a:pt x="233756" y="187007"/>
                  </a:lnTo>
                  <a:lnTo>
                    <a:pt x="257136" y="187007"/>
                  </a:lnTo>
                  <a:lnTo>
                    <a:pt x="257136" y="210388"/>
                  </a:lnTo>
                  <a:lnTo>
                    <a:pt x="280517" y="210388"/>
                  </a:lnTo>
                  <a:lnTo>
                    <a:pt x="280517" y="140258"/>
                  </a:lnTo>
                  <a:lnTo>
                    <a:pt x="303885" y="140258"/>
                  </a:lnTo>
                  <a:lnTo>
                    <a:pt x="303885" y="116890"/>
                  </a:lnTo>
                  <a:lnTo>
                    <a:pt x="327266" y="116890"/>
                  </a:lnTo>
                  <a:lnTo>
                    <a:pt x="327266" y="93510"/>
                  </a:lnTo>
                  <a:close/>
                </a:path>
                <a:path w="818515" h="444500">
                  <a:moveTo>
                    <a:pt x="374015" y="374294"/>
                  </a:moveTo>
                  <a:lnTo>
                    <a:pt x="350647" y="374294"/>
                  </a:lnTo>
                  <a:lnTo>
                    <a:pt x="350647" y="444144"/>
                  </a:lnTo>
                  <a:lnTo>
                    <a:pt x="374015" y="444144"/>
                  </a:lnTo>
                  <a:lnTo>
                    <a:pt x="374015" y="374294"/>
                  </a:lnTo>
                  <a:close/>
                </a:path>
                <a:path w="818515" h="444500">
                  <a:moveTo>
                    <a:pt x="374015" y="116890"/>
                  </a:moveTo>
                  <a:lnTo>
                    <a:pt x="350647" y="116890"/>
                  </a:lnTo>
                  <a:lnTo>
                    <a:pt x="327266" y="116890"/>
                  </a:lnTo>
                  <a:lnTo>
                    <a:pt x="327266" y="163639"/>
                  </a:lnTo>
                  <a:lnTo>
                    <a:pt x="350647" y="163639"/>
                  </a:lnTo>
                  <a:lnTo>
                    <a:pt x="374015" y="163639"/>
                  </a:lnTo>
                  <a:lnTo>
                    <a:pt x="374015" y="116890"/>
                  </a:lnTo>
                  <a:close/>
                </a:path>
                <a:path w="818515" h="444500">
                  <a:moveTo>
                    <a:pt x="420763" y="116890"/>
                  </a:moveTo>
                  <a:lnTo>
                    <a:pt x="397395" y="116890"/>
                  </a:lnTo>
                  <a:lnTo>
                    <a:pt x="397395" y="140258"/>
                  </a:lnTo>
                  <a:lnTo>
                    <a:pt x="420763" y="140258"/>
                  </a:lnTo>
                  <a:lnTo>
                    <a:pt x="420763" y="116890"/>
                  </a:lnTo>
                  <a:close/>
                </a:path>
                <a:path w="818515" h="444500">
                  <a:moveTo>
                    <a:pt x="561022" y="70256"/>
                  </a:moveTo>
                  <a:lnTo>
                    <a:pt x="537641" y="70256"/>
                  </a:lnTo>
                  <a:lnTo>
                    <a:pt x="514273" y="70256"/>
                  </a:lnTo>
                  <a:lnTo>
                    <a:pt x="514273" y="47396"/>
                  </a:lnTo>
                  <a:lnTo>
                    <a:pt x="490893" y="47396"/>
                  </a:lnTo>
                  <a:lnTo>
                    <a:pt x="490893" y="70256"/>
                  </a:lnTo>
                  <a:lnTo>
                    <a:pt x="467525" y="70256"/>
                  </a:lnTo>
                  <a:lnTo>
                    <a:pt x="467525" y="406"/>
                  </a:lnTo>
                  <a:lnTo>
                    <a:pt x="444144" y="406"/>
                  </a:lnTo>
                  <a:lnTo>
                    <a:pt x="444144" y="94386"/>
                  </a:lnTo>
                  <a:lnTo>
                    <a:pt x="467525" y="94386"/>
                  </a:lnTo>
                  <a:lnTo>
                    <a:pt x="467525" y="141376"/>
                  </a:lnTo>
                  <a:lnTo>
                    <a:pt x="490893" y="141376"/>
                  </a:lnTo>
                  <a:lnTo>
                    <a:pt x="490893" y="164236"/>
                  </a:lnTo>
                  <a:lnTo>
                    <a:pt x="467525" y="164236"/>
                  </a:lnTo>
                  <a:lnTo>
                    <a:pt x="467525" y="141376"/>
                  </a:lnTo>
                  <a:lnTo>
                    <a:pt x="444144" y="141376"/>
                  </a:lnTo>
                  <a:lnTo>
                    <a:pt x="420763" y="141376"/>
                  </a:lnTo>
                  <a:lnTo>
                    <a:pt x="420763" y="187007"/>
                  </a:lnTo>
                  <a:lnTo>
                    <a:pt x="397395" y="187007"/>
                  </a:lnTo>
                  <a:lnTo>
                    <a:pt x="374015" y="187007"/>
                  </a:lnTo>
                  <a:lnTo>
                    <a:pt x="350647" y="187007"/>
                  </a:lnTo>
                  <a:lnTo>
                    <a:pt x="327266" y="187007"/>
                  </a:lnTo>
                  <a:lnTo>
                    <a:pt x="327266" y="210388"/>
                  </a:lnTo>
                  <a:lnTo>
                    <a:pt x="350647" y="210388"/>
                  </a:lnTo>
                  <a:lnTo>
                    <a:pt x="374015" y="210388"/>
                  </a:lnTo>
                  <a:lnTo>
                    <a:pt x="374015" y="233768"/>
                  </a:lnTo>
                  <a:lnTo>
                    <a:pt x="350647" y="233768"/>
                  </a:lnTo>
                  <a:lnTo>
                    <a:pt x="327266" y="233768"/>
                  </a:lnTo>
                  <a:lnTo>
                    <a:pt x="303885" y="233768"/>
                  </a:lnTo>
                  <a:lnTo>
                    <a:pt x="303885" y="257136"/>
                  </a:lnTo>
                  <a:lnTo>
                    <a:pt x="327266" y="257136"/>
                  </a:lnTo>
                  <a:lnTo>
                    <a:pt x="350647" y="257136"/>
                  </a:lnTo>
                  <a:lnTo>
                    <a:pt x="350647" y="280517"/>
                  </a:lnTo>
                  <a:lnTo>
                    <a:pt x="374015" y="280517"/>
                  </a:lnTo>
                  <a:lnTo>
                    <a:pt x="374015" y="257136"/>
                  </a:lnTo>
                  <a:lnTo>
                    <a:pt x="397395" y="257136"/>
                  </a:lnTo>
                  <a:lnTo>
                    <a:pt x="397395" y="233768"/>
                  </a:lnTo>
                  <a:lnTo>
                    <a:pt x="420763" y="233768"/>
                  </a:lnTo>
                  <a:lnTo>
                    <a:pt x="420763" y="187096"/>
                  </a:lnTo>
                  <a:lnTo>
                    <a:pt x="444144" y="187096"/>
                  </a:lnTo>
                  <a:lnTo>
                    <a:pt x="444144" y="258216"/>
                  </a:lnTo>
                  <a:lnTo>
                    <a:pt x="420763" y="258216"/>
                  </a:lnTo>
                  <a:lnTo>
                    <a:pt x="397395" y="258216"/>
                  </a:lnTo>
                  <a:lnTo>
                    <a:pt x="397395" y="280517"/>
                  </a:lnTo>
                  <a:lnTo>
                    <a:pt x="374015" y="280517"/>
                  </a:lnTo>
                  <a:lnTo>
                    <a:pt x="374015" y="303898"/>
                  </a:lnTo>
                  <a:lnTo>
                    <a:pt x="397395" y="303898"/>
                  </a:lnTo>
                  <a:lnTo>
                    <a:pt x="397395" y="281076"/>
                  </a:lnTo>
                  <a:lnTo>
                    <a:pt x="420763" y="281076"/>
                  </a:lnTo>
                  <a:lnTo>
                    <a:pt x="420763" y="303936"/>
                  </a:lnTo>
                  <a:lnTo>
                    <a:pt x="397395" y="303936"/>
                  </a:lnTo>
                  <a:lnTo>
                    <a:pt x="397395" y="328066"/>
                  </a:lnTo>
                  <a:lnTo>
                    <a:pt x="420763" y="328066"/>
                  </a:lnTo>
                  <a:lnTo>
                    <a:pt x="420763" y="350926"/>
                  </a:lnTo>
                  <a:lnTo>
                    <a:pt x="444144" y="350926"/>
                  </a:lnTo>
                  <a:lnTo>
                    <a:pt x="444144" y="328066"/>
                  </a:lnTo>
                  <a:lnTo>
                    <a:pt x="467525" y="328066"/>
                  </a:lnTo>
                  <a:lnTo>
                    <a:pt x="467525" y="350926"/>
                  </a:lnTo>
                  <a:lnTo>
                    <a:pt x="444144" y="350926"/>
                  </a:lnTo>
                  <a:lnTo>
                    <a:pt x="444144" y="375056"/>
                  </a:lnTo>
                  <a:lnTo>
                    <a:pt x="467525" y="375056"/>
                  </a:lnTo>
                  <a:lnTo>
                    <a:pt x="467525" y="420776"/>
                  </a:lnTo>
                  <a:lnTo>
                    <a:pt x="490893" y="420776"/>
                  </a:lnTo>
                  <a:lnTo>
                    <a:pt x="490893" y="375056"/>
                  </a:lnTo>
                  <a:lnTo>
                    <a:pt x="514273" y="375056"/>
                  </a:lnTo>
                  <a:lnTo>
                    <a:pt x="514273" y="350926"/>
                  </a:lnTo>
                  <a:lnTo>
                    <a:pt x="537641" y="350926"/>
                  </a:lnTo>
                  <a:lnTo>
                    <a:pt x="537641" y="328066"/>
                  </a:lnTo>
                  <a:lnTo>
                    <a:pt x="561022" y="328066"/>
                  </a:lnTo>
                  <a:lnTo>
                    <a:pt x="561022" y="303936"/>
                  </a:lnTo>
                  <a:lnTo>
                    <a:pt x="537641" y="303936"/>
                  </a:lnTo>
                  <a:lnTo>
                    <a:pt x="537641" y="258216"/>
                  </a:lnTo>
                  <a:lnTo>
                    <a:pt x="514273" y="258216"/>
                  </a:lnTo>
                  <a:lnTo>
                    <a:pt x="514273" y="281076"/>
                  </a:lnTo>
                  <a:lnTo>
                    <a:pt x="490893" y="281076"/>
                  </a:lnTo>
                  <a:lnTo>
                    <a:pt x="490893" y="303936"/>
                  </a:lnTo>
                  <a:lnTo>
                    <a:pt x="514273" y="303936"/>
                  </a:lnTo>
                  <a:lnTo>
                    <a:pt x="514273" y="328066"/>
                  </a:lnTo>
                  <a:lnTo>
                    <a:pt x="490893" y="328066"/>
                  </a:lnTo>
                  <a:lnTo>
                    <a:pt x="490893" y="303936"/>
                  </a:lnTo>
                  <a:lnTo>
                    <a:pt x="467525" y="303936"/>
                  </a:lnTo>
                  <a:lnTo>
                    <a:pt x="467525" y="258216"/>
                  </a:lnTo>
                  <a:lnTo>
                    <a:pt x="490893" y="258216"/>
                  </a:lnTo>
                  <a:lnTo>
                    <a:pt x="490893" y="234086"/>
                  </a:lnTo>
                  <a:lnTo>
                    <a:pt x="467525" y="234086"/>
                  </a:lnTo>
                  <a:lnTo>
                    <a:pt x="467525" y="211226"/>
                  </a:lnTo>
                  <a:lnTo>
                    <a:pt x="490893" y="211226"/>
                  </a:lnTo>
                  <a:lnTo>
                    <a:pt x="490893" y="187096"/>
                  </a:lnTo>
                  <a:lnTo>
                    <a:pt x="514273" y="187096"/>
                  </a:lnTo>
                  <a:lnTo>
                    <a:pt x="514273" y="211226"/>
                  </a:lnTo>
                  <a:lnTo>
                    <a:pt x="537641" y="211226"/>
                  </a:lnTo>
                  <a:lnTo>
                    <a:pt x="537641" y="117246"/>
                  </a:lnTo>
                  <a:lnTo>
                    <a:pt x="561022" y="117246"/>
                  </a:lnTo>
                  <a:lnTo>
                    <a:pt x="561022" y="70256"/>
                  </a:lnTo>
                  <a:close/>
                </a:path>
                <a:path w="818515" h="444500">
                  <a:moveTo>
                    <a:pt x="584403" y="140258"/>
                  </a:moveTo>
                  <a:lnTo>
                    <a:pt x="561022" y="140258"/>
                  </a:lnTo>
                  <a:lnTo>
                    <a:pt x="561022" y="163639"/>
                  </a:lnTo>
                  <a:lnTo>
                    <a:pt x="584403" y="163639"/>
                  </a:lnTo>
                  <a:lnTo>
                    <a:pt x="584403" y="140258"/>
                  </a:lnTo>
                  <a:close/>
                </a:path>
                <a:path w="818515" h="444500">
                  <a:moveTo>
                    <a:pt x="677900" y="280517"/>
                  </a:moveTo>
                  <a:lnTo>
                    <a:pt x="654532" y="280517"/>
                  </a:lnTo>
                  <a:lnTo>
                    <a:pt x="654532" y="303898"/>
                  </a:lnTo>
                  <a:lnTo>
                    <a:pt x="677900" y="303898"/>
                  </a:lnTo>
                  <a:lnTo>
                    <a:pt x="677900" y="280517"/>
                  </a:lnTo>
                  <a:close/>
                </a:path>
                <a:path w="818515" h="444500">
                  <a:moveTo>
                    <a:pt x="677900" y="187007"/>
                  </a:moveTo>
                  <a:lnTo>
                    <a:pt x="654532" y="187007"/>
                  </a:lnTo>
                  <a:lnTo>
                    <a:pt x="654532" y="210388"/>
                  </a:lnTo>
                  <a:lnTo>
                    <a:pt x="677900" y="210388"/>
                  </a:lnTo>
                  <a:lnTo>
                    <a:pt x="677900" y="187007"/>
                  </a:lnTo>
                  <a:close/>
                </a:path>
                <a:path w="818515" h="444500">
                  <a:moveTo>
                    <a:pt x="724662" y="140258"/>
                  </a:moveTo>
                  <a:lnTo>
                    <a:pt x="701281" y="140258"/>
                  </a:lnTo>
                  <a:lnTo>
                    <a:pt x="677900" y="140258"/>
                  </a:lnTo>
                  <a:lnTo>
                    <a:pt x="677900" y="116890"/>
                  </a:lnTo>
                  <a:lnTo>
                    <a:pt x="654532" y="116890"/>
                  </a:lnTo>
                  <a:lnTo>
                    <a:pt x="654532" y="163639"/>
                  </a:lnTo>
                  <a:lnTo>
                    <a:pt x="677900" y="163639"/>
                  </a:lnTo>
                  <a:lnTo>
                    <a:pt x="677900" y="187007"/>
                  </a:lnTo>
                  <a:lnTo>
                    <a:pt x="701281" y="187007"/>
                  </a:lnTo>
                  <a:lnTo>
                    <a:pt x="701281" y="163639"/>
                  </a:lnTo>
                  <a:lnTo>
                    <a:pt x="724662" y="163639"/>
                  </a:lnTo>
                  <a:lnTo>
                    <a:pt x="724662" y="140258"/>
                  </a:lnTo>
                  <a:close/>
                </a:path>
                <a:path w="818515" h="444500">
                  <a:moveTo>
                    <a:pt x="771410" y="187007"/>
                  </a:moveTo>
                  <a:lnTo>
                    <a:pt x="748030" y="187007"/>
                  </a:lnTo>
                  <a:lnTo>
                    <a:pt x="748030" y="163639"/>
                  </a:lnTo>
                  <a:lnTo>
                    <a:pt x="724662" y="163639"/>
                  </a:lnTo>
                  <a:lnTo>
                    <a:pt x="724662" y="187007"/>
                  </a:lnTo>
                  <a:lnTo>
                    <a:pt x="701281" y="187007"/>
                  </a:lnTo>
                  <a:lnTo>
                    <a:pt x="701281" y="210388"/>
                  </a:lnTo>
                  <a:lnTo>
                    <a:pt x="724662" y="210388"/>
                  </a:lnTo>
                  <a:lnTo>
                    <a:pt x="724662" y="233768"/>
                  </a:lnTo>
                  <a:lnTo>
                    <a:pt x="701281" y="233768"/>
                  </a:lnTo>
                  <a:lnTo>
                    <a:pt x="701281" y="280517"/>
                  </a:lnTo>
                  <a:lnTo>
                    <a:pt x="724662" y="280517"/>
                  </a:lnTo>
                  <a:lnTo>
                    <a:pt x="724662" y="257136"/>
                  </a:lnTo>
                  <a:lnTo>
                    <a:pt x="748030" y="257136"/>
                  </a:lnTo>
                  <a:lnTo>
                    <a:pt x="748030" y="210388"/>
                  </a:lnTo>
                  <a:lnTo>
                    <a:pt x="771410" y="210388"/>
                  </a:lnTo>
                  <a:lnTo>
                    <a:pt x="771410" y="187007"/>
                  </a:lnTo>
                  <a:close/>
                </a:path>
                <a:path w="818515" h="444500">
                  <a:moveTo>
                    <a:pt x="771410" y="140258"/>
                  </a:moveTo>
                  <a:lnTo>
                    <a:pt x="748030" y="140258"/>
                  </a:lnTo>
                  <a:lnTo>
                    <a:pt x="748030" y="163639"/>
                  </a:lnTo>
                  <a:lnTo>
                    <a:pt x="771410" y="163639"/>
                  </a:lnTo>
                  <a:lnTo>
                    <a:pt x="771410" y="140258"/>
                  </a:lnTo>
                  <a:close/>
                </a:path>
                <a:path w="818515" h="444500">
                  <a:moveTo>
                    <a:pt x="818159" y="257136"/>
                  </a:moveTo>
                  <a:lnTo>
                    <a:pt x="794778" y="257136"/>
                  </a:lnTo>
                  <a:lnTo>
                    <a:pt x="771410" y="257136"/>
                  </a:lnTo>
                  <a:lnTo>
                    <a:pt x="771410" y="280517"/>
                  </a:lnTo>
                  <a:lnTo>
                    <a:pt x="748030" y="280517"/>
                  </a:lnTo>
                  <a:lnTo>
                    <a:pt x="748030" y="327266"/>
                  </a:lnTo>
                  <a:lnTo>
                    <a:pt x="724662" y="327266"/>
                  </a:lnTo>
                  <a:lnTo>
                    <a:pt x="724662" y="397395"/>
                  </a:lnTo>
                  <a:lnTo>
                    <a:pt x="748030" y="397395"/>
                  </a:lnTo>
                  <a:lnTo>
                    <a:pt x="748030" y="374027"/>
                  </a:lnTo>
                  <a:lnTo>
                    <a:pt x="771410" y="374027"/>
                  </a:lnTo>
                  <a:lnTo>
                    <a:pt x="771410" y="303898"/>
                  </a:lnTo>
                  <a:lnTo>
                    <a:pt x="794778" y="303898"/>
                  </a:lnTo>
                  <a:lnTo>
                    <a:pt x="794778" y="280517"/>
                  </a:lnTo>
                  <a:lnTo>
                    <a:pt x="818159" y="280517"/>
                  </a:lnTo>
                  <a:lnTo>
                    <a:pt x="818159" y="257136"/>
                  </a:lnTo>
                  <a:close/>
                </a:path>
                <a:path w="818515" h="444500">
                  <a:moveTo>
                    <a:pt x="818159" y="93510"/>
                  </a:moveTo>
                  <a:lnTo>
                    <a:pt x="794778" y="93510"/>
                  </a:lnTo>
                  <a:lnTo>
                    <a:pt x="771410" y="93510"/>
                  </a:lnTo>
                  <a:lnTo>
                    <a:pt x="771410" y="116890"/>
                  </a:lnTo>
                  <a:lnTo>
                    <a:pt x="794778" y="116890"/>
                  </a:lnTo>
                  <a:lnTo>
                    <a:pt x="794778" y="210388"/>
                  </a:lnTo>
                  <a:lnTo>
                    <a:pt x="771410" y="210388"/>
                  </a:lnTo>
                  <a:lnTo>
                    <a:pt x="771410" y="233768"/>
                  </a:lnTo>
                  <a:lnTo>
                    <a:pt x="794778" y="233768"/>
                  </a:lnTo>
                  <a:lnTo>
                    <a:pt x="818159" y="233768"/>
                  </a:lnTo>
                  <a:lnTo>
                    <a:pt x="818159" y="9351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66542" y="1301744"/>
              <a:ext cx="771525" cy="467995"/>
            </a:xfrm>
            <a:custGeom>
              <a:avLst/>
              <a:gdLst/>
              <a:ahLst/>
              <a:cxnLst/>
              <a:rect l="l" t="t" r="r" b="b"/>
              <a:pathLst>
                <a:path w="771525" h="467994">
                  <a:moveTo>
                    <a:pt x="70129" y="374015"/>
                  </a:moveTo>
                  <a:lnTo>
                    <a:pt x="46761" y="374015"/>
                  </a:lnTo>
                  <a:lnTo>
                    <a:pt x="46761" y="397383"/>
                  </a:lnTo>
                  <a:lnTo>
                    <a:pt x="70129" y="397383"/>
                  </a:lnTo>
                  <a:lnTo>
                    <a:pt x="70129" y="374015"/>
                  </a:lnTo>
                  <a:close/>
                </a:path>
                <a:path w="771525" h="467994">
                  <a:moveTo>
                    <a:pt x="140258" y="444144"/>
                  </a:moveTo>
                  <a:lnTo>
                    <a:pt x="116878" y="444144"/>
                  </a:lnTo>
                  <a:lnTo>
                    <a:pt x="116878" y="420763"/>
                  </a:lnTo>
                  <a:lnTo>
                    <a:pt x="93510" y="420763"/>
                  </a:lnTo>
                  <a:lnTo>
                    <a:pt x="93510" y="397383"/>
                  </a:lnTo>
                  <a:lnTo>
                    <a:pt x="70129" y="397383"/>
                  </a:lnTo>
                  <a:lnTo>
                    <a:pt x="70129" y="444144"/>
                  </a:lnTo>
                  <a:lnTo>
                    <a:pt x="46761" y="444144"/>
                  </a:lnTo>
                  <a:lnTo>
                    <a:pt x="46761" y="467512"/>
                  </a:lnTo>
                  <a:lnTo>
                    <a:pt x="70129" y="467512"/>
                  </a:lnTo>
                  <a:lnTo>
                    <a:pt x="93510" y="467512"/>
                  </a:lnTo>
                  <a:lnTo>
                    <a:pt x="116878" y="467512"/>
                  </a:lnTo>
                  <a:lnTo>
                    <a:pt x="140258" y="467512"/>
                  </a:lnTo>
                  <a:lnTo>
                    <a:pt x="140258" y="444144"/>
                  </a:lnTo>
                  <a:close/>
                </a:path>
                <a:path w="771525" h="467994">
                  <a:moveTo>
                    <a:pt x="140258" y="327533"/>
                  </a:moveTo>
                  <a:lnTo>
                    <a:pt x="116878" y="327533"/>
                  </a:lnTo>
                  <a:lnTo>
                    <a:pt x="116878" y="374015"/>
                  </a:lnTo>
                  <a:lnTo>
                    <a:pt x="93510" y="374015"/>
                  </a:lnTo>
                  <a:lnTo>
                    <a:pt x="93510" y="397383"/>
                  </a:lnTo>
                  <a:lnTo>
                    <a:pt x="116878" y="397383"/>
                  </a:lnTo>
                  <a:lnTo>
                    <a:pt x="116878" y="374523"/>
                  </a:lnTo>
                  <a:lnTo>
                    <a:pt x="140258" y="374523"/>
                  </a:lnTo>
                  <a:lnTo>
                    <a:pt x="140258" y="327533"/>
                  </a:lnTo>
                  <a:close/>
                </a:path>
                <a:path w="771525" h="467994">
                  <a:moveTo>
                    <a:pt x="163639" y="420763"/>
                  </a:moveTo>
                  <a:lnTo>
                    <a:pt x="140258" y="420763"/>
                  </a:lnTo>
                  <a:lnTo>
                    <a:pt x="140258" y="444144"/>
                  </a:lnTo>
                  <a:lnTo>
                    <a:pt x="163639" y="444144"/>
                  </a:lnTo>
                  <a:lnTo>
                    <a:pt x="163639" y="420763"/>
                  </a:lnTo>
                  <a:close/>
                </a:path>
                <a:path w="771525" h="467994">
                  <a:moveTo>
                    <a:pt x="187007" y="397383"/>
                  </a:moveTo>
                  <a:lnTo>
                    <a:pt x="163639" y="397383"/>
                  </a:lnTo>
                  <a:lnTo>
                    <a:pt x="163639" y="420763"/>
                  </a:lnTo>
                  <a:lnTo>
                    <a:pt x="187007" y="420763"/>
                  </a:lnTo>
                  <a:lnTo>
                    <a:pt x="187007" y="397383"/>
                  </a:lnTo>
                  <a:close/>
                </a:path>
                <a:path w="771525" h="467994">
                  <a:moveTo>
                    <a:pt x="187007" y="351663"/>
                  </a:moveTo>
                  <a:lnTo>
                    <a:pt x="163639" y="351663"/>
                  </a:lnTo>
                  <a:lnTo>
                    <a:pt x="163639" y="374523"/>
                  </a:lnTo>
                  <a:lnTo>
                    <a:pt x="187007" y="374523"/>
                  </a:lnTo>
                  <a:lnTo>
                    <a:pt x="187007" y="351663"/>
                  </a:lnTo>
                  <a:close/>
                </a:path>
                <a:path w="771525" h="467994">
                  <a:moveTo>
                    <a:pt x="210388" y="420763"/>
                  </a:moveTo>
                  <a:lnTo>
                    <a:pt x="187007" y="420763"/>
                  </a:lnTo>
                  <a:lnTo>
                    <a:pt x="187007" y="467512"/>
                  </a:lnTo>
                  <a:lnTo>
                    <a:pt x="210388" y="467512"/>
                  </a:lnTo>
                  <a:lnTo>
                    <a:pt x="210388" y="420763"/>
                  </a:lnTo>
                  <a:close/>
                </a:path>
                <a:path w="771525" h="467994">
                  <a:moveTo>
                    <a:pt x="233768" y="397383"/>
                  </a:moveTo>
                  <a:lnTo>
                    <a:pt x="210388" y="397383"/>
                  </a:lnTo>
                  <a:lnTo>
                    <a:pt x="210388" y="420763"/>
                  </a:lnTo>
                  <a:lnTo>
                    <a:pt x="233768" y="420763"/>
                  </a:lnTo>
                  <a:lnTo>
                    <a:pt x="233768" y="397383"/>
                  </a:lnTo>
                  <a:close/>
                </a:path>
                <a:path w="771525" h="467994">
                  <a:moveTo>
                    <a:pt x="257136" y="444144"/>
                  </a:moveTo>
                  <a:lnTo>
                    <a:pt x="233768" y="444144"/>
                  </a:lnTo>
                  <a:lnTo>
                    <a:pt x="233768" y="467512"/>
                  </a:lnTo>
                  <a:lnTo>
                    <a:pt x="257136" y="467512"/>
                  </a:lnTo>
                  <a:lnTo>
                    <a:pt x="257136" y="444144"/>
                  </a:lnTo>
                  <a:close/>
                </a:path>
                <a:path w="771525" h="467994">
                  <a:moveTo>
                    <a:pt x="303898" y="327533"/>
                  </a:moveTo>
                  <a:lnTo>
                    <a:pt x="280517" y="327533"/>
                  </a:lnTo>
                  <a:lnTo>
                    <a:pt x="280517" y="350634"/>
                  </a:lnTo>
                  <a:lnTo>
                    <a:pt x="257136" y="350634"/>
                  </a:lnTo>
                  <a:lnTo>
                    <a:pt x="257136" y="327266"/>
                  </a:lnTo>
                  <a:lnTo>
                    <a:pt x="233768" y="327266"/>
                  </a:lnTo>
                  <a:lnTo>
                    <a:pt x="233768" y="350634"/>
                  </a:lnTo>
                  <a:lnTo>
                    <a:pt x="210388" y="350634"/>
                  </a:lnTo>
                  <a:lnTo>
                    <a:pt x="210388" y="374015"/>
                  </a:lnTo>
                  <a:lnTo>
                    <a:pt x="233768" y="374015"/>
                  </a:lnTo>
                  <a:lnTo>
                    <a:pt x="257136" y="374015"/>
                  </a:lnTo>
                  <a:lnTo>
                    <a:pt x="257136" y="420763"/>
                  </a:lnTo>
                  <a:lnTo>
                    <a:pt x="280517" y="420763"/>
                  </a:lnTo>
                  <a:lnTo>
                    <a:pt x="303898" y="420763"/>
                  </a:lnTo>
                  <a:lnTo>
                    <a:pt x="303898" y="397383"/>
                  </a:lnTo>
                  <a:lnTo>
                    <a:pt x="280517" y="397383"/>
                  </a:lnTo>
                  <a:lnTo>
                    <a:pt x="280517" y="351663"/>
                  </a:lnTo>
                  <a:lnTo>
                    <a:pt x="303898" y="351663"/>
                  </a:lnTo>
                  <a:lnTo>
                    <a:pt x="303898" y="327533"/>
                  </a:lnTo>
                  <a:close/>
                </a:path>
                <a:path w="771525" h="467994">
                  <a:moveTo>
                    <a:pt x="350647" y="280543"/>
                  </a:moveTo>
                  <a:lnTo>
                    <a:pt x="327266" y="280543"/>
                  </a:lnTo>
                  <a:lnTo>
                    <a:pt x="327266" y="257683"/>
                  </a:lnTo>
                  <a:lnTo>
                    <a:pt x="303898" y="257683"/>
                  </a:lnTo>
                  <a:lnTo>
                    <a:pt x="303898" y="234823"/>
                  </a:lnTo>
                  <a:lnTo>
                    <a:pt x="280517" y="234823"/>
                  </a:lnTo>
                  <a:lnTo>
                    <a:pt x="280517" y="257683"/>
                  </a:lnTo>
                  <a:lnTo>
                    <a:pt x="280517" y="280543"/>
                  </a:lnTo>
                  <a:lnTo>
                    <a:pt x="257136" y="280543"/>
                  </a:lnTo>
                  <a:lnTo>
                    <a:pt x="257136" y="257683"/>
                  </a:lnTo>
                  <a:lnTo>
                    <a:pt x="280517" y="257683"/>
                  </a:lnTo>
                  <a:lnTo>
                    <a:pt x="280517" y="234823"/>
                  </a:lnTo>
                  <a:lnTo>
                    <a:pt x="257136" y="234823"/>
                  </a:lnTo>
                  <a:lnTo>
                    <a:pt x="257136" y="210693"/>
                  </a:lnTo>
                  <a:lnTo>
                    <a:pt x="233768" y="210693"/>
                  </a:lnTo>
                  <a:lnTo>
                    <a:pt x="233768" y="257683"/>
                  </a:lnTo>
                  <a:lnTo>
                    <a:pt x="210388" y="257683"/>
                  </a:lnTo>
                  <a:lnTo>
                    <a:pt x="210388" y="280543"/>
                  </a:lnTo>
                  <a:lnTo>
                    <a:pt x="187007" y="280543"/>
                  </a:lnTo>
                  <a:lnTo>
                    <a:pt x="187007" y="257683"/>
                  </a:lnTo>
                  <a:lnTo>
                    <a:pt x="210388" y="257683"/>
                  </a:lnTo>
                  <a:lnTo>
                    <a:pt x="210388" y="210693"/>
                  </a:lnTo>
                  <a:lnTo>
                    <a:pt x="233768" y="210693"/>
                  </a:lnTo>
                  <a:lnTo>
                    <a:pt x="233768" y="187833"/>
                  </a:lnTo>
                  <a:lnTo>
                    <a:pt x="210388" y="187833"/>
                  </a:lnTo>
                  <a:lnTo>
                    <a:pt x="210388" y="163715"/>
                  </a:lnTo>
                  <a:lnTo>
                    <a:pt x="187007" y="163715"/>
                  </a:lnTo>
                  <a:lnTo>
                    <a:pt x="187007" y="187833"/>
                  </a:lnTo>
                  <a:lnTo>
                    <a:pt x="163639" y="187833"/>
                  </a:lnTo>
                  <a:lnTo>
                    <a:pt x="163639" y="163715"/>
                  </a:lnTo>
                  <a:lnTo>
                    <a:pt x="140258" y="163715"/>
                  </a:lnTo>
                  <a:lnTo>
                    <a:pt x="140258" y="187833"/>
                  </a:lnTo>
                  <a:lnTo>
                    <a:pt x="116878" y="187833"/>
                  </a:lnTo>
                  <a:lnTo>
                    <a:pt x="116878" y="163715"/>
                  </a:lnTo>
                  <a:lnTo>
                    <a:pt x="93510" y="163715"/>
                  </a:lnTo>
                  <a:lnTo>
                    <a:pt x="93510" y="140843"/>
                  </a:lnTo>
                  <a:lnTo>
                    <a:pt x="70129" y="140843"/>
                  </a:lnTo>
                  <a:lnTo>
                    <a:pt x="46761" y="140843"/>
                  </a:lnTo>
                  <a:lnTo>
                    <a:pt x="46761" y="163715"/>
                  </a:lnTo>
                  <a:lnTo>
                    <a:pt x="70129" y="163715"/>
                  </a:lnTo>
                  <a:lnTo>
                    <a:pt x="70129" y="187833"/>
                  </a:lnTo>
                  <a:lnTo>
                    <a:pt x="46761" y="187833"/>
                  </a:lnTo>
                  <a:lnTo>
                    <a:pt x="46761" y="257683"/>
                  </a:lnTo>
                  <a:lnTo>
                    <a:pt x="23380" y="257683"/>
                  </a:lnTo>
                  <a:lnTo>
                    <a:pt x="23380" y="280543"/>
                  </a:lnTo>
                  <a:lnTo>
                    <a:pt x="0" y="280543"/>
                  </a:lnTo>
                  <a:lnTo>
                    <a:pt x="0" y="327533"/>
                  </a:lnTo>
                  <a:lnTo>
                    <a:pt x="23380" y="327533"/>
                  </a:lnTo>
                  <a:lnTo>
                    <a:pt x="23380" y="350634"/>
                  </a:lnTo>
                  <a:lnTo>
                    <a:pt x="0" y="350634"/>
                  </a:lnTo>
                  <a:lnTo>
                    <a:pt x="0" y="397383"/>
                  </a:lnTo>
                  <a:lnTo>
                    <a:pt x="23380" y="397383"/>
                  </a:lnTo>
                  <a:lnTo>
                    <a:pt x="23380" y="374015"/>
                  </a:lnTo>
                  <a:lnTo>
                    <a:pt x="46761" y="374015"/>
                  </a:lnTo>
                  <a:lnTo>
                    <a:pt x="46761" y="327266"/>
                  </a:lnTo>
                  <a:lnTo>
                    <a:pt x="23380" y="327266"/>
                  </a:lnTo>
                  <a:lnTo>
                    <a:pt x="23380" y="304673"/>
                  </a:lnTo>
                  <a:lnTo>
                    <a:pt x="46761" y="304673"/>
                  </a:lnTo>
                  <a:lnTo>
                    <a:pt x="46761" y="280543"/>
                  </a:lnTo>
                  <a:lnTo>
                    <a:pt x="70129" y="280543"/>
                  </a:lnTo>
                  <a:lnTo>
                    <a:pt x="70129" y="304673"/>
                  </a:lnTo>
                  <a:lnTo>
                    <a:pt x="93510" y="304673"/>
                  </a:lnTo>
                  <a:lnTo>
                    <a:pt x="93510" y="327533"/>
                  </a:lnTo>
                  <a:lnTo>
                    <a:pt x="116878" y="327533"/>
                  </a:lnTo>
                  <a:lnTo>
                    <a:pt x="116878" y="280543"/>
                  </a:lnTo>
                  <a:lnTo>
                    <a:pt x="93510" y="280543"/>
                  </a:lnTo>
                  <a:lnTo>
                    <a:pt x="93510" y="234823"/>
                  </a:lnTo>
                  <a:lnTo>
                    <a:pt x="70129" y="234823"/>
                  </a:lnTo>
                  <a:lnTo>
                    <a:pt x="70129" y="210693"/>
                  </a:lnTo>
                  <a:lnTo>
                    <a:pt x="93510" y="210693"/>
                  </a:lnTo>
                  <a:lnTo>
                    <a:pt x="93510" y="234823"/>
                  </a:lnTo>
                  <a:lnTo>
                    <a:pt x="116878" y="234823"/>
                  </a:lnTo>
                  <a:lnTo>
                    <a:pt x="140258" y="234823"/>
                  </a:lnTo>
                  <a:lnTo>
                    <a:pt x="163639" y="234823"/>
                  </a:lnTo>
                  <a:lnTo>
                    <a:pt x="163639" y="210693"/>
                  </a:lnTo>
                  <a:lnTo>
                    <a:pt x="187007" y="210693"/>
                  </a:lnTo>
                  <a:lnTo>
                    <a:pt x="187007" y="234823"/>
                  </a:lnTo>
                  <a:lnTo>
                    <a:pt x="163639" y="234823"/>
                  </a:lnTo>
                  <a:lnTo>
                    <a:pt x="163639" y="304673"/>
                  </a:lnTo>
                  <a:lnTo>
                    <a:pt x="327266" y="304673"/>
                  </a:lnTo>
                  <a:lnTo>
                    <a:pt x="327266" y="374523"/>
                  </a:lnTo>
                  <a:lnTo>
                    <a:pt x="350647" y="374523"/>
                  </a:lnTo>
                  <a:lnTo>
                    <a:pt x="350647" y="280543"/>
                  </a:lnTo>
                  <a:close/>
                </a:path>
                <a:path w="771525" h="467994">
                  <a:moveTo>
                    <a:pt x="374015" y="397383"/>
                  </a:moveTo>
                  <a:lnTo>
                    <a:pt x="350647" y="397383"/>
                  </a:lnTo>
                  <a:lnTo>
                    <a:pt x="327266" y="397383"/>
                  </a:lnTo>
                  <a:lnTo>
                    <a:pt x="327266" y="420763"/>
                  </a:lnTo>
                  <a:lnTo>
                    <a:pt x="303898" y="420763"/>
                  </a:lnTo>
                  <a:lnTo>
                    <a:pt x="303898" y="444144"/>
                  </a:lnTo>
                  <a:lnTo>
                    <a:pt x="280517" y="444144"/>
                  </a:lnTo>
                  <a:lnTo>
                    <a:pt x="280517" y="467512"/>
                  </a:lnTo>
                  <a:lnTo>
                    <a:pt x="303898" y="467512"/>
                  </a:lnTo>
                  <a:lnTo>
                    <a:pt x="327266" y="467512"/>
                  </a:lnTo>
                  <a:lnTo>
                    <a:pt x="327266" y="444144"/>
                  </a:lnTo>
                  <a:lnTo>
                    <a:pt x="350647" y="444144"/>
                  </a:lnTo>
                  <a:lnTo>
                    <a:pt x="350647" y="420763"/>
                  </a:lnTo>
                  <a:lnTo>
                    <a:pt x="374015" y="420763"/>
                  </a:lnTo>
                  <a:lnTo>
                    <a:pt x="374015" y="397383"/>
                  </a:lnTo>
                  <a:close/>
                </a:path>
                <a:path w="771525" h="467994">
                  <a:moveTo>
                    <a:pt x="397395" y="327266"/>
                  </a:moveTo>
                  <a:lnTo>
                    <a:pt x="374015" y="327266"/>
                  </a:lnTo>
                  <a:lnTo>
                    <a:pt x="374015" y="350634"/>
                  </a:lnTo>
                  <a:lnTo>
                    <a:pt x="397395" y="350634"/>
                  </a:lnTo>
                  <a:lnTo>
                    <a:pt x="397395" y="327266"/>
                  </a:lnTo>
                  <a:close/>
                </a:path>
                <a:path w="771525" h="467994">
                  <a:moveTo>
                    <a:pt x="607783" y="0"/>
                  </a:moveTo>
                  <a:lnTo>
                    <a:pt x="584403" y="0"/>
                  </a:lnTo>
                  <a:lnTo>
                    <a:pt x="584403" y="23368"/>
                  </a:lnTo>
                  <a:lnTo>
                    <a:pt x="561035" y="23368"/>
                  </a:lnTo>
                  <a:lnTo>
                    <a:pt x="561035" y="70129"/>
                  </a:lnTo>
                  <a:lnTo>
                    <a:pt x="537654" y="70129"/>
                  </a:lnTo>
                  <a:lnTo>
                    <a:pt x="537654" y="93497"/>
                  </a:lnTo>
                  <a:lnTo>
                    <a:pt x="561035" y="93497"/>
                  </a:lnTo>
                  <a:lnTo>
                    <a:pt x="561035" y="116878"/>
                  </a:lnTo>
                  <a:lnTo>
                    <a:pt x="537654" y="116878"/>
                  </a:lnTo>
                  <a:lnTo>
                    <a:pt x="537654" y="140246"/>
                  </a:lnTo>
                  <a:lnTo>
                    <a:pt x="514273" y="140246"/>
                  </a:lnTo>
                  <a:lnTo>
                    <a:pt x="514273" y="187007"/>
                  </a:lnTo>
                  <a:lnTo>
                    <a:pt x="490893" y="187007"/>
                  </a:lnTo>
                  <a:lnTo>
                    <a:pt x="490893" y="210375"/>
                  </a:lnTo>
                  <a:lnTo>
                    <a:pt x="514273" y="210375"/>
                  </a:lnTo>
                  <a:lnTo>
                    <a:pt x="514273" y="233756"/>
                  </a:lnTo>
                  <a:lnTo>
                    <a:pt x="537654" y="233756"/>
                  </a:lnTo>
                  <a:lnTo>
                    <a:pt x="537654" y="280504"/>
                  </a:lnTo>
                  <a:lnTo>
                    <a:pt x="514273" y="280504"/>
                  </a:lnTo>
                  <a:lnTo>
                    <a:pt x="514273" y="303885"/>
                  </a:lnTo>
                  <a:lnTo>
                    <a:pt x="490893" y="303885"/>
                  </a:lnTo>
                  <a:lnTo>
                    <a:pt x="490893" y="327266"/>
                  </a:lnTo>
                  <a:lnTo>
                    <a:pt x="467525" y="327266"/>
                  </a:lnTo>
                  <a:lnTo>
                    <a:pt x="467525" y="374015"/>
                  </a:lnTo>
                  <a:lnTo>
                    <a:pt x="444144" y="374015"/>
                  </a:lnTo>
                  <a:lnTo>
                    <a:pt x="444144" y="444144"/>
                  </a:lnTo>
                  <a:lnTo>
                    <a:pt x="467525" y="444144"/>
                  </a:lnTo>
                  <a:lnTo>
                    <a:pt x="467525" y="420763"/>
                  </a:lnTo>
                  <a:lnTo>
                    <a:pt x="490893" y="420763"/>
                  </a:lnTo>
                  <a:lnTo>
                    <a:pt x="514273" y="420763"/>
                  </a:lnTo>
                  <a:lnTo>
                    <a:pt x="537654" y="420763"/>
                  </a:lnTo>
                  <a:lnTo>
                    <a:pt x="537654" y="397383"/>
                  </a:lnTo>
                  <a:lnTo>
                    <a:pt x="514273" y="397383"/>
                  </a:lnTo>
                  <a:lnTo>
                    <a:pt x="490893" y="397383"/>
                  </a:lnTo>
                  <a:lnTo>
                    <a:pt x="490893" y="374015"/>
                  </a:lnTo>
                  <a:lnTo>
                    <a:pt x="514273" y="374015"/>
                  </a:lnTo>
                  <a:lnTo>
                    <a:pt x="537654" y="374015"/>
                  </a:lnTo>
                  <a:lnTo>
                    <a:pt x="561035" y="374015"/>
                  </a:lnTo>
                  <a:lnTo>
                    <a:pt x="561035" y="327266"/>
                  </a:lnTo>
                  <a:lnTo>
                    <a:pt x="537654" y="327266"/>
                  </a:lnTo>
                  <a:lnTo>
                    <a:pt x="537654" y="350634"/>
                  </a:lnTo>
                  <a:lnTo>
                    <a:pt x="514273" y="350634"/>
                  </a:lnTo>
                  <a:lnTo>
                    <a:pt x="514273" y="327266"/>
                  </a:lnTo>
                  <a:lnTo>
                    <a:pt x="537654" y="327266"/>
                  </a:lnTo>
                  <a:lnTo>
                    <a:pt x="537654" y="303885"/>
                  </a:lnTo>
                  <a:lnTo>
                    <a:pt x="561035" y="303885"/>
                  </a:lnTo>
                  <a:lnTo>
                    <a:pt x="561035" y="233756"/>
                  </a:lnTo>
                  <a:lnTo>
                    <a:pt x="584403" y="233756"/>
                  </a:lnTo>
                  <a:lnTo>
                    <a:pt x="607783" y="233756"/>
                  </a:lnTo>
                  <a:lnTo>
                    <a:pt x="607783" y="187007"/>
                  </a:lnTo>
                  <a:lnTo>
                    <a:pt x="584403" y="187007"/>
                  </a:lnTo>
                  <a:lnTo>
                    <a:pt x="584403" y="163626"/>
                  </a:lnTo>
                  <a:lnTo>
                    <a:pt x="561035" y="163626"/>
                  </a:lnTo>
                  <a:lnTo>
                    <a:pt x="561035" y="140246"/>
                  </a:lnTo>
                  <a:lnTo>
                    <a:pt x="584403" y="140246"/>
                  </a:lnTo>
                  <a:lnTo>
                    <a:pt x="607783" y="140246"/>
                  </a:lnTo>
                  <a:lnTo>
                    <a:pt x="607783" y="116878"/>
                  </a:lnTo>
                  <a:lnTo>
                    <a:pt x="584403" y="116878"/>
                  </a:lnTo>
                  <a:lnTo>
                    <a:pt x="584403" y="46748"/>
                  </a:lnTo>
                  <a:lnTo>
                    <a:pt x="607783" y="46748"/>
                  </a:lnTo>
                  <a:lnTo>
                    <a:pt x="607783" y="0"/>
                  </a:lnTo>
                  <a:close/>
                </a:path>
                <a:path w="771525" h="467994">
                  <a:moveTo>
                    <a:pt x="631151" y="420763"/>
                  </a:moveTo>
                  <a:lnTo>
                    <a:pt x="607783" y="420763"/>
                  </a:lnTo>
                  <a:lnTo>
                    <a:pt x="607783" y="397383"/>
                  </a:lnTo>
                  <a:lnTo>
                    <a:pt x="584403" y="397383"/>
                  </a:lnTo>
                  <a:lnTo>
                    <a:pt x="561035" y="397383"/>
                  </a:lnTo>
                  <a:lnTo>
                    <a:pt x="561035" y="420763"/>
                  </a:lnTo>
                  <a:lnTo>
                    <a:pt x="584403" y="420763"/>
                  </a:lnTo>
                  <a:lnTo>
                    <a:pt x="584403" y="444144"/>
                  </a:lnTo>
                  <a:lnTo>
                    <a:pt x="607783" y="444144"/>
                  </a:lnTo>
                  <a:lnTo>
                    <a:pt x="631151" y="444144"/>
                  </a:lnTo>
                  <a:lnTo>
                    <a:pt x="631151" y="420763"/>
                  </a:lnTo>
                  <a:close/>
                </a:path>
                <a:path w="771525" h="467994">
                  <a:moveTo>
                    <a:pt x="701281" y="397383"/>
                  </a:moveTo>
                  <a:lnTo>
                    <a:pt x="677913" y="397383"/>
                  </a:lnTo>
                  <a:lnTo>
                    <a:pt x="654532" y="397383"/>
                  </a:lnTo>
                  <a:lnTo>
                    <a:pt x="654532" y="374015"/>
                  </a:lnTo>
                  <a:lnTo>
                    <a:pt x="631151" y="374015"/>
                  </a:lnTo>
                  <a:lnTo>
                    <a:pt x="631151" y="420763"/>
                  </a:lnTo>
                  <a:lnTo>
                    <a:pt x="654532" y="420763"/>
                  </a:lnTo>
                  <a:lnTo>
                    <a:pt x="654532" y="467512"/>
                  </a:lnTo>
                  <a:lnTo>
                    <a:pt x="677913" y="467512"/>
                  </a:lnTo>
                  <a:lnTo>
                    <a:pt x="701281" y="467512"/>
                  </a:lnTo>
                  <a:lnTo>
                    <a:pt x="701281" y="444144"/>
                  </a:lnTo>
                  <a:lnTo>
                    <a:pt x="677913" y="444144"/>
                  </a:lnTo>
                  <a:lnTo>
                    <a:pt x="677913" y="420763"/>
                  </a:lnTo>
                  <a:lnTo>
                    <a:pt x="701281" y="420763"/>
                  </a:lnTo>
                  <a:lnTo>
                    <a:pt x="701281" y="397383"/>
                  </a:lnTo>
                  <a:close/>
                </a:path>
                <a:path w="771525" h="467994">
                  <a:moveTo>
                    <a:pt x="724662" y="420763"/>
                  </a:moveTo>
                  <a:lnTo>
                    <a:pt x="701281" y="420763"/>
                  </a:lnTo>
                  <a:lnTo>
                    <a:pt x="701281" y="444144"/>
                  </a:lnTo>
                  <a:lnTo>
                    <a:pt x="724662" y="444144"/>
                  </a:lnTo>
                  <a:lnTo>
                    <a:pt x="724662" y="420763"/>
                  </a:lnTo>
                  <a:close/>
                </a:path>
                <a:path w="771525" h="467994">
                  <a:moveTo>
                    <a:pt x="748030" y="327266"/>
                  </a:moveTo>
                  <a:lnTo>
                    <a:pt x="724662" y="327266"/>
                  </a:lnTo>
                  <a:lnTo>
                    <a:pt x="724662" y="350634"/>
                  </a:lnTo>
                  <a:lnTo>
                    <a:pt x="748030" y="350634"/>
                  </a:lnTo>
                  <a:lnTo>
                    <a:pt x="748030" y="327266"/>
                  </a:lnTo>
                  <a:close/>
                </a:path>
                <a:path w="771525" h="467994">
                  <a:moveTo>
                    <a:pt x="771410" y="374015"/>
                  </a:moveTo>
                  <a:lnTo>
                    <a:pt x="748030" y="374015"/>
                  </a:lnTo>
                  <a:lnTo>
                    <a:pt x="724662" y="374015"/>
                  </a:lnTo>
                  <a:lnTo>
                    <a:pt x="701281" y="374015"/>
                  </a:lnTo>
                  <a:lnTo>
                    <a:pt x="701281" y="397383"/>
                  </a:lnTo>
                  <a:lnTo>
                    <a:pt x="724662" y="397383"/>
                  </a:lnTo>
                  <a:lnTo>
                    <a:pt x="724662" y="420763"/>
                  </a:lnTo>
                  <a:lnTo>
                    <a:pt x="748030" y="420763"/>
                  </a:lnTo>
                  <a:lnTo>
                    <a:pt x="748030" y="444144"/>
                  </a:lnTo>
                  <a:lnTo>
                    <a:pt x="771410" y="444144"/>
                  </a:lnTo>
                  <a:lnTo>
                    <a:pt x="771410" y="37401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79534" y="811219"/>
              <a:ext cx="958850" cy="958215"/>
            </a:xfrm>
            <a:custGeom>
              <a:avLst/>
              <a:gdLst/>
              <a:ahLst/>
              <a:cxnLst/>
              <a:rect l="l" t="t" r="r" b="b"/>
              <a:pathLst>
                <a:path w="958850" h="958214">
                  <a:moveTo>
                    <a:pt x="116878" y="841159"/>
                  </a:moveTo>
                  <a:lnTo>
                    <a:pt x="46748" y="841159"/>
                  </a:lnTo>
                  <a:lnTo>
                    <a:pt x="46748" y="911288"/>
                  </a:lnTo>
                  <a:lnTo>
                    <a:pt x="116878" y="911288"/>
                  </a:lnTo>
                  <a:lnTo>
                    <a:pt x="116878" y="841159"/>
                  </a:lnTo>
                  <a:close/>
                </a:path>
                <a:path w="958850" h="958214">
                  <a:moveTo>
                    <a:pt x="116878" y="46380"/>
                  </a:moveTo>
                  <a:lnTo>
                    <a:pt x="46748" y="46380"/>
                  </a:lnTo>
                  <a:lnTo>
                    <a:pt x="46748" y="116497"/>
                  </a:lnTo>
                  <a:lnTo>
                    <a:pt x="116878" y="116497"/>
                  </a:lnTo>
                  <a:lnTo>
                    <a:pt x="116878" y="46380"/>
                  </a:lnTo>
                  <a:close/>
                </a:path>
                <a:path w="958850" h="958214">
                  <a:moveTo>
                    <a:pt x="163639" y="795020"/>
                  </a:moveTo>
                  <a:lnTo>
                    <a:pt x="0" y="795020"/>
                  </a:lnTo>
                  <a:lnTo>
                    <a:pt x="0" y="817880"/>
                  </a:lnTo>
                  <a:lnTo>
                    <a:pt x="0" y="934720"/>
                  </a:lnTo>
                  <a:lnTo>
                    <a:pt x="0" y="957580"/>
                  </a:lnTo>
                  <a:lnTo>
                    <a:pt x="163639" y="957580"/>
                  </a:lnTo>
                  <a:lnTo>
                    <a:pt x="163639" y="934720"/>
                  </a:lnTo>
                  <a:lnTo>
                    <a:pt x="23380" y="934720"/>
                  </a:lnTo>
                  <a:lnTo>
                    <a:pt x="23380" y="817880"/>
                  </a:lnTo>
                  <a:lnTo>
                    <a:pt x="140258" y="817880"/>
                  </a:lnTo>
                  <a:lnTo>
                    <a:pt x="140258" y="934669"/>
                  </a:lnTo>
                  <a:lnTo>
                    <a:pt x="163639" y="934669"/>
                  </a:lnTo>
                  <a:lnTo>
                    <a:pt x="163639" y="817880"/>
                  </a:lnTo>
                  <a:lnTo>
                    <a:pt x="163639" y="795020"/>
                  </a:lnTo>
                  <a:close/>
                </a:path>
                <a:path w="958850" h="958214">
                  <a:moveTo>
                    <a:pt x="163639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139700"/>
                  </a:lnTo>
                  <a:lnTo>
                    <a:pt x="0" y="163830"/>
                  </a:lnTo>
                  <a:lnTo>
                    <a:pt x="163639" y="163830"/>
                  </a:lnTo>
                  <a:lnTo>
                    <a:pt x="163639" y="139877"/>
                  </a:lnTo>
                  <a:lnTo>
                    <a:pt x="163639" y="139700"/>
                  </a:lnTo>
                  <a:lnTo>
                    <a:pt x="163639" y="22999"/>
                  </a:lnTo>
                  <a:lnTo>
                    <a:pt x="140258" y="22999"/>
                  </a:lnTo>
                  <a:lnTo>
                    <a:pt x="140258" y="139700"/>
                  </a:lnTo>
                  <a:lnTo>
                    <a:pt x="23380" y="139700"/>
                  </a:lnTo>
                  <a:lnTo>
                    <a:pt x="23380" y="22860"/>
                  </a:lnTo>
                  <a:lnTo>
                    <a:pt x="163639" y="22860"/>
                  </a:lnTo>
                  <a:lnTo>
                    <a:pt x="163639" y="0"/>
                  </a:lnTo>
                  <a:close/>
                </a:path>
                <a:path w="958850" h="958214">
                  <a:moveTo>
                    <a:pt x="607783" y="864539"/>
                  </a:moveTo>
                  <a:lnTo>
                    <a:pt x="584403" y="864539"/>
                  </a:lnTo>
                  <a:lnTo>
                    <a:pt x="561022" y="864539"/>
                  </a:lnTo>
                  <a:lnTo>
                    <a:pt x="561022" y="887907"/>
                  </a:lnTo>
                  <a:lnTo>
                    <a:pt x="537654" y="887907"/>
                  </a:lnTo>
                  <a:lnTo>
                    <a:pt x="537654" y="911288"/>
                  </a:lnTo>
                  <a:lnTo>
                    <a:pt x="561022" y="911288"/>
                  </a:lnTo>
                  <a:lnTo>
                    <a:pt x="584403" y="911288"/>
                  </a:lnTo>
                  <a:lnTo>
                    <a:pt x="584403" y="887907"/>
                  </a:lnTo>
                  <a:lnTo>
                    <a:pt x="607783" y="887907"/>
                  </a:lnTo>
                  <a:lnTo>
                    <a:pt x="607783" y="864539"/>
                  </a:lnTo>
                  <a:close/>
                </a:path>
                <a:path w="958850" h="958214">
                  <a:moveTo>
                    <a:pt x="631151" y="934669"/>
                  </a:moveTo>
                  <a:lnTo>
                    <a:pt x="607783" y="934669"/>
                  </a:lnTo>
                  <a:lnTo>
                    <a:pt x="584403" y="934669"/>
                  </a:lnTo>
                  <a:lnTo>
                    <a:pt x="561022" y="934669"/>
                  </a:lnTo>
                  <a:lnTo>
                    <a:pt x="561022" y="958037"/>
                  </a:lnTo>
                  <a:lnTo>
                    <a:pt x="584403" y="958037"/>
                  </a:lnTo>
                  <a:lnTo>
                    <a:pt x="607783" y="958037"/>
                  </a:lnTo>
                  <a:lnTo>
                    <a:pt x="631151" y="958037"/>
                  </a:lnTo>
                  <a:lnTo>
                    <a:pt x="631151" y="934669"/>
                  </a:lnTo>
                  <a:close/>
                </a:path>
                <a:path w="958850" h="958214">
                  <a:moveTo>
                    <a:pt x="771410" y="934669"/>
                  </a:moveTo>
                  <a:lnTo>
                    <a:pt x="748042" y="934669"/>
                  </a:lnTo>
                  <a:lnTo>
                    <a:pt x="724662" y="934669"/>
                  </a:lnTo>
                  <a:lnTo>
                    <a:pt x="724662" y="958037"/>
                  </a:lnTo>
                  <a:lnTo>
                    <a:pt x="748042" y="958037"/>
                  </a:lnTo>
                  <a:lnTo>
                    <a:pt x="771410" y="958037"/>
                  </a:lnTo>
                  <a:lnTo>
                    <a:pt x="771410" y="934669"/>
                  </a:lnTo>
                  <a:close/>
                </a:path>
                <a:path w="958850" h="958214">
                  <a:moveTo>
                    <a:pt x="818159" y="794410"/>
                  </a:moveTo>
                  <a:lnTo>
                    <a:pt x="794791" y="794410"/>
                  </a:lnTo>
                  <a:lnTo>
                    <a:pt x="794791" y="817791"/>
                  </a:lnTo>
                  <a:lnTo>
                    <a:pt x="818159" y="817791"/>
                  </a:lnTo>
                  <a:lnTo>
                    <a:pt x="818159" y="794410"/>
                  </a:lnTo>
                  <a:close/>
                </a:path>
                <a:path w="958850" h="958214">
                  <a:moveTo>
                    <a:pt x="864920" y="748030"/>
                  </a:moveTo>
                  <a:lnTo>
                    <a:pt x="748042" y="748030"/>
                  </a:lnTo>
                  <a:lnTo>
                    <a:pt x="748042" y="770890"/>
                  </a:lnTo>
                  <a:lnTo>
                    <a:pt x="748042" y="840740"/>
                  </a:lnTo>
                  <a:lnTo>
                    <a:pt x="748042" y="864870"/>
                  </a:lnTo>
                  <a:lnTo>
                    <a:pt x="864920" y="864870"/>
                  </a:lnTo>
                  <a:lnTo>
                    <a:pt x="864920" y="841159"/>
                  </a:lnTo>
                  <a:lnTo>
                    <a:pt x="864920" y="840740"/>
                  </a:lnTo>
                  <a:lnTo>
                    <a:pt x="864920" y="771029"/>
                  </a:lnTo>
                  <a:lnTo>
                    <a:pt x="841540" y="771029"/>
                  </a:lnTo>
                  <a:lnTo>
                    <a:pt x="841540" y="840740"/>
                  </a:lnTo>
                  <a:lnTo>
                    <a:pt x="771410" y="840740"/>
                  </a:lnTo>
                  <a:lnTo>
                    <a:pt x="771410" y="770890"/>
                  </a:lnTo>
                  <a:lnTo>
                    <a:pt x="864920" y="770890"/>
                  </a:lnTo>
                  <a:lnTo>
                    <a:pt x="864920" y="748030"/>
                  </a:lnTo>
                  <a:close/>
                </a:path>
                <a:path w="958850" h="958214">
                  <a:moveTo>
                    <a:pt x="911669" y="46380"/>
                  </a:moveTo>
                  <a:lnTo>
                    <a:pt x="841540" y="46380"/>
                  </a:lnTo>
                  <a:lnTo>
                    <a:pt x="841540" y="116497"/>
                  </a:lnTo>
                  <a:lnTo>
                    <a:pt x="911669" y="116497"/>
                  </a:lnTo>
                  <a:lnTo>
                    <a:pt x="911669" y="46380"/>
                  </a:lnTo>
                  <a:close/>
                </a:path>
                <a:path w="958850" h="958214">
                  <a:moveTo>
                    <a:pt x="958418" y="0"/>
                  </a:moveTo>
                  <a:lnTo>
                    <a:pt x="794791" y="0"/>
                  </a:lnTo>
                  <a:lnTo>
                    <a:pt x="794791" y="22860"/>
                  </a:lnTo>
                  <a:lnTo>
                    <a:pt x="794791" y="139700"/>
                  </a:lnTo>
                  <a:lnTo>
                    <a:pt x="794791" y="163830"/>
                  </a:lnTo>
                  <a:lnTo>
                    <a:pt x="958418" y="163830"/>
                  </a:lnTo>
                  <a:lnTo>
                    <a:pt x="958418" y="139877"/>
                  </a:lnTo>
                  <a:lnTo>
                    <a:pt x="958418" y="139700"/>
                  </a:lnTo>
                  <a:lnTo>
                    <a:pt x="958418" y="22999"/>
                  </a:lnTo>
                  <a:lnTo>
                    <a:pt x="935037" y="22999"/>
                  </a:lnTo>
                  <a:lnTo>
                    <a:pt x="935037" y="139700"/>
                  </a:lnTo>
                  <a:lnTo>
                    <a:pt x="818159" y="139700"/>
                  </a:lnTo>
                  <a:lnTo>
                    <a:pt x="818159" y="22860"/>
                  </a:lnTo>
                  <a:lnTo>
                    <a:pt x="958418" y="22860"/>
                  </a:lnTo>
                  <a:lnTo>
                    <a:pt x="95841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5790" y="1033901"/>
            <a:ext cx="8879840" cy="7232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ts val="1789"/>
              </a:lnSpc>
              <a:spcBef>
                <a:spcPts val="265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drawings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objects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missing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lines.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Remember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hidden</a:t>
            </a:r>
            <a:r>
              <a:rPr sz="16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detail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represented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dotted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line.</a:t>
            </a:r>
            <a:r>
              <a:rPr sz="16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arrow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‘X’</a:t>
            </a:r>
            <a:r>
              <a:rPr sz="1600" spc="3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indicates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view.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Arrow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‘Y’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indicates</a:t>
            </a:r>
            <a:r>
              <a:rPr sz="16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view.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six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dimensions.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(Use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ruler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measure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completed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views)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4598" y="95220"/>
            <a:ext cx="5356860" cy="414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17420" algn="l"/>
                <a:tab pos="4241165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900" spc="-15" baseline="9259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900" spc="104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aseline="925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spc="11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30" baseline="925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9259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379118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" name="object 4"/>
          <p:cNvGrpSpPr>
            <a:grpSpLocks noGrp="1" noUngrp="1" noRot="1" noMove="1" noResize="1"/>
          </p:cNvGrpSpPr>
          <p:nvPr/>
        </p:nvGrpSpPr>
        <p:grpSpPr>
          <a:xfrm>
            <a:off x="2783898" y="5250102"/>
            <a:ext cx="6341110" cy="1647825"/>
            <a:chOff x="2783898" y="5250102"/>
            <a:chExt cx="6341110" cy="1647825"/>
          </a:xfrm>
        </p:grpSpPr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4380" y="5253912"/>
              <a:ext cx="4221480" cy="1629410"/>
            </a:xfrm>
            <a:custGeom>
              <a:avLst/>
              <a:gdLst/>
              <a:ahLst/>
              <a:cxnLst/>
              <a:rect l="l" t="t" r="r" b="b"/>
              <a:pathLst>
                <a:path w="4221480" h="1629409">
                  <a:moveTo>
                    <a:pt x="0" y="1629276"/>
                  </a:moveTo>
                  <a:lnTo>
                    <a:pt x="4220982" y="1629276"/>
                  </a:lnTo>
                  <a:lnTo>
                    <a:pt x="4220982" y="0"/>
                  </a:lnTo>
                  <a:lnTo>
                    <a:pt x="0" y="0"/>
                  </a:lnTo>
                  <a:lnTo>
                    <a:pt x="0" y="1629276"/>
                  </a:lnTo>
                  <a:close/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90248" y="6891479"/>
              <a:ext cx="6328410" cy="0"/>
            </a:xfrm>
            <a:custGeom>
              <a:avLst/>
              <a:gdLst/>
              <a:ahLst/>
              <a:cxnLst/>
              <a:rect l="l" t="t" r="r" b="b"/>
              <a:pathLst>
                <a:path w="6328409">
                  <a:moveTo>
                    <a:pt x="0" y="0"/>
                  </a:moveTo>
                  <a:lnTo>
                    <a:pt x="6327788" y="0"/>
                  </a:lnTo>
                </a:path>
              </a:pathLst>
            </a:custGeom>
            <a:ln w="12701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29701" y="6898375"/>
            <a:ext cx="193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56687" y="6898375"/>
            <a:ext cx="160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59630" y="2302000"/>
            <a:ext cx="1685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2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2957794" y="2471974"/>
            <a:ext cx="7360920" cy="3761104"/>
            <a:chOff x="2957794" y="2471974"/>
            <a:chExt cx="7360920" cy="3761104"/>
          </a:xfrm>
        </p:grpSpPr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29006" y="2475784"/>
              <a:ext cx="2785745" cy="2785745"/>
            </a:xfrm>
            <a:custGeom>
              <a:avLst/>
              <a:gdLst/>
              <a:ahLst/>
              <a:cxnLst/>
              <a:rect l="l" t="t" r="r" b="b"/>
              <a:pathLst>
                <a:path w="2785745" h="2785745">
                  <a:moveTo>
                    <a:pt x="0" y="2785607"/>
                  </a:moveTo>
                  <a:lnTo>
                    <a:pt x="2785609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62245" y="5718139"/>
              <a:ext cx="210820" cy="219075"/>
            </a:xfrm>
            <a:custGeom>
              <a:avLst/>
              <a:gdLst/>
              <a:ahLst/>
              <a:cxnLst/>
              <a:rect l="l" t="t" r="r" b="b"/>
              <a:pathLst>
                <a:path w="210820" h="219075">
                  <a:moveTo>
                    <a:pt x="105177" y="218818"/>
                  </a:moveTo>
                  <a:lnTo>
                    <a:pt x="105177" y="0"/>
                  </a:lnTo>
                </a:path>
                <a:path w="210820" h="219075">
                  <a:moveTo>
                    <a:pt x="210357" y="109407"/>
                  </a:moveTo>
                  <a:lnTo>
                    <a:pt x="0" y="109407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61604" y="2740067"/>
              <a:ext cx="7093584" cy="3489325"/>
            </a:xfrm>
            <a:custGeom>
              <a:avLst/>
              <a:gdLst/>
              <a:ahLst/>
              <a:cxnLst/>
              <a:rect l="l" t="t" r="r" b="b"/>
              <a:pathLst>
                <a:path w="7093584" h="3489325">
                  <a:moveTo>
                    <a:pt x="7093559" y="3488940"/>
                  </a:moveTo>
                  <a:lnTo>
                    <a:pt x="7093559" y="0"/>
                  </a:lnTo>
                  <a:lnTo>
                    <a:pt x="0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626" y="2723132"/>
            <a:ext cx="999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>
            <a:grpSpLocks noGrp="1" noUngrp="1" noRot="1" noMove="1" noResize="1"/>
          </p:cNvGrpSpPr>
          <p:nvPr/>
        </p:nvGrpSpPr>
        <p:grpSpPr>
          <a:xfrm>
            <a:off x="512693" y="3185850"/>
            <a:ext cx="9545955" cy="3712210"/>
            <a:chOff x="512693" y="3185850"/>
            <a:chExt cx="9545955" cy="3712210"/>
          </a:xfrm>
        </p:grpSpPr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1222" y="5260568"/>
              <a:ext cx="6741159" cy="1631314"/>
            </a:xfrm>
            <a:custGeom>
              <a:avLst/>
              <a:gdLst/>
              <a:ahLst/>
              <a:cxnLst/>
              <a:rect l="l" t="t" r="r" b="b"/>
              <a:pathLst>
                <a:path w="6741159" h="1631315">
                  <a:moveTo>
                    <a:pt x="2101330" y="930665"/>
                  </a:moveTo>
                  <a:lnTo>
                    <a:pt x="2101330" y="930665"/>
                  </a:lnTo>
                  <a:lnTo>
                    <a:pt x="2101330" y="561257"/>
                  </a:lnTo>
                  <a:lnTo>
                    <a:pt x="2070418" y="520986"/>
                  </a:lnTo>
                  <a:lnTo>
                    <a:pt x="2038753" y="482244"/>
                  </a:lnTo>
                  <a:lnTo>
                    <a:pt x="2006365" y="445029"/>
                  </a:lnTo>
                  <a:lnTo>
                    <a:pt x="1973280" y="409336"/>
                  </a:lnTo>
                  <a:lnTo>
                    <a:pt x="1939529" y="375161"/>
                  </a:lnTo>
                  <a:lnTo>
                    <a:pt x="1905139" y="342502"/>
                  </a:lnTo>
                  <a:lnTo>
                    <a:pt x="1870138" y="311355"/>
                  </a:lnTo>
                  <a:lnTo>
                    <a:pt x="1834556" y="281715"/>
                  </a:lnTo>
                  <a:lnTo>
                    <a:pt x="1798420" y="253579"/>
                  </a:lnTo>
                  <a:lnTo>
                    <a:pt x="1761760" y="226945"/>
                  </a:lnTo>
                  <a:lnTo>
                    <a:pt x="1724603" y="201807"/>
                  </a:lnTo>
                  <a:lnTo>
                    <a:pt x="1686978" y="178163"/>
                  </a:lnTo>
                  <a:lnTo>
                    <a:pt x="1648913" y="156008"/>
                  </a:lnTo>
                  <a:lnTo>
                    <a:pt x="1610438" y="135340"/>
                  </a:lnTo>
                  <a:lnTo>
                    <a:pt x="1571579" y="116154"/>
                  </a:lnTo>
                  <a:lnTo>
                    <a:pt x="1532367" y="98447"/>
                  </a:lnTo>
                  <a:lnTo>
                    <a:pt x="1492829" y="82216"/>
                  </a:lnTo>
                  <a:lnTo>
                    <a:pt x="1452993" y="67456"/>
                  </a:lnTo>
                  <a:lnTo>
                    <a:pt x="1412888" y="54164"/>
                  </a:lnTo>
                  <a:lnTo>
                    <a:pt x="1372543" y="42336"/>
                  </a:lnTo>
                  <a:lnTo>
                    <a:pt x="1331987" y="31969"/>
                  </a:lnTo>
                  <a:lnTo>
                    <a:pt x="1291246" y="23060"/>
                  </a:lnTo>
                  <a:lnTo>
                    <a:pt x="1250351" y="15604"/>
                  </a:lnTo>
                  <a:lnTo>
                    <a:pt x="1209328" y="9598"/>
                  </a:lnTo>
                  <a:lnTo>
                    <a:pt x="1168208" y="5038"/>
                  </a:lnTo>
                  <a:lnTo>
                    <a:pt x="1127018" y="1921"/>
                  </a:lnTo>
                  <a:lnTo>
                    <a:pt x="1085787" y="242"/>
                  </a:lnTo>
                  <a:lnTo>
                    <a:pt x="1044543" y="0"/>
                  </a:lnTo>
                  <a:lnTo>
                    <a:pt x="1003314" y="1188"/>
                  </a:lnTo>
                  <a:lnTo>
                    <a:pt x="962130" y="3806"/>
                  </a:lnTo>
                  <a:lnTo>
                    <a:pt x="921018" y="7847"/>
                  </a:lnTo>
                  <a:lnTo>
                    <a:pt x="880007" y="13310"/>
                  </a:lnTo>
                  <a:lnTo>
                    <a:pt x="839125" y="20190"/>
                  </a:lnTo>
                  <a:lnTo>
                    <a:pt x="798401" y="28483"/>
                  </a:lnTo>
                  <a:lnTo>
                    <a:pt x="757864" y="38186"/>
                  </a:lnTo>
                  <a:lnTo>
                    <a:pt x="717541" y="49296"/>
                  </a:lnTo>
                  <a:lnTo>
                    <a:pt x="677462" y="61809"/>
                  </a:lnTo>
                  <a:lnTo>
                    <a:pt x="637654" y="75721"/>
                  </a:lnTo>
                  <a:lnTo>
                    <a:pt x="598146" y="91028"/>
                  </a:lnTo>
                  <a:lnTo>
                    <a:pt x="558967" y="107727"/>
                  </a:lnTo>
                  <a:lnTo>
                    <a:pt x="520145" y="125814"/>
                  </a:lnTo>
                  <a:lnTo>
                    <a:pt x="481709" y="145286"/>
                  </a:lnTo>
                  <a:lnTo>
                    <a:pt x="443686" y="166139"/>
                  </a:lnTo>
                  <a:lnTo>
                    <a:pt x="406105" y="188370"/>
                  </a:lnTo>
                  <a:lnTo>
                    <a:pt x="368996" y="211974"/>
                  </a:lnTo>
                  <a:lnTo>
                    <a:pt x="332385" y="236948"/>
                  </a:lnTo>
                  <a:lnTo>
                    <a:pt x="296303" y="263289"/>
                  </a:lnTo>
                  <a:lnTo>
                    <a:pt x="260776" y="290993"/>
                  </a:lnTo>
                  <a:lnTo>
                    <a:pt x="225834" y="320056"/>
                  </a:lnTo>
                  <a:lnTo>
                    <a:pt x="191506" y="350474"/>
                  </a:lnTo>
                  <a:lnTo>
                    <a:pt x="157818" y="382245"/>
                  </a:lnTo>
                  <a:lnTo>
                    <a:pt x="124801" y="415364"/>
                  </a:lnTo>
                  <a:lnTo>
                    <a:pt x="92482" y="449827"/>
                  </a:lnTo>
                  <a:lnTo>
                    <a:pt x="60890" y="485632"/>
                  </a:lnTo>
                  <a:lnTo>
                    <a:pt x="30053" y="522775"/>
                  </a:lnTo>
                  <a:lnTo>
                    <a:pt x="0" y="561251"/>
                  </a:lnTo>
                  <a:lnTo>
                    <a:pt x="0" y="1631105"/>
                  </a:lnTo>
                  <a:lnTo>
                    <a:pt x="4222846" y="1631105"/>
                  </a:lnTo>
                  <a:lnTo>
                    <a:pt x="4222846" y="1272077"/>
                  </a:lnTo>
                </a:path>
                <a:path w="6741159" h="1631315">
                  <a:moveTo>
                    <a:pt x="4880213" y="930355"/>
                  </a:moveTo>
                  <a:lnTo>
                    <a:pt x="6740765" y="930355"/>
                  </a:lnTo>
                  <a:lnTo>
                    <a:pt x="6740765" y="1631105"/>
                  </a:lnTo>
                  <a:lnTo>
                    <a:pt x="4880213" y="1631105"/>
                  </a:lnTo>
                  <a:lnTo>
                    <a:pt x="4880213" y="930355"/>
                  </a:lnTo>
                  <a:close/>
                </a:path>
                <a:path w="6741159" h="1631315">
                  <a:moveTo>
                    <a:pt x="4880213" y="1268233"/>
                  </a:moveTo>
                  <a:lnTo>
                    <a:pt x="6740765" y="1268233"/>
                  </a:lnTo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693" y="3185850"/>
              <a:ext cx="1654807" cy="1161268"/>
            </a:xfrm>
            <a:prstGeom prst="rect">
              <a:avLst/>
            </a:prstGeom>
          </p:spPr>
        </p:pic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3209" y="4189229"/>
              <a:ext cx="303530" cy="227965"/>
            </a:xfrm>
            <a:custGeom>
              <a:avLst/>
              <a:gdLst/>
              <a:ahLst/>
              <a:cxnLst/>
              <a:rect l="l" t="t" r="r" b="b"/>
              <a:pathLst>
                <a:path w="303530" h="227964">
                  <a:moveTo>
                    <a:pt x="250379" y="31240"/>
                  </a:moveTo>
                  <a:lnTo>
                    <a:pt x="0" y="217699"/>
                  </a:lnTo>
                  <a:lnTo>
                    <a:pt x="7588" y="227887"/>
                  </a:lnTo>
                  <a:lnTo>
                    <a:pt x="257967" y="41428"/>
                  </a:lnTo>
                  <a:lnTo>
                    <a:pt x="250379" y="31240"/>
                  </a:lnTo>
                  <a:close/>
                </a:path>
                <a:path w="303530" h="227964">
                  <a:moveTo>
                    <a:pt x="290158" y="28087"/>
                  </a:moveTo>
                  <a:lnTo>
                    <a:pt x="254613" y="28087"/>
                  </a:lnTo>
                  <a:lnTo>
                    <a:pt x="262201" y="38275"/>
                  </a:lnTo>
                  <a:lnTo>
                    <a:pt x="257967" y="41428"/>
                  </a:lnTo>
                  <a:lnTo>
                    <a:pt x="274161" y="63173"/>
                  </a:lnTo>
                  <a:lnTo>
                    <a:pt x="290158" y="28087"/>
                  </a:lnTo>
                  <a:close/>
                </a:path>
                <a:path w="303530" h="227964">
                  <a:moveTo>
                    <a:pt x="254613" y="28087"/>
                  </a:moveTo>
                  <a:lnTo>
                    <a:pt x="250379" y="31240"/>
                  </a:lnTo>
                  <a:lnTo>
                    <a:pt x="257967" y="41428"/>
                  </a:lnTo>
                  <a:lnTo>
                    <a:pt x="262201" y="38275"/>
                  </a:lnTo>
                  <a:lnTo>
                    <a:pt x="254613" y="28087"/>
                  </a:lnTo>
                  <a:close/>
                </a:path>
                <a:path w="303530" h="227964">
                  <a:moveTo>
                    <a:pt x="302964" y="0"/>
                  </a:moveTo>
                  <a:lnTo>
                    <a:pt x="234186" y="9497"/>
                  </a:lnTo>
                  <a:lnTo>
                    <a:pt x="250379" y="31240"/>
                  </a:lnTo>
                  <a:lnTo>
                    <a:pt x="254613" y="28087"/>
                  </a:lnTo>
                  <a:lnTo>
                    <a:pt x="290158" y="28087"/>
                  </a:lnTo>
                  <a:lnTo>
                    <a:pt x="30296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6538" y="4354698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73860" y="4056464"/>
            <a:ext cx="384175" cy="130175"/>
          </a:xfrm>
          <a:custGeom>
            <a:avLst/>
            <a:gdLst/>
            <a:ahLst/>
            <a:cxnLst/>
            <a:rect l="l" t="t" r="r" b="b"/>
            <a:pathLst>
              <a:path w="384175" h="130175">
                <a:moveTo>
                  <a:pt x="60262" y="26087"/>
                </a:moveTo>
                <a:lnTo>
                  <a:pt x="56803" y="38304"/>
                </a:lnTo>
                <a:lnTo>
                  <a:pt x="380559" y="129956"/>
                </a:lnTo>
                <a:lnTo>
                  <a:pt x="384014" y="117739"/>
                </a:lnTo>
                <a:lnTo>
                  <a:pt x="60262" y="26087"/>
                </a:lnTo>
                <a:close/>
              </a:path>
              <a:path w="384175" h="130175">
                <a:moveTo>
                  <a:pt x="67647" y="0"/>
                </a:moveTo>
                <a:lnTo>
                  <a:pt x="0" y="15628"/>
                </a:lnTo>
                <a:lnTo>
                  <a:pt x="49416" y="64397"/>
                </a:lnTo>
                <a:lnTo>
                  <a:pt x="56803" y="38304"/>
                </a:lnTo>
                <a:lnTo>
                  <a:pt x="51728" y="36868"/>
                </a:lnTo>
                <a:lnTo>
                  <a:pt x="55184" y="24649"/>
                </a:lnTo>
                <a:lnTo>
                  <a:pt x="60669" y="24649"/>
                </a:lnTo>
                <a:lnTo>
                  <a:pt x="67647" y="0"/>
                </a:lnTo>
                <a:close/>
              </a:path>
              <a:path w="384175" h="130175">
                <a:moveTo>
                  <a:pt x="55184" y="24649"/>
                </a:moveTo>
                <a:lnTo>
                  <a:pt x="51728" y="36868"/>
                </a:lnTo>
                <a:lnTo>
                  <a:pt x="56803" y="38304"/>
                </a:lnTo>
                <a:lnTo>
                  <a:pt x="60262" y="26087"/>
                </a:lnTo>
                <a:lnTo>
                  <a:pt x="55184" y="24649"/>
                </a:lnTo>
                <a:close/>
              </a:path>
              <a:path w="384175" h="130175">
                <a:moveTo>
                  <a:pt x="60669" y="24649"/>
                </a:moveTo>
                <a:lnTo>
                  <a:pt x="55184" y="24649"/>
                </a:lnTo>
                <a:lnTo>
                  <a:pt x="60262" y="26087"/>
                </a:lnTo>
                <a:lnTo>
                  <a:pt x="60669" y="2464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61624" y="4039055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>
            <a:grpSpLocks noGrp="1" noUngrp="1" noRot="1" noMove="1" noResize="1"/>
          </p:cNvGrpSpPr>
          <p:nvPr/>
        </p:nvGrpSpPr>
        <p:grpSpPr>
          <a:xfrm>
            <a:off x="113092" y="96889"/>
            <a:ext cx="10473055" cy="7322820"/>
            <a:chOff x="113092" y="96889"/>
            <a:chExt cx="10473055" cy="7322820"/>
          </a:xfrm>
        </p:grpSpPr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61604" y="4590712"/>
              <a:ext cx="5231765" cy="1587500"/>
            </a:xfrm>
            <a:custGeom>
              <a:avLst/>
              <a:gdLst/>
              <a:ahLst/>
              <a:cxnLst/>
              <a:rect l="l" t="t" r="r" b="b"/>
              <a:pathLst>
                <a:path w="5231765" h="1587500">
                  <a:moveTo>
                    <a:pt x="5231725" y="1587506"/>
                  </a:moveTo>
                  <a:lnTo>
                    <a:pt x="5231725" y="0"/>
                  </a:lnTo>
                  <a:lnTo>
                    <a:pt x="0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902" y="100699"/>
              <a:ext cx="10465435" cy="7315200"/>
            </a:xfrm>
            <a:custGeom>
              <a:avLst/>
              <a:gdLst/>
              <a:ahLst/>
              <a:cxnLst/>
              <a:rect l="l" t="t" r="r" b="b"/>
              <a:pathLst>
                <a:path w="10465435" h="7315200">
                  <a:moveTo>
                    <a:pt x="0" y="0"/>
                  </a:moveTo>
                  <a:lnTo>
                    <a:pt x="10464807" y="0"/>
                  </a:lnTo>
                  <a:lnTo>
                    <a:pt x="10464807" y="7315203"/>
                  </a:lnTo>
                  <a:lnTo>
                    <a:pt x="0" y="73152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2883" y="5750944"/>
            <a:ext cx="2200910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46685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PLEASE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ESTIMATE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1598" y="6711472"/>
            <a:ext cx="7067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AFB0B0"/>
                </a:solidFill>
                <a:latin typeface="Arial"/>
                <a:cs typeface="Arial"/>
              </a:rPr>
              <a:t>V.Ryan</a:t>
            </a:r>
            <a:r>
              <a:rPr sz="800" spc="-20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FB0B0"/>
                </a:solidFill>
                <a:latin typeface="Arial"/>
                <a:cs typeface="Arial"/>
              </a:rPr>
              <a:t>©</a:t>
            </a:r>
            <a:r>
              <a:rPr sz="800" spc="-15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AFB0B0"/>
                </a:solidFill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9690" y="611348"/>
            <a:ext cx="5537835" cy="3530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500"/>
              </a:spcBef>
              <a:tabLst>
                <a:tab pos="172529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https://technologystudent.com/despro_flsh/third6.html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17347" y="551785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53313" y="860147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30">
                <a:moveTo>
                  <a:pt x="24048" y="0"/>
                </a:moveTo>
                <a:lnTo>
                  <a:pt x="0" y="0"/>
                </a:lnTo>
                <a:lnTo>
                  <a:pt x="0" y="24047"/>
                </a:lnTo>
                <a:lnTo>
                  <a:pt x="24048" y="24047"/>
                </a:lnTo>
                <a:lnTo>
                  <a:pt x="2404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>
            <a:grpSpLocks noGrp="1" noUngrp="1" noRot="1" noMove="1" noResize="1"/>
          </p:cNvGrpSpPr>
          <p:nvPr/>
        </p:nvGrpSpPr>
        <p:grpSpPr>
          <a:xfrm>
            <a:off x="9368524" y="860147"/>
            <a:ext cx="986155" cy="986155"/>
            <a:chOff x="9368524" y="860147"/>
            <a:chExt cx="986155" cy="986155"/>
          </a:xfrm>
        </p:grpSpPr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16618" y="860152"/>
              <a:ext cx="914400" cy="361315"/>
            </a:xfrm>
            <a:custGeom>
              <a:avLst/>
              <a:gdLst/>
              <a:ahLst/>
              <a:cxnLst/>
              <a:rect l="l" t="t" r="r" b="b"/>
              <a:pathLst>
                <a:path w="914400" h="361315">
                  <a:moveTo>
                    <a:pt x="144297" y="192392"/>
                  </a:moveTo>
                  <a:lnTo>
                    <a:pt x="120243" y="192392"/>
                  </a:lnTo>
                  <a:lnTo>
                    <a:pt x="96189" y="192392"/>
                  </a:lnTo>
                  <a:lnTo>
                    <a:pt x="96189" y="216446"/>
                  </a:lnTo>
                  <a:lnTo>
                    <a:pt x="120243" y="216446"/>
                  </a:lnTo>
                  <a:lnTo>
                    <a:pt x="144297" y="216446"/>
                  </a:lnTo>
                  <a:lnTo>
                    <a:pt x="144297" y="192392"/>
                  </a:lnTo>
                  <a:close/>
                </a:path>
                <a:path w="914400" h="361315">
                  <a:moveTo>
                    <a:pt x="168338" y="144297"/>
                  </a:moveTo>
                  <a:lnTo>
                    <a:pt x="144297" y="144297"/>
                  </a:lnTo>
                  <a:lnTo>
                    <a:pt x="144297" y="168351"/>
                  </a:lnTo>
                  <a:lnTo>
                    <a:pt x="168338" y="168351"/>
                  </a:lnTo>
                  <a:lnTo>
                    <a:pt x="168338" y="144297"/>
                  </a:lnTo>
                  <a:close/>
                </a:path>
                <a:path w="914400" h="361315">
                  <a:moveTo>
                    <a:pt x="192392" y="336689"/>
                  </a:moveTo>
                  <a:lnTo>
                    <a:pt x="168338" y="336689"/>
                  </a:lnTo>
                  <a:lnTo>
                    <a:pt x="168338" y="240499"/>
                  </a:lnTo>
                  <a:lnTo>
                    <a:pt x="144297" y="240499"/>
                  </a:lnTo>
                  <a:lnTo>
                    <a:pt x="120243" y="240499"/>
                  </a:lnTo>
                  <a:lnTo>
                    <a:pt x="96189" y="240499"/>
                  </a:lnTo>
                  <a:lnTo>
                    <a:pt x="72148" y="240499"/>
                  </a:lnTo>
                  <a:lnTo>
                    <a:pt x="72148" y="192392"/>
                  </a:lnTo>
                  <a:lnTo>
                    <a:pt x="48094" y="192392"/>
                  </a:lnTo>
                  <a:lnTo>
                    <a:pt x="24053" y="192392"/>
                  </a:lnTo>
                  <a:lnTo>
                    <a:pt x="24053" y="216446"/>
                  </a:lnTo>
                  <a:lnTo>
                    <a:pt x="48094" y="216446"/>
                  </a:lnTo>
                  <a:lnTo>
                    <a:pt x="48094" y="240499"/>
                  </a:lnTo>
                  <a:lnTo>
                    <a:pt x="24053" y="240499"/>
                  </a:lnTo>
                  <a:lnTo>
                    <a:pt x="24053" y="216446"/>
                  </a:lnTo>
                  <a:lnTo>
                    <a:pt x="0" y="216446"/>
                  </a:lnTo>
                  <a:lnTo>
                    <a:pt x="0" y="312648"/>
                  </a:lnTo>
                  <a:lnTo>
                    <a:pt x="24053" y="312648"/>
                  </a:lnTo>
                  <a:lnTo>
                    <a:pt x="48094" y="312648"/>
                  </a:lnTo>
                  <a:lnTo>
                    <a:pt x="48094" y="288594"/>
                  </a:lnTo>
                  <a:lnTo>
                    <a:pt x="24053" y="288594"/>
                  </a:lnTo>
                  <a:lnTo>
                    <a:pt x="24053" y="264541"/>
                  </a:lnTo>
                  <a:lnTo>
                    <a:pt x="48094" y="264541"/>
                  </a:lnTo>
                  <a:lnTo>
                    <a:pt x="48094" y="288594"/>
                  </a:lnTo>
                  <a:lnTo>
                    <a:pt x="72148" y="288594"/>
                  </a:lnTo>
                  <a:lnTo>
                    <a:pt x="96189" y="288594"/>
                  </a:lnTo>
                  <a:lnTo>
                    <a:pt x="96189" y="264541"/>
                  </a:lnTo>
                  <a:lnTo>
                    <a:pt x="120243" y="264541"/>
                  </a:lnTo>
                  <a:lnTo>
                    <a:pt x="144297" y="264541"/>
                  </a:lnTo>
                  <a:lnTo>
                    <a:pt x="144297" y="360743"/>
                  </a:lnTo>
                  <a:lnTo>
                    <a:pt x="168338" y="360743"/>
                  </a:lnTo>
                  <a:lnTo>
                    <a:pt x="192392" y="360743"/>
                  </a:lnTo>
                  <a:lnTo>
                    <a:pt x="192392" y="336689"/>
                  </a:lnTo>
                  <a:close/>
                </a:path>
                <a:path w="914400" h="361315">
                  <a:moveTo>
                    <a:pt x="216446" y="192392"/>
                  </a:moveTo>
                  <a:lnTo>
                    <a:pt x="192392" y="192392"/>
                  </a:lnTo>
                  <a:lnTo>
                    <a:pt x="168338" y="192392"/>
                  </a:lnTo>
                  <a:lnTo>
                    <a:pt x="168338" y="216446"/>
                  </a:lnTo>
                  <a:lnTo>
                    <a:pt x="192392" y="216446"/>
                  </a:lnTo>
                  <a:lnTo>
                    <a:pt x="216446" y="216446"/>
                  </a:lnTo>
                  <a:lnTo>
                    <a:pt x="216446" y="192392"/>
                  </a:lnTo>
                  <a:close/>
                </a:path>
                <a:path w="914400" h="361315">
                  <a:moveTo>
                    <a:pt x="216446" y="144297"/>
                  </a:moveTo>
                  <a:lnTo>
                    <a:pt x="192392" y="144297"/>
                  </a:lnTo>
                  <a:lnTo>
                    <a:pt x="192392" y="168351"/>
                  </a:lnTo>
                  <a:lnTo>
                    <a:pt x="216446" y="168351"/>
                  </a:lnTo>
                  <a:lnTo>
                    <a:pt x="216446" y="144297"/>
                  </a:lnTo>
                  <a:close/>
                </a:path>
                <a:path w="914400" h="361315">
                  <a:moveTo>
                    <a:pt x="216446" y="72148"/>
                  </a:moveTo>
                  <a:lnTo>
                    <a:pt x="192392" y="72148"/>
                  </a:lnTo>
                  <a:lnTo>
                    <a:pt x="192392" y="48094"/>
                  </a:lnTo>
                  <a:lnTo>
                    <a:pt x="168338" y="48094"/>
                  </a:lnTo>
                  <a:lnTo>
                    <a:pt x="144297" y="48094"/>
                  </a:lnTo>
                  <a:lnTo>
                    <a:pt x="144297" y="96202"/>
                  </a:lnTo>
                  <a:lnTo>
                    <a:pt x="168338" y="96202"/>
                  </a:lnTo>
                  <a:lnTo>
                    <a:pt x="168338" y="144297"/>
                  </a:lnTo>
                  <a:lnTo>
                    <a:pt x="192392" y="144297"/>
                  </a:lnTo>
                  <a:lnTo>
                    <a:pt x="192392" y="96202"/>
                  </a:lnTo>
                  <a:lnTo>
                    <a:pt x="216446" y="96202"/>
                  </a:lnTo>
                  <a:lnTo>
                    <a:pt x="216446" y="72148"/>
                  </a:lnTo>
                  <a:close/>
                </a:path>
                <a:path w="914400" h="361315">
                  <a:moveTo>
                    <a:pt x="216446" y="24053"/>
                  </a:moveTo>
                  <a:lnTo>
                    <a:pt x="192392" y="24053"/>
                  </a:lnTo>
                  <a:lnTo>
                    <a:pt x="192392" y="48094"/>
                  </a:lnTo>
                  <a:lnTo>
                    <a:pt x="216446" y="48094"/>
                  </a:lnTo>
                  <a:lnTo>
                    <a:pt x="216446" y="24053"/>
                  </a:lnTo>
                  <a:close/>
                </a:path>
                <a:path w="914400" h="361315">
                  <a:moveTo>
                    <a:pt x="240487" y="168351"/>
                  </a:moveTo>
                  <a:lnTo>
                    <a:pt x="216446" y="168351"/>
                  </a:lnTo>
                  <a:lnTo>
                    <a:pt x="216446" y="192392"/>
                  </a:lnTo>
                  <a:lnTo>
                    <a:pt x="240487" y="192392"/>
                  </a:lnTo>
                  <a:lnTo>
                    <a:pt x="240487" y="168351"/>
                  </a:lnTo>
                  <a:close/>
                </a:path>
                <a:path w="914400" h="361315">
                  <a:moveTo>
                    <a:pt x="264541" y="216446"/>
                  </a:moveTo>
                  <a:lnTo>
                    <a:pt x="240487" y="216446"/>
                  </a:lnTo>
                  <a:lnTo>
                    <a:pt x="216446" y="216446"/>
                  </a:lnTo>
                  <a:lnTo>
                    <a:pt x="216446" y="240499"/>
                  </a:lnTo>
                  <a:lnTo>
                    <a:pt x="192392" y="240499"/>
                  </a:lnTo>
                  <a:lnTo>
                    <a:pt x="192392" y="264541"/>
                  </a:lnTo>
                  <a:lnTo>
                    <a:pt x="216446" y="264541"/>
                  </a:lnTo>
                  <a:lnTo>
                    <a:pt x="240487" y="264541"/>
                  </a:lnTo>
                  <a:lnTo>
                    <a:pt x="240487" y="240499"/>
                  </a:lnTo>
                  <a:lnTo>
                    <a:pt x="264541" y="240499"/>
                  </a:lnTo>
                  <a:lnTo>
                    <a:pt x="264541" y="216446"/>
                  </a:lnTo>
                  <a:close/>
                </a:path>
                <a:path w="914400" h="361315">
                  <a:moveTo>
                    <a:pt x="264541" y="96202"/>
                  </a:moveTo>
                  <a:lnTo>
                    <a:pt x="240487" y="96202"/>
                  </a:lnTo>
                  <a:lnTo>
                    <a:pt x="216446" y="96202"/>
                  </a:lnTo>
                  <a:lnTo>
                    <a:pt x="216446" y="120243"/>
                  </a:lnTo>
                  <a:lnTo>
                    <a:pt x="240487" y="120243"/>
                  </a:lnTo>
                  <a:lnTo>
                    <a:pt x="240487" y="168351"/>
                  </a:lnTo>
                  <a:lnTo>
                    <a:pt x="264541" y="168351"/>
                  </a:lnTo>
                  <a:lnTo>
                    <a:pt x="264541" y="96202"/>
                  </a:lnTo>
                  <a:close/>
                </a:path>
                <a:path w="914400" h="361315">
                  <a:moveTo>
                    <a:pt x="264541" y="0"/>
                  </a:moveTo>
                  <a:lnTo>
                    <a:pt x="240487" y="0"/>
                  </a:lnTo>
                  <a:lnTo>
                    <a:pt x="216446" y="0"/>
                  </a:lnTo>
                  <a:lnTo>
                    <a:pt x="216446" y="24053"/>
                  </a:lnTo>
                  <a:lnTo>
                    <a:pt x="240487" y="24053"/>
                  </a:lnTo>
                  <a:lnTo>
                    <a:pt x="264541" y="24053"/>
                  </a:lnTo>
                  <a:lnTo>
                    <a:pt x="264541" y="0"/>
                  </a:lnTo>
                  <a:close/>
                </a:path>
                <a:path w="914400" h="361315">
                  <a:moveTo>
                    <a:pt x="312635" y="144297"/>
                  </a:moveTo>
                  <a:lnTo>
                    <a:pt x="288594" y="144297"/>
                  </a:lnTo>
                  <a:lnTo>
                    <a:pt x="288594" y="168351"/>
                  </a:lnTo>
                  <a:lnTo>
                    <a:pt x="312635" y="168351"/>
                  </a:lnTo>
                  <a:lnTo>
                    <a:pt x="312635" y="144297"/>
                  </a:lnTo>
                  <a:close/>
                </a:path>
                <a:path w="914400" h="361315">
                  <a:moveTo>
                    <a:pt x="553135" y="144297"/>
                  </a:moveTo>
                  <a:lnTo>
                    <a:pt x="529082" y="144297"/>
                  </a:lnTo>
                  <a:lnTo>
                    <a:pt x="529082" y="168351"/>
                  </a:lnTo>
                  <a:lnTo>
                    <a:pt x="553135" y="168351"/>
                  </a:lnTo>
                  <a:lnTo>
                    <a:pt x="553135" y="144297"/>
                  </a:lnTo>
                  <a:close/>
                </a:path>
                <a:path w="914400" h="361315">
                  <a:moveTo>
                    <a:pt x="553135" y="96202"/>
                  </a:moveTo>
                  <a:lnTo>
                    <a:pt x="529082" y="96202"/>
                  </a:lnTo>
                  <a:lnTo>
                    <a:pt x="505028" y="96202"/>
                  </a:lnTo>
                  <a:lnTo>
                    <a:pt x="505028" y="120243"/>
                  </a:lnTo>
                  <a:lnTo>
                    <a:pt x="480987" y="120243"/>
                  </a:lnTo>
                  <a:lnTo>
                    <a:pt x="480987" y="168351"/>
                  </a:lnTo>
                  <a:lnTo>
                    <a:pt x="505028" y="168351"/>
                  </a:lnTo>
                  <a:lnTo>
                    <a:pt x="505028" y="144297"/>
                  </a:lnTo>
                  <a:lnTo>
                    <a:pt x="529082" y="144297"/>
                  </a:lnTo>
                  <a:lnTo>
                    <a:pt x="529082" y="120243"/>
                  </a:lnTo>
                  <a:lnTo>
                    <a:pt x="553135" y="120243"/>
                  </a:lnTo>
                  <a:lnTo>
                    <a:pt x="553135" y="96202"/>
                  </a:lnTo>
                  <a:close/>
                </a:path>
                <a:path w="914400" h="361315">
                  <a:moveTo>
                    <a:pt x="553135" y="0"/>
                  </a:moveTo>
                  <a:lnTo>
                    <a:pt x="553135" y="0"/>
                  </a:lnTo>
                  <a:lnTo>
                    <a:pt x="432892" y="0"/>
                  </a:lnTo>
                  <a:lnTo>
                    <a:pt x="432892" y="48094"/>
                  </a:lnTo>
                  <a:lnTo>
                    <a:pt x="432892" y="72148"/>
                  </a:lnTo>
                  <a:lnTo>
                    <a:pt x="432892" y="96202"/>
                  </a:lnTo>
                  <a:lnTo>
                    <a:pt x="408838" y="96202"/>
                  </a:lnTo>
                  <a:lnTo>
                    <a:pt x="408838" y="120243"/>
                  </a:lnTo>
                  <a:lnTo>
                    <a:pt x="384784" y="120243"/>
                  </a:lnTo>
                  <a:lnTo>
                    <a:pt x="360743" y="120243"/>
                  </a:lnTo>
                  <a:lnTo>
                    <a:pt x="336689" y="120243"/>
                  </a:lnTo>
                  <a:lnTo>
                    <a:pt x="336689" y="96202"/>
                  </a:lnTo>
                  <a:lnTo>
                    <a:pt x="312635" y="96202"/>
                  </a:lnTo>
                  <a:lnTo>
                    <a:pt x="312635" y="72148"/>
                  </a:lnTo>
                  <a:lnTo>
                    <a:pt x="336689" y="72148"/>
                  </a:lnTo>
                  <a:lnTo>
                    <a:pt x="336689" y="96202"/>
                  </a:lnTo>
                  <a:lnTo>
                    <a:pt x="360743" y="96202"/>
                  </a:lnTo>
                  <a:lnTo>
                    <a:pt x="360743" y="72148"/>
                  </a:lnTo>
                  <a:lnTo>
                    <a:pt x="384784" y="72148"/>
                  </a:lnTo>
                  <a:lnTo>
                    <a:pt x="408838" y="72148"/>
                  </a:lnTo>
                  <a:lnTo>
                    <a:pt x="432892" y="72148"/>
                  </a:lnTo>
                  <a:lnTo>
                    <a:pt x="432892" y="48094"/>
                  </a:lnTo>
                  <a:lnTo>
                    <a:pt x="408838" y="48094"/>
                  </a:lnTo>
                  <a:lnTo>
                    <a:pt x="384784" y="48094"/>
                  </a:lnTo>
                  <a:lnTo>
                    <a:pt x="384784" y="0"/>
                  </a:lnTo>
                  <a:lnTo>
                    <a:pt x="360743" y="0"/>
                  </a:lnTo>
                  <a:lnTo>
                    <a:pt x="360743" y="48094"/>
                  </a:lnTo>
                  <a:lnTo>
                    <a:pt x="336689" y="48094"/>
                  </a:lnTo>
                  <a:lnTo>
                    <a:pt x="312635" y="48094"/>
                  </a:lnTo>
                  <a:lnTo>
                    <a:pt x="312635" y="24053"/>
                  </a:lnTo>
                  <a:lnTo>
                    <a:pt x="288594" y="24053"/>
                  </a:lnTo>
                  <a:lnTo>
                    <a:pt x="264541" y="24053"/>
                  </a:lnTo>
                  <a:lnTo>
                    <a:pt x="264541" y="48094"/>
                  </a:lnTo>
                  <a:lnTo>
                    <a:pt x="288594" y="48094"/>
                  </a:lnTo>
                  <a:lnTo>
                    <a:pt x="288594" y="72148"/>
                  </a:lnTo>
                  <a:lnTo>
                    <a:pt x="264541" y="72148"/>
                  </a:lnTo>
                  <a:lnTo>
                    <a:pt x="264541" y="96202"/>
                  </a:lnTo>
                  <a:lnTo>
                    <a:pt x="288594" y="96202"/>
                  </a:lnTo>
                  <a:lnTo>
                    <a:pt x="288594" y="120243"/>
                  </a:lnTo>
                  <a:lnTo>
                    <a:pt x="312635" y="120243"/>
                  </a:lnTo>
                  <a:lnTo>
                    <a:pt x="312635" y="144297"/>
                  </a:lnTo>
                  <a:lnTo>
                    <a:pt x="336689" y="144297"/>
                  </a:lnTo>
                  <a:lnTo>
                    <a:pt x="336689" y="192392"/>
                  </a:lnTo>
                  <a:lnTo>
                    <a:pt x="312635" y="192392"/>
                  </a:lnTo>
                  <a:lnTo>
                    <a:pt x="288594" y="192392"/>
                  </a:lnTo>
                  <a:lnTo>
                    <a:pt x="288594" y="216446"/>
                  </a:lnTo>
                  <a:lnTo>
                    <a:pt x="312635" y="216446"/>
                  </a:lnTo>
                  <a:lnTo>
                    <a:pt x="336689" y="216446"/>
                  </a:lnTo>
                  <a:lnTo>
                    <a:pt x="360743" y="216446"/>
                  </a:lnTo>
                  <a:lnTo>
                    <a:pt x="360743" y="192392"/>
                  </a:lnTo>
                  <a:lnTo>
                    <a:pt x="384784" y="192392"/>
                  </a:lnTo>
                  <a:lnTo>
                    <a:pt x="384784" y="168351"/>
                  </a:lnTo>
                  <a:lnTo>
                    <a:pt x="360743" y="168351"/>
                  </a:lnTo>
                  <a:lnTo>
                    <a:pt x="360743" y="144297"/>
                  </a:lnTo>
                  <a:lnTo>
                    <a:pt x="384784" y="144297"/>
                  </a:lnTo>
                  <a:lnTo>
                    <a:pt x="384784" y="168351"/>
                  </a:lnTo>
                  <a:lnTo>
                    <a:pt x="408838" y="168351"/>
                  </a:lnTo>
                  <a:lnTo>
                    <a:pt x="408838" y="144297"/>
                  </a:lnTo>
                  <a:lnTo>
                    <a:pt x="432892" y="144297"/>
                  </a:lnTo>
                  <a:lnTo>
                    <a:pt x="432892" y="168351"/>
                  </a:lnTo>
                  <a:lnTo>
                    <a:pt x="456933" y="168351"/>
                  </a:lnTo>
                  <a:lnTo>
                    <a:pt x="456933" y="96202"/>
                  </a:lnTo>
                  <a:lnTo>
                    <a:pt x="480987" y="96202"/>
                  </a:lnTo>
                  <a:lnTo>
                    <a:pt x="505028" y="96202"/>
                  </a:lnTo>
                  <a:lnTo>
                    <a:pt x="505028" y="72148"/>
                  </a:lnTo>
                  <a:lnTo>
                    <a:pt x="480987" y="72148"/>
                  </a:lnTo>
                  <a:lnTo>
                    <a:pt x="480987" y="24053"/>
                  </a:lnTo>
                  <a:lnTo>
                    <a:pt x="505028" y="24053"/>
                  </a:lnTo>
                  <a:lnTo>
                    <a:pt x="505028" y="72148"/>
                  </a:lnTo>
                  <a:lnTo>
                    <a:pt x="529082" y="72148"/>
                  </a:lnTo>
                  <a:lnTo>
                    <a:pt x="553135" y="72148"/>
                  </a:lnTo>
                  <a:lnTo>
                    <a:pt x="553135" y="48094"/>
                  </a:lnTo>
                  <a:lnTo>
                    <a:pt x="529082" y="48094"/>
                  </a:lnTo>
                  <a:lnTo>
                    <a:pt x="529082" y="24053"/>
                  </a:lnTo>
                  <a:lnTo>
                    <a:pt x="553135" y="24053"/>
                  </a:lnTo>
                  <a:lnTo>
                    <a:pt x="553135" y="0"/>
                  </a:lnTo>
                  <a:close/>
                </a:path>
                <a:path w="914400" h="361315">
                  <a:moveTo>
                    <a:pt x="601230" y="0"/>
                  </a:moveTo>
                  <a:lnTo>
                    <a:pt x="577189" y="0"/>
                  </a:lnTo>
                  <a:lnTo>
                    <a:pt x="577189" y="24053"/>
                  </a:lnTo>
                  <a:lnTo>
                    <a:pt x="601230" y="24053"/>
                  </a:lnTo>
                  <a:lnTo>
                    <a:pt x="601230" y="0"/>
                  </a:lnTo>
                  <a:close/>
                </a:path>
                <a:path w="914400" h="361315">
                  <a:moveTo>
                    <a:pt x="625284" y="216446"/>
                  </a:moveTo>
                  <a:lnTo>
                    <a:pt x="601230" y="216446"/>
                  </a:lnTo>
                  <a:lnTo>
                    <a:pt x="601230" y="288594"/>
                  </a:lnTo>
                  <a:lnTo>
                    <a:pt x="625284" y="288594"/>
                  </a:lnTo>
                  <a:lnTo>
                    <a:pt x="625284" y="216446"/>
                  </a:lnTo>
                  <a:close/>
                </a:path>
                <a:path w="914400" h="361315">
                  <a:moveTo>
                    <a:pt x="625284" y="48094"/>
                  </a:moveTo>
                  <a:lnTo>
                    <a:pt x="601230" y="48094"/>
                  </a:lnTo>
                  <a:lnTo>
                    <a:pt x="601230" y="72148"/>
                  </a:lnTo>
                  <a:lnTo>
                    <a:pt x="625284" y="72148"/>
                  </a:lnTo>
                  <a:lnTo>
                    <a:pt x="625284" y="48094"/>
                  </a:lnTo>
                  <a:close/>
                </a:path>
                <a:path w="914400" h="361315">
                  <a:moveTo>
                    <a:pt x="697433" y="0"/>
                  </a:moveTo>
                  <a:lnTo>
                    <a:pt x="673379" y="0"/>
                  </a:lnTo>
                  <a:lnTo>
                    <a:pt x="673379" y="24053"/>
                  </a:lnTo>
                  <a:lnTo>
                    <a:pt x="697433" y="24053"/>
                  </a:lnTo>
                  <a:lnTo>
                    <a:pt x="697433" y="0"/>
                  </a:lnTo>
                  <a:close/>
                </a:path>
                <a:path w="914400" h="361315">
                  <a:moveTo>
                    <a:pt x="721474" y="96202"/>
                  </a:moveTo>
                  <a:lnTo>
                    <a:pt x="697433" y="96202"/>
                  </a:lnTo>
                  <a:lnTo>
                    <a:pt x="697433" y="48094"/>
                  </a:lnTo>
                  <a:lnTo>
                    <a:pt x="673379" y="48094"/>
                  </a:lnTo>
                  <a:lnTo>
                    <a:pt x="673379" y="96202"/>
                  </a:lnTo>
                  <a:lnTo>
                    <a:pt x="649338" y="96202"/>
                  </a:lnTo>
                  <a:lnTo>
                    <a:pt x="649338" y="72148"/>
                  </a:lnTo>
                  <a:lnTo>
                    <a:pt x="625284" y="72148"/>
                  </a:lnTo>
                  <a:lnTo>
                    <a:pt x="625284" y="120243"/>
                  </a:lnTo>
                  <a:lnTo>
                    <a:pt x="649338" y="120243"/>
                  </a:lnTo>
                  <a:lnTo>
                    <a:pt x="649338" y="144297"/>
                  </a:lnTo>
                  <a:lnTo>
                    <a:pt x="673379" y="144297"/>
                  </a:lnTo>
                  <a:lnTo>
                    <a:pt x="673379" y="120243"/>
                  </a:lnTo>
                  <a:lnTo>
                    <a:pt x="697433" y="120243"/>
                  </a:lnTo>
                  <a:lnTo>
                    <a:pt x="721474" y="120243"/>
                  </a:lnTo>
                  <a:lnTo>
                    <a:pt x="721474" y="96202"/>
                  </a:lnTo>
                  <a:close/>
                </a:path>
                <a:path w="914400" h="361315">
                  <a:moveTo>
                    <a:pt x="745528" y="192392"/>
                  </a:moveTo>
                  <a:lnTo>
                    <a:pt x="721474" y="192392"/>
                  </a:lnTo>
                  <a:lnTo>
                    <a:pt x="721474" y="168351"/>
                  </a:lnTo>
                  <a:lnTo>
                    <a:pt x="697433" y="168351"/>
                  </a:lnTo>
                  <a:lnTo>
                    <a:pt x="697433" y="144297"/>
                  </a:lnTo>
                  <a:lnTo>
                    <a:pt x="673379" y="144297"/>
                  </a:lnTo>
                  <a:lnTo>
                    <a:pt x="673379" y="192392"/>
                  </a:lnTo>
                  <a:lnTo>
                    <a:pt x="697433" y="192392"/>
                  </a:lnTo>
                  <a:lnTo>
                    <a:pt x="697433" y="216446"/>
                  </a:lnTo>
                  <a:lnTo>
                    <a:pt x="673379" y="216446"/>
                  </a:lnTo>
                  <a:lnTo>
                    <a:pt x="673379" y="192392"/>
                  </a:lnTo>
                  <a:lnTo>
                    <a:pt x="649338" y="192392"/>
                  </a:lnTo>
                  <a:lnTo>
                    <a:pt x="649338" y="144297"/>
                  </a:lnTo>
                  <a:lnTo>
                    <a:pt x="625284" y="144297"/>
                  </a:lnTo>
                  <a:lnTo>
                    <a:pt x="625284" y="168351"/>
                  </a:lnTo>
                  <a:lnTo>
                    <a:pt x="601230" y="168351"/>
                  </a:lnTo>
                  <a:lnTo>
                    <a:pt x="601230" y="96202"/>
                  </a:lnTo>
                  <a:lnTo>
                    <a:pt x="577189" y="96202"/>
                  </a:lnTo>
                  <a:lnTo>
                    <a:pt x="577189" y="120243"/>
                  </a:lnTo>
                  <a:lnTo>
                    <a:pt x="553135" y="120243"/>
                  </a:lnTo>
                  <a:lnTo>
                    <a:pt x="553135" y="144297"/>
                  </a:lnTo>
                  <a:lnTo>
                    <a:pt x="577189" y="144297"/>
                  </a:lnTo>
                  <a:lnTo>
                    <a:pt x="577189" y="216446"/>
                  </a:lnTo>
                  <a:lnTo>
                    <a:pt x="601230" y="216446"/>
                  </a:lnTo>
                  <a:lnTo>
                    <a:pt x="601230" y="192392"/>
                  </a:lnTo>
                  <a:lnTo>
                    <a:pt x="625284" y="192392"/>
                  </a:lnTo>
                  <a:lnTo>
                    <a:pt x="625284" y="216446"/>
                  </a:lnTo>
                  <a:lnTo>
                    <a:pt x="649338" y="216446"/>
                  </a:lnTo>
                  <a:lnTo>
                    <a:pt x="649338" y="240499"/>
                  </a:lnTo>
                  <a:lnTo>
                    <a:pt x="673379" y="240499"/>
                  </a:lnTo>
                  <a:lnTo>
                    <a:pt x="697433" y="240499"/>
                  </a:lnTo>
                  <a:lnTo>
                    <a:pt x="721474" y="240499"/>
                  </a:lnTo>
                  <a:lnTo>
                    <a:pt x="721474" y="216446"/>
                  </a:lnTo>
                  <a:lnTo>
                    <a:pt x="745528" y="216446"/>
                  </a:lnTo>
                  <a:lnTo>
                    <a:pt x="745528" y="192392"/>
                  </a:lnTo>
                  <a:close/>
                </a:path>
                <a:path w="914400" h="361315">
                  <a:moveTo>
                    <a:pt x="745528" y="120243"/>
                  </a:moveTo>
                  <a:lnTo>
                    <a:pt x="721474" y="120243"/>
                  </a:lnTo>
                  <a:lnTo>
                    <a:pt x="721474" y="168351"/>
                  </a:lnTo>
                  <a:lnTo>
                    <a:pt x="745528" y="168351"/>
                  </a:lnTo>
                  <a:lnTo>
                    <a:pt x="745528" y="120243"/>
                  </a:lnTo>
                  <a:close/>
                </a:path>
                <a:path w="914400" h="361315">
                  <a:moveTo>
                    <a:pt x="745528" y="24053"/>
                  </a:moveTo>
                  <a:lnTo>
                    <a:pt x="721474" y="24053"/>
                  </a:lnTo>
                  <a:lnTo>
                    <a:pt x="697433" y="24053"/>
                  </a:lnTo>
                  <a:lnTo>
                    <a:pt x="697433" y="48094"/>
                  </a:lnTo>
                  <a:lnTo>
                    <a:pt x="721474" y="48094"/>
                  </a:lnTo>
                  <a:lnTo>
                    <a:pt x="721474" y="96202"/>
                  </a:lnTo>
                  <a:lnTo>
                    <a:pt x="745528" y="96202"/>
                  </a:lnTo>
                  <a:lnTo>
                    <a:pt x="745528" y="24053"/>
                  </a:lnTo>
                  <a:close/>
                </a:path>
                <a:path w="914400" h="361315">
                  <a:moveTo>
                    <a:pt x="769581" y="216446"/>
                  </a:moveTo>
                  <a:lnTo>
                    <a:pt x="745528" y="216446"/>
                  </a:lnTo>
                  <a:lnTo>
                    <a:pt x="745528" y="240499"/>
                  </a:lnTo>
                  <a:lnTo>
                    <a:pt x="769581" y="240499"/>
                  </a:lnTo>
                  <a:lnTo>
                    <a:pt x="769581" y="216446"/>
                  </a:lnTo>
                  <a:close/>
                </a:path>
                <a:path w="914400" h="361315">
                  <a:moveTo>
                    <a:pt x="817676" y="216446"/>
                  </a:moveTo>
                  <a:lnTo>
                    <a:pt x="793623" y="216446"/>
                  </a:lnTo>
                  <a:lnTo>
                    <a:pt x="793623" y="288594"/>
                  </a:lnTo>
                  <a:lnTo>
                    <a:pt x="817676" y="288594"/>
                  </a:lnTo>
                  <a:lnTo>
                    <a:pt x="817676" y="216446"/>
                  </a:lnTo>
                  <a:close/>
                </a:path>
                <a:path w="914400" h="361315">
                  <a:moveTo>
                    <a:pt x="889825" y="192392"/>
                  </a:moveTo>
                  <a:lnTo>
                    <a:pt x="865771" y="192392"/>
                  </a:lnTo>
                  <a:lnTo>
                    <a:pt x="841730" y="192392"/>
                  </a:lnTo>
                  <a:lnTo>
                    <a:pt x="841730" y="216446"/>
                  </a:lnTo>
                  <a:lnTo>
                    <a:pt x="865771" y="216446"/>
                  </a:lnTo>
                  <a:lnTo>
                    <a:pt x="889825" y="216446"/>
                  </a:lnTo>
                  <a:lnTo>
                    <a:pt x="889825" y="192392"/>
                  </a:lnTo>
                  <a:close/>
                </a:path>
                <a:path w="914400" h="361315">
                  <a:moveTo>
                    <a:pt x="913879" y="216446"/>
                  </a:moveTo>
                  <a:lnTo>
                    <a:pt x="889825" y="216446"/>
                  </a:lnTo>
                  <a:lnTo>
                    <a:pt x="889825" y="240499"/>
                  </a:lnTo>
                  <a:lnTo>
                    <a:pt x="913879" y="240499"/>
                  </a:lnTo>
                  <a:lnTo>
                    <a:pt x="913879" y="21644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68523" y="1028503"/>
              <a:ext cx="986155" cy="337185"/>
            </a:xfrm>
            <a:custGeom>
              <a:avLst/>
              <a:gdLst/>
              <a:ahLst/>
              <a:cxnLst/>
              <a:rect l="l" t="t" r="r" b="b"/>
              <a:pathLst>
                <a:path w="986154" h="337184">
                  <a:moveTo>
                    <a:pt x="24041" y="192392"/>
                  </a:moveTo>
                  <a:lnTo>
                    <a:pt x="0" y="192392"/>
                  </a:lnTo>
                  <a:lnTo>
                    <a:pt x="0" y="216433"/>
                  </a:lnTo>
                  <a:lnTo>
                    <a:pt x="24041" y="216433"/>
                  </a:lnTo>
                  <a:lnTo>
                    <a:pt x="24041" y="192392"/>
                  </a:lnTo>
                  <a:close/>
                </a:path>
                <a:path w="986154" h="337184">
                  <a:moveTo>
                    <a:pt x="48094" y="216433"/>
                  </a:moveTo>
                  <a:lnTo>
                    <a:pt x="24041" y="216433"/>
                  </a:lnTo>
                  <a:lnTo>
                    <a:pt x="24041" y="240487"/>
                  </a:lnTo>
                  <a:lnTo>
                    <a:pt x="48094" y="240487"/>
                  </a:lnTo>
                  <a:lnTo>
                    <a:pt x="48094" y="216433"/>
                  </a:lnTo>
                  <a:close/>
                </a:path>
                <a:path w="986154" h="337184">
                  <a:moveTo>
                    <a:pt x="48094" y="144297"/>
                  </a:moveTo>
                  <a:lnTo>
                    <a:pt x="24041" y="144297"/>
                  </a:lnTo>
                  <a:lnTo>
                    <a:pt x="24041" y="168338"/>
                  </a:lnTo>
                  <a:lnTo>
                    <a:pt x="48094" y="168338"/>
                  </a:lnTo>
                  <a:lnTo>
                    <a:pt x="48094" y="144297"/>
                  </a:lnTo>
                  <a:close/>
                </a:path>
                <a:path w="986154" h="337184">
                  <a:moveTo>
                    <a:pt x="144284" y="240487"/>
                  </a:moveTo>
                  <a:lnTo>
                    <a:pt x="120243" y="240487"/>
                  </a:lnTo>
                  <a:lnTo>
                    <a:pt x="120243" y="264541"/>
                  </a:lnTo>
                  <a:lnTo>
                    <a:pt x="144284" y="264541"/>
                  </a:lnTo>
                  <a:lnTo>
                    <a:pt x="144284" y="240487"/>
                  </a:lnTo>
                  <a:close/>
                </a:path>
                <a:path w="986154" h="337184">
                  <a:moveTo>
                    <a:pt x="144284" y="144297"/>
                  </a:moveTo>
                  <a:lnTo>
                    <a:pt x="120243" y="144297"/>
                  </a:lnTo>
                  <a:lnTo>
                    <a:pt x="96189" y="144297"/>
                  </a:lnTo>
                  <a:lnTo>
                    <a:pt x="96189" y="192392"/>
                  </a:lnTo>
                  <a:lnTo>
                    <a:pt x="72148" y="192392"/>
                  </a:lnTo>
                  <a:lnTo>
                    <a:pt x="48094" y="192392"/>
                  </a:lnTo>
                  <a:lnTo>
                    <a:pt x="48094" y="216433"/>
                  </a:lnTo>
                  <a:lnTo>
                    <a:pt x="72148" y="216433"/>
                  </a:lnTo>
                  <a:lnTo>
                    <a:pt x="72148" y="240487"/>
                  </a:lnTo>
                  <a:lnTo>
                    <a:pt x="48094" y="240487"/>
                  </a:lnTo>
                  <a:lnTo>
                    <a:pt x="48094" y="264541"/>
                  </a:lnTo>
                  <a:lnTo>
                    <a:pt x="72148" y="264541"/>
                  </a:lnTo>
                  <a:lnTo>
                    <a:pt x="72148" y="288582"/>
                  </a:lnTo>
                  <a:lnTo>
                    <a:pt x="96189" y="288582"/>
                  </a:lnTo>
                  <a:lnTo>
                    <a:pt x="96189" y="240487"/>
                  </a:lnTo>
                  <a:lnTo>
                    <a:pt x="120243" y="240487"/>
                  </a:lnTo>
                  <a:lnTo>
                    <a:pt x="120243" y="216433"/>
                  </a:lnTo>
                  <a:lnTo>
                    <a:pt x="144284" y="216433"/>
                  </a:lnTo>
                  <a:lnTo>
                    <a:pt x="144284" y="192392"/>
                  </a:lnTo>
                  <a:lnTo>
                    <a:pt x="120243" y="192392"/>
                  </a:lnTo>
                  <a:lnTo>
                    <a:pt x="120243" y="168338"/>
                  </a:lnTo>
                  <a:lnTo>
                    <a:pt x="144284" y="168338"/>
                  </a:lnTo>
                  <a:lnTo>
                    <a:pt x="144284" y="144297"/>
                  </a:lnTo>
                  <a:close/>
                </a:path>
                <a:path w="986154" h="337184">
                  <a:moveTo>
                    <a:pt x="168338" y="216433"/>
                  </a:moveTo>
                  <a:lnTo>
                    <a:pt x="144284" y="216433"/>
                  </a:lnTo>
                  <a:lnTo>
                    <a:pt x="144284" y="240487"/>
                  </a:lnTo>
                  <a:lnTo>
                    <a:pt x="168338" y="240487"/>
                  </a:lnTo>
                  <a:lnTo>
                    <a:pt x="168338" y="216433"/>
                  </a:lnTo>
                  <a:close/>
                </a:path>
                <a:path w="986154" h="337184">
                  <a:moveTo>
                    <a:pt x="168338" y="168338"/>
                  </a:moveTo>
                  <a:lnTo>
                    <a:pt x="144284" y="168338"/>
                  </a:lnTo>
                  <a:lnTo>
                    <a:pt x="144284" y="192392"/>
                  </a:lnTo>
                  <a:lnTo>
                    <a:pt x="168338" y="192392"/>
                  </a:lnTo>
                  <a:lnTo>
                    <a:pt x="168338" y="168338"/>
                  </a:lnTo>
                  <a:close/>
                </a:path>
                <a:path w="986154" h="337184">
                  <a:moveTo>
                    <a:pt x="168338" y="120243"/>
                  </a:moveTo>
                  <a:lnTo>
                    <a:pt x="144284" y="120243"/>
                  </a:lnTo>
                  <a:lnTo>
                    <a:pt x="144284" y="144297"/>
                  </a:lnTo>
                  <a:lnTo>
                    <a:pt x="168338" y="144297"/>
                  </a:lnTo>
                  <a:lnTo>
                    <a:pt x="168338" y="120243"/>
                  </a:lnTo>
                  <a:close/>
                </a:path>
                <a:path w="986154" h="337184">
                  <a:moveTo>
                    <a:pt x="192392" y="192392"/>
                  </a:moveTo>
                  <a:lnTo>
                    <a:pt x="168338" y="192392"/>
                  </a:lnTo>
                  <a:lnTo>
                    <a:pt x="168338" y="216433"/>
                  </a:lnTo>
                  <a:lnTo>
                    <a:pt x="192392" y="216433"/>
                  </a:lnTo>
                  <a:lnTo>
                    <a:pt x="192392" y="192392"/>
                  </a:lnTo>
                  <a:close/>
                </a:path>
                <a:path w="986154" h="337184">
                  <a:moveTo>
                    <a:pt x="240487" y="216433"/>
                  </a:moveTo>
                  <a:lnTo>
                    <a:pt x="216433" y="216433"/>
                  </a:lnTo>
                  <a:lnTo>
                    <a:pt x="216433" y="264541"/>
                  </a:lnTo>
                  <a:lnTo>
                    <a:pt x="240487" y="264541"/>
                  </a:lnTo>
                  <a:lnTo>
                    <a:pt x="240487" y="216433"/>
                  </a:lnTo>
                  <a:close/>
                </a:path>
                <a:path w="986154" h="337184">
                  <a:moveTo>
                    <a:pt x="360730" y="72148"/>
                  </a:moveTo>
                  <a:lnTo>
                    <a:pt x="336689" y="72148"/>
                  </a:lnTo>
                  <a:lnTo>
                    <a:pt x="312635" y="72148"/>
                  </a:lnTo>
                  <a:lnTo>
                    <a:pt x="312635" y="96189"/>
                  </a:lnTo>
                  <a:lnTo>
                    <a:pt x="288582" y="96189"/>
                  </a:lnTo>
                  <a:lnTo>
                    <a:pt x="288582" y="120243"/>
                  </a:lnTo>
                  <a:lnTo>
                    <a:pt x="264541" y="120243"/>
                  </a:lnTo>
                  <a:lnTo>
                    <a:pt x="264541" y="144297"/>
                  </a:lnTo>
                  <a:lnTo>
                    <a:pt x="240487" y="144297"/>
                  </a:lnTo>
                  <a:lnTo>
                    <a:pt x="240487" y="168338"/>
                  </a:lnTo>
                  <a:lnTo>
                    <a:pt x="264541" y="168338"/>
                  </a:lnTo>
                  <a:lnTo>
                    <a:pt x="288582" y="168338"/>
                  </a:lnTo>
                  <a:lnTo>
                    <a:pt x="288582" y="144297"/>
                  </a:lnTo>
                  <a:lnTo>
                    <a:pt x="312635" y="144297"/>
                  </a:lnTo>
                  <a:lnTo>
                    <a:pt x="312635" y="168338"/>
                  </a:lnTo>
                  <a:lnTo>
                    <a:pt x="336689" y="168338"/>
                  </a:lnTo>
                  <a:lnTo>
                    <a:pt x="336689" y="96189"/>
                  </a:lnTo>
                  <a:lnTo>
                    <a:pt x="360730" y="96189"/>
                  </a:lnTo>
                  <a:lnTo>
                    <a:pt x="360730" y="72148"/>
                  </a:lnTo>
                  <a:close/>
                </a:path>
                <a:path w="986154" h="337184">
                  <a:moveTo>
                    <a:pt x="384784" y="96189"/>
                  </a:moveTo>
                  <a:lnTo>
                    <a:pt x="360730" y="96189"/>
                  </a:lnTo>
                  <a:lnTo>
                    <a:pt x="360730" y="120243"/>
                  </a:lnTo>
                  <a:lnTo>
                    <a:pt x="384784" y="120243"/>
                  </a:lnTo>
                  <a:lnTo>
                    <a:pt x="384784" y="96189"/>
                  </a:lnTo>
                  <a:close/>
                </a:path>
                <a:path w="986154" h="337184">
                  <a:moveTo>
                    <a:pt x="480987" y="240487"/>
                  </a:moveTo>
                  <a:lnTo>
                    <a:pt x="456933" y="240487"/>
                  </a:lnTo>
                  <a:lnTo>
                    <a:pt x="456933" y="312635"/>
                  </a:lnTo>
                  <a:lnTo>
                    <a:pt x="480987" y="312635"/>
                  </a:lnTo>
                  <a:lnTo>
                    <a:pt x="480987" y="240487"/>
                  </a:lnTo>
                  <a:close/>
                </a:path>
                <a:path w="986154" h="337184">
                  <a:moveTo>
                    <a:pt x="505028" y="192392"/>
                  </a:moveTo>
                  <a:lnTo>
                    <a:pt x="480987" y="192392"/>
                  </a:lnTo>
                  <a:lnTo>
                    <a:pt x="480987" y="240487"/>
                  </a:lnTo>
                  <a:lnTo>
                    <a:pt x="505028" y="240487"/>
                  </a:lnTo>
                  <a:lnTo>
                    <a:pt x="505028" y="192392"/>
                  </a:lnTo>
                  <a:close/>
                </a:path>
                <a:path w="986154" h="337184">
                  <a:moveTo>
                    <a:pt x="529082" y="264541"/>
                  </a:moveTo>
                  <a:lnTo>
                    <a:pt x="505028" y="264541"/>
                  </a:lnTo>
                  <a:lnTo>
                    <a:pt x="505028" y="336689"/>
                  </a:lnTo>
                  <a:lnTo>
                    <a:pt x="529082" y="336689"/>
                  </a:lnTo>
                  <a:lnTo>
                    <a:pt x="529082" y="264541"/>
                  </a:lnTo>
                  <a:close/>
                </a:path>
                <a:path w="986154" h="337184">
                  <a:moveTo>
                    <a:pt x="553123" y="192392"/>
                  </a:moveTo>
                  <a:lnTo>
                    <a:pt x="529082" y="192392"/>
                  </a:lnTo>
                  <a:lnTo>
                    <a:pt x="529082" y="216433"/>
                  </a:lnTo>
                  <a:lnTo>
                    <a:pt x="553123" y="216433"/>
                  </a:lnTo>
                  <a:lnTo>
                    <a:pt x="553123" y="192392"/>
                  </a:lnTo>
                  <a:close/>
                </a:path>
                <a:path w="986154" h="337184">
                  <a:moveTo>
                    <a:pt x="601230" y="240487"/>
                  </a:moveTo>
                  <a:lnTo>
                    <a:pt x="577176" y="240487"/>
                  </a:lnTo>
                  <a:lnTo>
                    <a:pt x="577176" y="216433"/>
                  </a:lnTo>
                  <a:lnTo>
                    <a:pt x="553123" y="216433"/>
                  </a:lnTo>
                  <a:lnTo>
                    <a:pt x="553123" y="264541"/>
                  </a:lnTo>
                  <a:lnTo>
                    <a:pt x="577176" y="264541"/>
                  </a:lnTo>
                  <a:lnTo>
                    <a:pt x="577176" y="288582"/>
                  </a:lnTo>
                  <a:lnTo>
                    <a:pt x="601230" y="288582"/>
                  </a:lnTo>
                  <a:lnTo>
                    <a:pt x="601230" y="240487"/>
                  </a:lnTo>
                  <a:close/>
                </a:path>
                <a:path w="986154" h="337184">
                  <a:moveTo>
                    <a:pt x="601230" y="192392"/>
                  </a:moveTo>
                  <a:lnTo>
                    <a:pt x="577176" y="192392"/>
                  </a:lnTo>
                  <a:lnTo>
                    <a:pt x="577176" y="216433"/>
                  </a:lnTo>
                  <a:lnTo>
                    <a:pt x="601230" y="216433"/>
                  </a:lnTo>
                  <a:lnTo>
                    <a:pt x="601230" y="192392"/>
                  </a:lnTo>
                  <a:close/>
                </a:path>
                <a:path w="986154" h="337184">
                  <a:moveTo>
                    <a:pt x="625284" y="216433"/>
                  </a:moveTo>
                  <a:lnTo>
                    <a:pt x="601230" y="216433"/>
                  </a:lnTo>
                  <a:lnTo>
                    <a:pt x="601230" y="240487"/>
                  </a:lnTo>
                  <a:lnTo>
                    <a:pt x="625284" y="240487"/>
                  </a:lnTo>
                  <a:lnTo>
                    <a:pt x="625284" y="216433"/>
                  </a:lnTo>
                  <a:close/>
                </a:path>
                <a:path w="986154" h="337184">
                  <a:moveTo>
                    <a:pt x="625284" y="72148"/>
                  </a:moveTo>
                  <a:lnTo>
                    <a:pt x="601230" y="72148"/>
                  </a:lnTo>
                  <a:lnTo>
                    <a:pt x="577176" y="72148"/>
                  </a:lnTo>
                  <a:lnTo>
                    <a:pt x="577176" y="120243"/>
                  </a:lnTo>
                  <a:lnTo>
                    <a:pt x="553123" y="120243"/>
                  </a:lnTo>
                  <a:lnTo>
                    <a:pt x="553123" y="72148"/>
                  </a:lnTo>
                  <a:lnTo>
                    <a:pt x="577176" y="72148"/>
                  </a:lnTo>
                  <a:lnTo>
                    <a:pt x="577176" y="48094"/>
                  </a:lnTo>
                  <a:lnTo>
                    <a:pt x="553123" y="48094"/>
                  </a:lnTo>
                  <a:lnTo>
                    <a:pt x="553123" y="24041"/>
                  </a:lnTo>
                  <a:lnTo>
                    <a:pt x="529082" y="24041"/>
                  </a:lnTo>
                  <a:lnTo>
                    <a:pt x="529082" y="48094"/>
                  </a:lnTo>
                  <a:lnTo>
                    <a:pt x="529082" y="96189"/>
                  </a:lnTo>
                  <a:lnTo>
                    <a:pt x="505028" y="96189"/>
                  </a:lnTo>
                  <a:lnTo>
                    <a:pt x="505028" y="48094"/>
                  </a:lnTo>
                  <a:lnTo>
                    <a:pt x="529082" y="48094"/>
                  </a:lnTo>
                  <a:lnTo>
                    <a:pt x="529082" y="24041"/>
                  </a:lnTo>
                  <a:lnTo>
                    <a:pt x="529082" y="0"/>
                  </a:lnTo>
                  <a:lnTo>
                    <a:pt x="505028" y="0"/>
                  </a:lnTo>
                  <a:lnTo>
                    <a:pt x="505028" y="24041"/>
                  </a:lnTo>
                  <a:lnTo>
                    <a:pt x="480987" y="24041"/>
                  </a:lnTo>
                  <a:lnTo>
                    <a:pt x="480987" y="0"/>
                  </a:lnTo>
                  <a:lnTo>
                    <a:pt x="456933" y="0"/>
                  </a:lnTo>
                  <a:lnTo>
                    <a:pt x="456933" y="48094"/>
                  </a:lnTo>
                  <a:lnTo>
                    <a:pt x="432879" y="48094"/>
                  </a:lnTo>
                  <a:lnTo>
                    <a:pt x="408838" y="48094"/>
                  </a:lnTo>
                  <a:lnTo>
                    <a:pt x="408838" y="72148"/>
                  </a:lnTo>
                  <a:lnTo>
                    <a:pt x="432879" y="72148"/>
                  </a:lnTo>
                  <a:lnTo>
                    <a:pt x="456933" y="72148"/>
                  </a:lnTo>
                  <a:lnTo>
                    <a:pt x="456933" y="96189"/>
                  </a:lnTo>
                  <a:lnTo>
                    <a:pt x="480987" y="96189"/>
                  </a:lnTo>
                  <a:lnTo>
                    <a:pt x="480987" y="120243"/>
                  </a:lnTo>
                  <a:lnTo>
                    <a:pt x="456933" y="120243"/>
                  </a:lnTo>
                  <a:lnTo>
                    <a:pt x="456933" y="96189"/>
                  </a:lnTo>
                  <a:lnTo>
                    <a:pt x="432879" y="96189"/>
                  </a:lnTo>
                  <a:lnTo>
                    <a:pt x="408838" y="96189"/>
                  </a:lnTo>
                  <a:lnTo>
                    <a:pt x="408838" y="120243"/>
                  </a:lnTo>
                  <a:lnTo>
                    <a:pt x="432879" y="120243"/>
                  </a:lnTo>
                  <a:lnTo>
                    <a:pt x="432879" y="144297"/>
                  </a:lnTo>
                  <a:lnTo>
                    <a:pt x="408838" y="144297"/>
                  </a:lnTo>
                  <a:lnTo>
                    <a:pt x="408838" y="168338"/>
                  </a:lnTo>
                  <a:lnTo>
                    <a:pt x="432879" y="168338"/>
                  </a:lnTo>
                  <a:lnTo>
                    <a:pt x="456933" y="168338"/>
                  </a:lnTo>
                  <a:lnTo>
                    <a:pt x="456933" y="144297"/>
                  </a:lnTo>
                  <a:lnTo>
                    <a:pt x="480987" y="144297"/>
                  </a:lnTo>
                  <a:lnTo>
                    <a:pt x="480987" y="168338"/>
                  </a:lnTo>
                  <a:lnTo>
                    <a:pt x="505028" y="168338"/>
                  </a:lnTo>
                  <a:lnTo>
                    <a:pt x="529082" y="168338"/>
                  </a:lnTo>
                  <a:lnTo>
                    <a:pt x="553123" y="168338"/>
                  </a:lnTo>
                  <a:lnTo>
                    <a:pt x="553123" y="192392"/>
                  </a:lnTo>
                  <a:lnTo>
                    <a:pt x="577176" y="192392"/>
                  </a:lnTo>
                  <a:lnTo>
                    <a:pt x="577176" y="168338"/>
                  </a:lnTo>
                  <a:lnTo>
                    <a:pt x="601230" y="168338"/>
                  </a:lnTo>
                  <a:lnTo>
                    <a:pt x="601230" y="96189"/>
                  </a:lnTo>
                  <a:lnTo>
                    <a:pt x="625284" y="96189"/>
                  </a:lnTo>
                  <a:lnTo>
                    <a:pt x="625284" y="72148"/>
                  </a:lnTo>
                  <a:close/>
                </a:path>
                <a:path w="986154" h="337184">
                  <a:moveTo>
                    <a:pt x="649325" y="120243"/>
                  </a:moveTo>
                  <a:lnTo>
                    <a:pt x="625284" y="120243"/>
                  </a:lnTo>
                  <a:lnTo>
                    <a:pt x="625284" y="144297"/>
                  </a:lnTo>
                  <a:lnTo>
                    <a:pt x="649325" y="144297"/>
                  </a:lnTo>
                  <a:lnTo>
                    <a:pt x="649325" y="120243"/>
                  </a:lnTo>
                  <a:close/>
                </a:path>
                <a:path w="986154" h="337184">
                  <a:moveTo>
                    <a:pt x="673379" y="168338"/>
                  </a:moveTo>
                  <a:lnTo>
                    <a:pt x="649325" y="168338"/>
                  </a:lnTo>
                  <a:lnTo>
                    <a:pt x="625284" y="168338"/>
                  </a:lnTo>
                  <a:lnTo>
                    <a:pt x="625284" y="192392"/>
                  </a:lnTo>
                  <a:lnTo>
                    <a:pt x="649325" y="192392"/>
                  </a:lnTo>
                  <a:lnTo>
                    <a:pt x="673379" y="192392"/>
                  </a:lnTo>
                  <a:lnTo>
                    <a:pt x="673379" y="168338"/>
                  </a:lnTo>
                  <a:close/>
                </a:path>
                <a:path w="986154" h="337184">
                  <a:moveTo>
                    <a:pt x="721474" y="144297"/>
                  </a:moveTo>
                  <a:lnTo>
                    <a:pt x="697433" y="144297"/>
                  </a:lnTo>
                  <a:lnTo>
                    <a:pt x="697433" y="168338"/>
                  </a:lnTo>
                  <a:lnTo>
                    <a:pt x="721474" y="168338"/>
                  </a:lnTo>
                  <a:lnTo>
                    <a:pt x="721474" y="144297"/>
                  </a:lnTo>
                  <a:close/>
                </a:path>
                <a:path w="986154" h="337184">
                  <a:moveTo>
                    <a:pt x="745528" y="192392"/>
                  </a:moveTo>
                  <a:lnTo>
                    <a:pt x="721474" y="192392"/>
                  </a:lnTo>
                  <a:lnTo>
                    <a:pt x="721474" y="216433"/>
                  </a:lnTo>
                  <a:lnTo>
                    <a:pt x="745528" y="216433"/>
                  </a:lnTo>
                  <a:lnTo>
                    <a:pt x="745528" y="192392"/>
                  </a:lnTo>
                  <a:close/>
                </a:path>
                <a:path w="986154" h="337184">
                  <a:moveTo>
                    <a:pt x="793623" y="96189"/>
                  </a:moveTo>
                  <a:lnTo>
                    <a:pt x="769569" y="96189"/>
                  </a:lnTo>
                  <a:lnTo>
                    <a:pt x="745528" y="96189"/>
                  </a:lnTo>
                  <a:lnTo>
                    <a:pt x="721474" y="96189"/>
                  </a:lnTo>
                  <a:lnTo>
                    <a:pt x="697433" y="96189"/>
                  </a:lnTo>
                  <a:lnTo>
                    <a:pt x="697433" y="120243"/>
                  </a:lnTo>
                  <a:lnTo>
                    <a:pt x="721474" y="120243"/>
                  </a:lnTo>
                  <a:lnTo>
                    <a:pt x="745528" y="120243"/>
                  </a:lnTo>
                  <a:lnTo>
                    <a:pt x="769569" y="120243"/>
                  </a:lnTo>
                  <a:lnTo>
                    <a:pt x="769569" y="144297"/>
                  </a:lnTo>
                  <a:lnTo>
                    <a:pt x="793623" y="144297"/>
                  </a:lnTo>
                  <a:lnTo>
                    <a:pt x="793623" y="96189"/>
                  </a:lnTo>
                  <a:close/>
                </a:path>
                <a:path w="986154" h="337184">
                  <a:moveTo>
                    <a:pt x="889825" y="144297"/>
                  </a:moveTo>
                  <a:lnTo>
                    <a:pt x="865771" y="144297"/>
                  </a:lnTo>
                  <a:lnTo>
                    <a:pt x="841717" y="144297"/>
                  </a:lnTo>
                  <a:lnTo>
                    <a:pt x="841717" y="120243"/>
                  </a:lnTo>
                  <a:lnTo>
                    <a:pt x="817676" y="120243"/>
                  </a:lnTo>
                  <a:lnTo>
                    <a:pt x="817676" y="168338"/>
                  </a:lnTo>
                  <a:lnTo>
                    <a:pt x="793623" y="168338"/>
                  </a:lnTo>
                  <a:lnTo>
                    <a:pt x="769569" y="168338"/>
                  </a:lnTo>
                  <a:lnTo>
                    <a:pt x="745528" y="168338"/>
                  </a:lnTo>
                  <a:lnTo>
                    <a:pt x="745528" y="192392"/>
                  </a:lnTo>
                  <a:lnTo>
                    <a:pt x="769569" y="192392"/>
                  </a:lnTo>
                  <a:lnTo>
                    <a:pt x="793623" y="192392"/>
                  </a:lnTo>
                  <a:lnTo>
                    <a:pt x="793623" y="216433"/>
                  </a:lnTo>
                  <a:lnTo>
                    <a:pt x="769569" y="216433"/>
                  </a:lnTo>
                  <a:lnTo>
                    <a:pt x="745528" y="216433"/>
                  </a:lnTo>
                  <a:lnTo>
                    <a:pt x="745528" y="288582"/>
                  </a:lnTo>
                  <a:lnTo>
                    <a:pt x="769569" y="288582"/>
                  </a:lnTo>
                  <a:lnTo>
                    <a:pt x="769569" y="264541"/>
                  </a:lnTo>
                  <a:lnTo>
                    <a:pt x="793623" y="264541"/>
                  </a:lnTo>
                  <a:lnTo>
                    <a:pt x="817676" y="264541"/>
                  </a:lnTo>
                  <a:lnTo>
                    <a:pt x="817676" y="192392"/>
                  </a:lnTo>
                  <a:lnTo>
                    <a:pt x="841717" y="192392"/>
                  </a:lnTo>
                  <a:lnTo>
                    <a:pt x="865771" y="192392"/>
                  </a:lnTo>
                  <a:lnTo>
                    <a:pt x="865771" y="168338"/>
                  </a:lnTo>
                  <a:lnTo>
                    <a:pt x="889825" y="168338"/>
                  </a:lnTo>
                  <a:lnTo>
                    <a:pt x="889825" y="144297"/>
                  </a:lnTo>
                  <a:close/>
                </a:path>
                <a:path w="986154" h="337184">
                  <a:moveTo>
                    <a:pt x="913866" y="96189"/>
                  </a:moveTo>
                  <a:lnTo>
                    <a:pt x="889825" y="96189"/>
                  </a:lnTo>
                  <a:lnTo>
                    <a:pt x="889825" y="48094"/>
                  </a:lnTo>
                  <a:lnTo>
                    <a:pt x="865771" y="48094"/>
                  </a:lnTo>
                  <a:lnTo>
                    <a:pt x="841717" y="48094"/>
                  </a:lnTo>
                  <a:lnTo>
                    <a:pt x="841717" y="72148"/>
                  </a:lnTo>
                  <a:lnTo>
                    <a:pt x="817676" y="72148"/>
                  </a:lnTo>
                  <a:lnTo>
                    <a:pt x="817676" y="96189"/>
                  </a:lnTo>
                  <a:lnTo>
                    <a:pt x="841717" y="96189"/>
                  </a:lnTo>
                  <a:lnTo>
                    <a:pt x="841717" y="120243"/>
                  </a:lnTo>
                  <a:lnTo>
                    <a:pt x="865771" y="120243"/>
                  </a:lnTo>
                  <a:lnTo>
                    <a:pt x="889825" y="120243"/>
                  </a:lnTo>
                  <a:lnTo>
                    <a:pt x="913866" y="120243"/>
                  </a:lnTo>
                  <a:lnTo>
                    <a:pt x="913866" y="96189"/>
                  </a:lnTo>
                  <a:close/>
                </a:path>
                <a:path w="986154" h="337184">
                  <a:moveTo>
                    <a:pt x="937920" y="72148"/>
                  </a:moveTo>
                  <a:lnTo>
                    <a:pt x="913866" y="72148"/>
                  </a:lnTo>
                  <a:lnTo>
                    <a:pt x="913866" y="96189"/>
                  </a:lnTo>
                  <a:lnTo>
                    <a:pt x="937920" y="96189"/>
                  </a:lnTo>
                  <a:lnTo>
                    <a:pt x="937920" y="72148"/>
                  </a:lnTo>
                  <a:close/>
                </a:path>
                <a:path w="986154" h="337184">
                  <a:moveTo>
                    <a:pt x="961974" y="192392"/>
                  </a:moveTo>
                  <a:lnTo>
                    <a:pt x="937920" y="192392"/>
                  </a:lnTo>
                  <a:lnTo>
                    <a:pt x="937920" y="168338"/>
                  </a:lnTo>
                  <a:lnTo>
                    <a:pt x="913866" y="168338"/>
                  </a:lnTo>
                  <a:lnTo>
                    <a:pt x="913866" y="192392"/>
                  </a:lnTo>
                  <a:lnTo>
                    <a:pt x="889825" y="192392"/>
                  </a:lnTo>
                  <a:lnTo>
                    <a:pt x="865771" y="192392"/>
                  </a:lnTo>
                  <a:lnTo>
                    <a:pt x="865771" y="216433"/>
                  </a:lnTo>
                  <a:lnTo>
                    <a:pt x="889825" y="216433"/>
                  </a:lnTo>
                  <a:lnTo>
                    <a:pt x="913866" y="216433"/>
                  </a:lnTo>
                  <a:lnTo>
                    <a:pt x="937920" y="216433"/>
                  </a:lnTo>
                  <a:lnTo>
                    <a:pt x="961974" y="216433"/>
                  </a:lnTo>
                  <a:lnTo>
                    <a:pt x="961974" y="192392"/>
                  </a:lnTo>
                  <a:close/>
                </a:path>
                <a:path w="986154" h="337184">
                  <a:moveTo>
                    <a:pt x="986015" y="216433"/>
                  </a:moveTo>
                  <a:lnTo>
                    <a:pt x="961974" y="216433"/>
                  </a:lnTo>
                  <a:lnTo>
                    <a:pt x="961974" y="240487"/>
                  </a:lnTo>
                  <a:lnTo>
                    <a:pt x="986015" y="240487"/>
                  </a:lnTo>
                  <a:lnTo>
                    <a:pt x="986015" y="216433"/>
                  </a:lnTo>
                  <a:close/>
                </a:path>
                <a:path w="986154" h="337184">
                  <a:moveTo>
                    <a:pt x="986015" y="144297"/>
                  </a:moveTo>
                  <a:lnTo>
                    <a:pt x="961974" y="144297"/>
                  </a:lnTo>
                  <a:lnTo>
                    <a:pt x="961974" y="192392"/>
                  </a:lnTo>
                  <a:lnTo>
                    <a:pt x="986015" y="192392"/>
                  </a:lnTo>
                  <a:lnTo>
                    <a:pt x="986015" y="144297"/>
                  </a:lnTo>
                  <a:close/>
                </a:path>
                <a:path w="986154" h="337184">
                  <a:moveTo>
                    <a:pt x="986015" y="96189"/>
                  </a:moveTo>
                  <a:lnTo>
                    <a:pt x="961974" y="96189"/>
                  </a:lnTo>
                  <a:lnTo>
                    <a:pt x="937920" y="96189"/>
                  </a:lnTo>
                  <a:lnTo>
                    <a:pt x="937920" y="144297"/>
                  </a:lnTo>
                  <a:lnTo>
                    <a:pt x="961974" y="144297"/>
                  </a:lnTo>
                  <a:lnTo>
                    <a:pt x="961974" y="120243"/>
                  </a:lnTo>
                  <a:lnTo>
                    <a:pt x="986015" y="120243"/>
                  </a:lnTo>
                  <a:lnTo>
                    <a:pt x="986015" y="9618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68523" y="1196842"/>
              <a:ext cx="986155" cy="337185"/>
            </a:xfrm>
            <a:custGeom>
              <a:avLst/>
              <a:gdLst/>
              <a:ahLst/>
              <a:cxnLst/>
              <a:rect l="l" t="t" r="r" b="b"/>
              <a:pathLst>
                <a:path w="986154" h="337184">
                  <a:moveTo>
                    <a:pt x="24041" y="168351"/>
                  </a:moveTo>
                  <a:lnTo>
                    <a:pt x="0" y="168351"/>
                  </a:lnTo>
                  <a:lnTo>
                    <a:pt x="0" y="192392"/>
                  </a:lnTo>
                  <a:lnTo>
                    <a:pt x="24041" y="192392"/>
                  </a:lnTo>
                  <a:lnTo>
                    <a:pt x="24041" y="168351"/>
                  </a:lnTo>
                  <a:close/>
                </a:path>
                <a:path w="986154" h="337184">
                  <a:moveTo>
                    <a:pt x="24041" y="120243"/>
                  </a:moveTo>
                  <a:lnTo>
                    <a:pt x="0" y="120243"/>
                  </a:lnTo>
                  <a:lnTo>
                    <a:pt x="0" y="144297"/>
                  </a:lnTo>
                  <a:lnTo>
                    <a:pt x="24041" y="144297"/>
                  </a:lnTo>
                  <a:lnTo>
                    <a:pt x="24041" y="120243"/>
                  </a:lnTo>
                  <a:close/>
                </a:path>
                <a:path w="986154" h="337184">
                  <a:moveTo>
                    <a:pt x="72148" y="240499"/>
                  </a:moveTo>
                  <a:lnTo>
                    <a:pt x="48094" y="240499"/>
                  </a:lnTo>
                  <a:lnTo>
                    <a:pt x="24041" y="240499"/>
                  </a:lnTo>
                  <a:lnTo>
                    <a:pt x="24041" y="216446"/>
                  </a:lnTo>
                  <a:lnTo>
                    <a:pt x="0" y="216446"/>
                  </a:lnTo>
                  <a:lnTo>
                    <a:pt x="0" y="264541"/>
                  </a:lnTo>
                  <a:lnTo>
                    <a:pt x="24041" y="264541"/>
                  </a:lnTo>
                  <a:lnTo>
                    <a:pt x="24041" y="288594"/>
                  </a:lnTo>
                  <a:lnTo>
                    <a:pt x="48094" y="288594"/>
                  </a:lnTo>
                  <a:lnTo>
                    <a:pt x="48094" y="264541"/>
                  </a:lnTo>
                  <a:lnTo>
                    <a:pt x="72148" y="264541"/>
                  </a:lnTo>
                  <a:lnTo>
                    <a:pt x="72148" y="240499"/>
                  </a:lnTo>
                  <a:close/>
                </a:path>
                <a:path w="986154" h="337184">
                  <a:moveTo>
                    <a:pt x="72148" y="192392"/>
                  </a:moveTo>
                  <a:lnTo>
                    <a:pt x="48094" y="192392"/>
                  </a:lnTo>
                  <a:lnTo>
                    <a:pt x="24041" y="192392"/>
                  </a:lnTo>
                  <a:lnTo>
                    <a:pt x="24041" y="216446"/>
                  </a:lnTo>
                  <a:lnTo>
                    <a:pt x="48094" y="216446"/>
                  </a:lnTo>
                  <a:lnTo>
                    <a:pt x="72148" y="216446"/>
                  </a:lnTo>
                  <a:lnTo>
                    <a:pt x="72148" y="192392"/>
                  </a:lnTo>
                  <a:close/>
                </a:path>
                <a:path w="986154" h="337184">
                  <a:moveTo>
                    <a:pt x="144284" y="120243"/>
                  </a:moveTo>
                  <a:lnTo>
                    <a:pt x="120243" y="120243"/>
                  </a:lnTo>
                  <a:lnTo>
                    <a:pt x="120243" y="144297"/>
                  </a:lnTo>
                  <a:lnTo>
                    <a:pt x="96189" y="144297"/>
                  </a:lnTo>
                  <a:lnTo>
                    <a:pt x="72148" y="144297"/>
                  </a:lnTo>
                  <a:lnTo>
                    <a:pt x="48094" y="144297"/>
                  </a:lnTo>
                  <a:lnTo>
                    <a:pt x="48094" y="168351"/>
                  </a:lnTo>
                  <a:lnTo>
                    <a:pt x="72148" y="168351"/>
                  </a:lnTo>
                  <a:lnTo>
                    <a:pt x="72148" y="192392"/>
                  </a:lnTo>
                  <a:lnTo>
                    <a:pt x="96189" y="192392"/>
                  </a:lnTo>
                  <a:lnTo>
                    <a:pt x="96189" y="216446"/>
                  </a:lnTo>
                  <a:lnTo>
                    <a:pt x="120243" y="216446"/>
                  </a:lnTo>
                  <a:lnTo>
                    <a:pt x="120243" y="168351"/>
                  </a:lnTo>
                  <a:lnTo>
                    <a:pt x="144284" y="168351"/>
                  </a:lnTo>
                  <a:lnTo>
                    <a:pt x="144284" y="120243"/>
                  </a:lnTo>
                  <a:close/>
                </a:path>
                <a:path w="986154" h="337184">
                  <a:moveTo>
                    <a:pt x="168338" y="192392"/>
                  </a:moveTo>
                  <a:lnTo>
                    <a:pt x="144284" y="192392"/>
                  </a:lnTo>
                  <a:lnTo>
                    <a:pt x="144284" y="216446"/>
                  </a:lnTo>
                  <a:lnTo>
                    <a:pt x="168338" y="216446"/>
                  </a:lnTo>
                  <a:lnTo>
                    <a:pt x="168338" y="192392"/>
                  </a:lnTo>
                  <a:close/>
                </a:path>
                <a:path w="986154" h="337184">
                  <a:moveTo>
                    <a:pt x="336689" y="240499"/>
                  </a:moveTo>
                  <a:lnTo>
                    <a:pt x="312635" y="240499"/>
                  </a:lnTo>
                  <a:lnTo>
                    <a:pt x="312635" y="216446"/>
                  </a:lnTo>
                  <a:lnTo>
                    <a:pt x="288582" y="216446"/>
                  </a:lnTo>
                  <a:lnTo>
                    <a:pt x="288582" y="168351"/>
                  </a:lnTo>
                  <a:lnTo>
                    <a:pt x="264541" y="168351"/>
                  </a:lnTo>
                  <a:lnTo>
                    <a:pt x="264541" y="192392"/>
                  </a:lnTo>
                  <a:lnTo>
                    <a:pt x="264541" y="216446"/>
                  </a:lnTo>
                  <a:lnTo>
                    <a:pt x="240487" y="216446"/>
                  </a:lnTo>
                  <a:lnTo>
                    <a:pt x="240487" y="192392"/>
                  </a:lnTo>
                  <a:lnTo>
                    <a:pt x="264541" y="192392"/>
                  </a:lnTo>
                  <a:lnTo>
                    <a:pt x="264541" y="168351"/>
                  </a:lnTo>
                  <a:lnTo>
                    <a:pt x="264541" y="120243"/>
                  </a:lnTo>
                  <a:lnTo>
                    <a:pt x="240487" y="120243"/>
                  </a:lnTo>
                  <a:lnTo>
                    <a:pt x="240487" y="144297"/>
                  </a:lnTo>
                  <a:lnTo>
                    <a:pt x="216433" y="144297"/>
                  </a:lnTo>
                  <a:lnTo>
                    <a:pt x="192392" y="144297"/>
                  </a:lnTo>
                  <a:lnTo>
                    <a:pt x="192392" y="192392"/>
                  </a:lnTo>
                  <a:lnTo>
                    <a:pt x="216433" y="192392"/>
                  </a:lnTo>
                  <a:lnTo>
                    <a:pt x="216433" y="216446"/>
                  </a:lnTo>
                  <a:lnTo>
                    <a:pt x="192392" y="216446"/>
                  </a:lnTo>
                  <a:lnTo>
                    <a:pt x="168338" y="216446"/>
                  </a:lnTo>
                  <a:lnTo>
                    <a:pt x="168338" y="240499"/>
                  </a:lnTo>
                  <a:lnTo>
                    <a:pt x="144284" y="240499"/>
                  </a:lnTo>
                  <a:lnTo>
                    <a:pt x="144284" y="216446"/>
                  </a:lnTo>
                  <a:lnTo>
                    <a:pt x="120243" y="216446"/>
                  </a:lnTo>
                  <a:lnTo>
                    <a:pt x="120243" y="240499"/>
                  </a:lnTo>
                  <a:lnTo>
                    <a:pt x="96189" y="240499"/>
                  </a:lnTo>
                  <a:lnTo>
                    <a:pt x="96189" y="264541"/>
                  </a:lnTo>
                  <a:lnTo>
                    <a:pt x="120243" y="264541"/>
                  </a:lnTo>
                  <a:lnTo>
                    <a:pt x="144284" y="264541"/>
                  </a:lnTo>
                  <a:lnTo>
                    <a:pt x="168338" y="264541"/>
                  </a:lnTo>
                  <a:lnTo>
                    <a:pt x="168338" y="288594"/>
                  </a:lnTo>
                  <a:lnTo>
                    <a:pt x="144284" y="288594"/>
                  </a:lnTo>
                  <a:lnTo>
                    <a:pt x="144284" y="312648"/>
                  </a:lnTo>
                  <a:lnTo>
                    <a:pt x="168338" y="312648"/>
                  </a:lnTo>
                  <a:lnTo>
                    <a:pt x="192392" y="312648"/>
                  </a:lnTo>
                  <a:lnTo>
                    <a:pt x="192392" y="240499"/>
                  </a:lnTo>
                  <a:lnTo>
                    <a:pt x="216433" y="240499"/>
                  </a:lnTo>
                  <a:lnTo>
                    <a:pt x="240487" y="240499"/>
                  </a:lnTo>
                  <a:lnTo>
                    <a:pt x="264541" y="240499"/>
                  </a:lnTo>
                  <a:lnTo>
                    <a:pt x="264541" y="264541"/>
                  </a:lnTo>
                  <a:lnTo>
                    <a:pt x="240487" y="264541"/>
                  </a:lnTo>
                  <a:lnTo>
                    <a:pt x="240487" y="288594"/>
                  </a:lnTo>
                  <a:lnTo>
                    <a:pt x="264541" y="288594"/>
                  </a:lnTo>
                  <a:lnTo>
                    <a:pt x="288582" y="288594"/>
                  </a:lnTo>
                  <a:lnTo>
                    <a:pt x="288582" y="312648"/>
                  </a:lnTo>
                  <a:lnTo>
                    <a:pt x="312635" y="312648"/>
                  </a:lnTo>
                  <a:lnTo>
                    <a:pt x="312635" y="264541"/>
                  </a:lnTo>
                  <a:lnTo>
                    <a:pt x="336689" y="264541"/>
                  </a:lnTo>
                  <a:lnTo>
                    <a:pt x="336689" y="240499"/>
                  </a:lnTo>
                  <a:close/>
                </a:path>
                <a:path w="986154" h="337184">
                  <a:moveTo>
                    <a:pt x="456933" y="24053"/>
                  </a:moveTo>
                  <a:lnTo>
                    <a:pt x="432879" y="24053"/>
                  </a:lnTo>
                  <a:lnTo>
                    <a:pt x="408838" y="24053"/>
                  </a:lnTo>
                  <a:lnTo>
                    <a:pt x="384784" y="24053"/>
                  </a:lnTo>
                  <a:lnTo>
                    <a:pt x="384784" y="48094"/>
                  </a:lnTo>
                  <a:lnTo>
                    <a:pt x="384784" y="72148"/>
                  </a:lnTo>
                  <a:lnTo>
                    <a:pt x="360730" y="72148"/>
                  </a:lnTo>
                  <a:lnTo>
                    <a:pt x="360730" y="48094"/>
                  </a:lnTo>
                  <a:lnTo>
                    <a:pt x="384784" y="48094"/>
                  </a:lnTo>
                  <a:lnTo>
                    <a:pt x="384784" y="24053"/>
                  </a:lnTo>
                  <a:lnTo>
                    <a:pt x="360730" y="24053"/>
                  </a:lnTo>
                  <a:lnTo>
                    <a:pt x="360730" y="0"/>
                  </a:lnTo>
                  <a:lnTo>
                    <a:pt x="336689" y="0"/>
                  </a:lnTo>
                  <a:lnTo>
                    <a:pt x="336689" y="24053"/>
                  </a:lnTo>
                  <a:lnTo>
                    <a:pt x="312635" y="24053"/>
                  </a:lnTo>
                  <a:lnTo>
                    <a:pt x="312635" y="72148"/>
                  </a:lnTo>
                  <a:lnTo>
                    <a:pt x="288582" y="72148"/>
                  </a:lnTo>
                  <a:lnTo>
                    <a:pt x="288582" y="24053"/>
                  </a:lnTo>
                  <a:lnTo>
                    <a:pt x="264541" y="24053"/>
                  </a:lnTo>
                  <a:lnTo>
                    <a:pt x="240487" y="24053"/>
                  </a:lnTo>
                  <a:lnTo>
                    <a:pt x="240487" y="48094"/>
                  </a:lnTo>
                  <a:lnTo>
                    <a:pt x="264541" y="48094"/>
                  </a:lnTo>
                  <a:lnTo>
                    <a:pt x="264541" y="96202"/>
                  </a:lnTo>
                  <a:lnTo>
                    <a:pt x="288582" y="96202"/>
                  </a:lnTo>
                  <a:lnTo>
                    <a:pt x="312635" y="96202"/>
                  </a:lnTo>
                  <a:lnTo>
                    <a:pt x="312635" y="120243"/>
                  </a:lnTo>
                  <a:lnTo>
                    <a:pt x="288582" y="120243"/>
                  </a:lnTo>
                  <a:lnTo>
                    <a:pt x="288582" y="144297"/>
                  </a:lnTo>
                  <a:lnTo>
                    <a:pt x="312635" y="144297"/>
                  </a:lnTo>
                  <a:lnTo>
                    <a:pt x="336689" y="144297"/>
                  </a:lnTo>
                  <a:lnTo>
                    <a:pt x="360730" y="144297"/>
                  </a:lnTo>
                  <a:lnTo>
                    <a:pt x="360730" y="168351"/>
                  </a:lnTo>
                  <a:lnTo>
                    <a:pt x="336689" y="168351"/>
                  </a:lnTo>
                  <a:lnTo>
                    <a:pt x="336689" y="192392"/>
                  </a:lnTo>
                  <a:lnTo>
                    <a:pt x="312635" y="192392"/>
                  </a:lnTo>
                  <a:lnTo>
                    <a:pt x="312635" y="216446"/>
                  </a:lnTo>
                  <a:lnTo>
                    <a:pt x="336689" y="216446"/>
                  </a:lnTo>
                  <a:lnTo>
                    <a:pt x="360730" y="216446"/>
                  </a:lnTo>
                  <a:lnTo>
                    <a:pt x="384784" y="216446"/>
                  </a:lnTo>
                  <a:lnTo>
                    <a:pt x="384784" y="168351"/>
                  </a:lnTo>
                  <a:lnTo>
                    <a:pt x="408838" y="168351"/>
                  </a:lnTo>
                  <a:lnTo>
                    <a:pt x="408838" y="192392"/>
                  </a:lnTo>
                  <a:lnTo>
                    <a:pt x="432879" y="192392"/>
                  </a:lnTo>
                  <a:lnTo>
                    <a:pt x="432879" y="144297"/>
                  </a:lnTo>
                  <a:lnTo>
                    <a:pt x="408838" y="144297"/>
                  </a:lnTo>
                  <a:lnTo>
                    <a:pt x="384784" y="144297"/>
                  </a:lnTo>
                  <a:lnTo>
                    <a:pt x="384784" y="120243"/>
                  </a:lnTo>
                  <a:lnTo>
                    <a:pt x="360730" y="120243"/>
                  </a:lnTo>
                  <a:lnTo>
                    <a:pt x="336689" y="120243"/>
                  </a:lnTo>
                  <a:lnTo>
                    <a:pt x="336689" y="96202"/>
                  </a:lnTo>
                  <a:lnTo>
                    <a:pt x="360730" y="96202"/>
                  </a:lnTo>
                  <a:lnTo>
                    <a:pt x="384784" y="96202"/>
                  </a:lnTo>
                  <a:lnTo>
                    <a:pt x="384784" y="120243"/>
                  </a:lnTo>
                  <a:lnTo>
                    <a:pt x="408838" y="120243"/>
                  </a:lnTo>
                  <a:lnTo>
                    <a:pt x="408838" y="96202"/>
                  </a:lnTo>
                  <a:lnTo>
                    <a:pt x="432879" y="96202"/>
                  </a:lnTo>
                  <a:lnTo>
                    <a:pt x="432879" y="72148"/>
                  </a:lnTo>
                  <a:lnTo>
                    <a:pt x="408838" y="72148"/>
                  </a:lnTo>
                  <a:lnTo>
                    <a:pt x="408838" y="48094"/>
                  </a:lnTo>
                  <a:lnTo>
                    <a:pt x="432879" y="48094"/>
                  </a:lnTo>
                  <a:lnTo>
                    <a:pt x="432879" y="72148"/>
                  </a:lnTo>
                  <a:lnTo>
                    <a:pt x="456933" y="72148"/>
                  </a:lnTo>
                  <a:lnTo>
                    <a:pt x="456933" y="24053"/>
                  </a:lnTo>
                  <a:close/>
                </a:path>
                <a:path w="986154" h="337184">
                  <a:moveTo>
                    <a:pt x="480987" y="216446"/>
                  </a:moveTo>
                  <a:lnTo>
                    <a:pt x="456933" y="216446"/>
                  </a:lnTo>
                  <a:lnTo>
                    <a:pt x="432879" y="216446"/>
                  </a:lnTo>
                  <a:lnTo>
                    <a:pt x="432879" y="240499"/>
                  </a:lnTo>
                  <a:lnTo>
                    <a:pt x="408838" y="240499"/>
                  </a:lnTo>
                  <a:lnTo>
                    <a:pt x="408838" y="264541"/>
                  </a:lnTo>
                  <a:lnTo>
                    <a:pt x="408838" y="288594"/>
                  </a:lnTo>
                  <a:lnTo>
                    <a:pt x="384784" y="288594"/>
                  </a:lnTo>
                  <a:lnTo>
                    <a:pt x="384784" y="264541"/>
                  </a:lnTo>
                  <a:lnTo>
                    <a:pt x="408838" y="264541"/>
                  </a:lnTo>
                  <a:lnTo>
                    <a:pt x="408838" y="240499"/>
                  </a:lnTo>
                  <a:lnTo>
                    <a:pt x="408838" y="216446"/>
                  </a:lnTo>
                  <a:lnTo>
                    <a:pt x="384784" y="216446"/>
                  </a:lnTo>
                  <a:lnTo>
                    <a:pt x="384784" y="240499"/>
                  </a:lnTo>
                  <a:lnTo>
                    <a:pt x="360730" y="240499"/>
                  </a:lnTo>
                  <a:lnTo>
                    <a:pt x="360730" y="336689"/>
                  </a:lnTo>
                  <a:lnTo>
                    <a:pt x="384784" y="336689"/>
                  </a:lnTo>
                  <a:lnTo>
                    <a:pt x="384784" y="312648"/>
                  </a:lnTo>
                  <a:lnTo>
                    <a:pt x="408838" y="312648"/>
                  </a:lnTo>
                  <a:lnTo>
                    <a:pt x="408838" y="336689"/>
                  </a:lnTo>
                  <a:lnTo>
                    <a:pt x="432879" y="336689"/>
                  </a:lnTo>
                  <a:lnTo>
                    <a:pt x="432879" y="264541"/>
                  </a:lnTo>
                  <a:lnTo>
                    <a:pt x="456933" y="264541"/>
                  </a:lnTo>
                  <a:lnTo>
                    <a:pt x="456933" y="240499"/>
                  </a:lnTo>
                  <a:lnTo>
                    <a:pt x="480987" y="240499"/>
                  </a:lnTo>
                  <a:lnTo>
                    <a:pt x="480987" y="216446"/>
                  </a:lnTo>
                  <a:close/>
                </a:path>
                <a:path w="986154" h="337184">
                  <a:moveTo>
                    <a:pt x="505028" y="168351"/>
                  </a:moveTo>
                  <a:lnTo>
                    <a:pt x="480987" y="168351"/>
                  </a:lnTo>
                  <a:lnTo>
                    <a:pt x="480987" y="192392"/>
                  </a:lnTo>
                  <a:lnTo>
                    <a:pt x="505028" y="192392"/>
                  </a:lnTo>
                  <a:lnTo>
                    <a:pt x="505028" y="168351"/>
                  </a:lnTo>
                  <a:close/>
                </a:path>
                <a:path w="986154" h="337184">
                  <a:moveTo>
                    <a:pt x="505028" y="96202"/>
                  </a:moveTo>
                  <a:lnTo>
                    <a:pt x="480987" y="96202"/>
                  </a:lnTo>
                  <a:lnTo>
                    <a:pt x="480987" y="72148"/>
                  </a:lnTo>
                  <a:lnTo>
                    <a:pt x="456933" y="72148"/>
                  </a:lnTo>
                  <a:lnTo>
                    <a:pt x="456933" y="96202"/>
                  </a:lnTo>
                  <a:lnTo>
                    <a:pt x="432879" y="96202"/>
                  </a:lnTo>
                  <a:lnTo>
                    <a:pt x="432879" y="120243"/>
                  </a:lnTo>
                  <a:lnTo>
                    <a:pt x="456933" y="120243"/>
                  </a:lnTo>
                  <a:lnTo>
                    <a:pt x="456933" y="144297"/>
                  </a:lnTo>
                  <a:lnTo>
                    <a:pt x="480987" y="144297"/>
                  </a:lnTo>
                  <a:lnTo>
                    <a:pt x="480987" y="120243"/>
                  </a:lnTo>
                  <a:lnTo>
                    <a:pt x="505028" y="120243"/>
                  </a:lnTo>
                  <a:lnTo>
                    <a:pt x="505028" y="96202"/>
                  </a:lnTo>
                  <a:close/>
                </a:path>
                <a:path w="986154" h="337184">
                  <a:moveTo>
                    <a:pt x="529082" y="240499"/>
                  </a:moveTo>
                  <a:lnTo>
                    <a:pt x="505028" y="240499"/>
                  </a:lnTo>
                  <a:lnTo>
                    <a:pt x="480987" y="240499"/>
                  </a:lnTo>
                  <a:lnTo>
                    <a:pt x="480987" y="288594"/>
                  </a:lnTo>
                  <a:lnTo>
                    <a:pt x="505028" y="288594"/>
                  </a:lnTo>
                  <a:lnTo>
                    <a:pt x="529082" y="288594"/>
                  </a:lnTo>
                  <a:lnTo>
                    <a:pt x="529082" y="240499"/>
                  </a:lnTo>
                  <a:close/>
                </a:path>
                <a:path w="986154" h="337184">
                  <a:moveTo>
                    <a:pt x="577176" y="240499"/>
                  </a:moveTo>
                  <a:lnTo>
                    <a:pt x="553123" y="240499"/>
                  </a:lnTo>
                  <a:lnTo>
                    <a:pt x="553123" y="264541"/>
                  </a:lnTo>
                  <a:lnTo>
                    <a:pt x="577176" y="264541"/>
                  </a:lnTo>
                  <a:lnTo>
                    <a:pt x="577176" y="240499"/>
                  </a:lnTo>
                  <a:close/>
                </a:path>
                <a:path w="986154" h="337184">
                  <a:moveTo>
                    <a:pt x="577176" y="168351"/>
                  </a:moveTo>
                  <a:lnTo>
                    <a:pt x="553123" y="168351"/>
                  </a:lnTo>
                  <a:lnTo>
                    <a:pt x="529082" y="168351"/>
                  </a:lnTo>
                  <a:lnTo>
                    <a:pt x="529082" y="192392"/>
                  </a:lnTo>
                  <a:lnTo>
                    <a:pt x="505028" y="192392"/>
                  </a:lnTo>
                  <a:lnTo>
                    <a:pt x="505028" y="216446"/>
                  </a:lnTo>
                  <a:lnTo>
                    <a:pt x="529082" y="216446"/>
                  </a:lnTo>
                  <a:lnTo>
                    <a:pt x="529082" y="240499"/>
                  </a:lnTo>
                  <a:lnTo>
                    <a:pt x="553123" y="240499"/>
                  </a:lnTo>
                  <a:lnTo>
                    <a:pt x="553123" y="192392"/>
                  </a:lnTo>
                  <a:lnTo>
                    <a:pt x="577176" y="192392"/>
                  </a:lnTo>
                  <a:lnTo>
                    <a:pt x="577176" y="168351"/>
                  </a:lnTo>
                  <a:close/>
                </a:path>
                <a:path w="986154" h="337184">
                  <a:moveTo>
                    <a:pt x="577176" y="120243"/>
                  </a:moveTo>
                  <a:lnTo>
                    <a:pt x="553123" y="120243"/>
                  </a:lnTo>
                  <a:lnTo>
                    <a:pt x="553123" y="144297"/>
                  </a:lnTo>
                  <a:lnTo>
                    <a:pt x="577176" y="144297"/>
                  </a:lnTo>
                  <a:lnTo>
                    <a:pt x="577176" y="120243"/>
                  </a:lnTo>
                  <a:close/>
                </a:path>
                <a:path w="986154" h="337184">
                  <a:moveTo>
                    <a:pt x="601230" y="216446"/>
                  </a:moveTo>
                  <a:lnTo>
                    <a:pt x="577176" y="216446"/>
                  </a:lnTo>
                  <a:lnTo>
                    <a:pt x="577176" y="240499"/>
                  </a:lnTo>
                  <a:lnTo>
                    <a:pt x="601230" y="240499"/>
                  </a:lnTo>
                  <a:lnTo>
                    <a:pt x="601230" y="216446"/>
                  </a:lnTo>
                  <a:close/>
                </a:path>
                <a:path w="986154" h="337184">
                  <a:moveTo>
                    <a:pt x="745528" y="264541"/>
                  </a:moveTo>
                  <a:lnTo>
                    <a:pt x="721474" y="264541"/>
                  </a:lnTo>
                  <a:lnTo>
                    <a:pt x="721474" y="288594"/>
                  </a:lnTo>
                  <a:lnTo>
                    <a:pt x="745528" y="288594"/>
                  </a:lnTo>
                  <a:lnTo>
                    <a:pt x="745528" y="264541"/>
                  </a:lnTo>
                  <a:close/>
                </a:path>
                <a:path w="986154" h="337184">
                  <a:moveTo>
                    <a:pt x="769569" y="168351"/>
                  </a:moveTo>
                  <a:lnTo>
                    <a:pt x="745528" y="168351"/>
                  </a:lnTo>
                  <a:lnTo>
                    <a:pt x="721474" y="168351"/>
                  </a:lnTo>
                  <a:lnTo>
                    <a:pt x="721474" y="192392"/>
                  </a:lnTo>
                  <a:lnTo>
                    <a:pt x="745528" y="192392"/>
                  </a:lnTo>
                  <a:lnTo>
                    <a:pt x="769569" y="192392"/>
                  </a:lnTo>
                  <a:lnTo>
                    <a:pt x="769569" y="168351"/>
                  </a:lnTo>
                  <a:close/>
                </a:path>
                <a:path w="986154" h="337184">
                  <a:moveTo>
                    <a:pt x="841717" y="144297"/>
                  </a:moveTo>
                  <a:lnTo>
                    <a:pt x="817676" y="144297"/>
                  </a:lnTo>
                  <a:lnTo>
                    <a:pt x="817676" y="168351"/>
                  </a:lnTo>
                  <a:lnTo>
                    <a:pt x="841717" y="168351"/>
                  </a:lnTo>
                  <a:lnTo>
                    <a:pt x="841717" y="144297"/>
                  </a:lnTo>
                  <a:close/>
                </a:path>
                <a:path w="986154" h="337184">
                  <a:moveTo>
                    <a:pt x="865771" y="192392"/>
                  </a:moveTo>
                  <a:lnTo>
                    <a:pt x="841717" y="192392"/>
                  </a:lnTo>
                  <a:lnTo>
                    <a:pt x="841717" y="216446"/>
                  </a:lnTo>
                  <a:lnTo>
                    <a:pt x="865771" y="216446"/>
                  </a:lnTo>
                  <a:lnTo>
                    <a:pt x="865771" y="192392"/>
                  </a:lnTo>
                  <a:close/>
                </a:path>
                <a:path w="986154" h="337184">
                  <a:moveTo>
                    <a:pt x="889825" y="264541"/>
                  </a:moveTo>
                  <a:lnTo>
                    <a:pt x="865771" y="264541"/>
                  </a:lnTo>
                  <a:lnTo>
                    <a:pt x="841717" y="264541"/>
                  </a:lnTo>
                  <a:lnTo>
                    <a:pt x="841717" y="240499"/>
                  </a:lnTo>
                  <a:lnTo>
                    <a:pt x="817676" y="240499"/>
                  </a:lnTo>
                  <a:lnTo>
                    <a:pt x="817676" y="288594"/>
                  </a:lnTo>
                  <a:lnTo>
                    <a:pt x="841717" y="288594"/>
                  </a:lnTo>
                  <a:lnTo>
                    <a:pt x="841717" y="312648"/>
                  </a:lnTo>
                  <a:lnTo>
                    <a:pt x="865771" y="312648"/>
                  </a:lnTo>
                  <a:lnTo>
                    <a:pt x="865771" y="288594"/>
                  </a:lnTo>
                  <a:lnTo>
                    <a:pt x="889825" y="288594"/>
                  </a:lnTo>
                  <a:lnTo>
                    <a:pt x="889825" y="264541"/>
                  </a:lnTo>
                  <a:close/>
                </a:path>
                <a:path w="986154" h="337184">
                  <a:moveTo>
                    <a:pt x="889825" y="168351"/>
                  </a:moveTo>
                  <a:lnTo>
                    <a:pt x="865771" y="168351"/>
                  </a:lnTo>
                  <a:lnTo>
                    <a:pt x="865771" y="192392"/>
                  </a:lnTo>
                  <a:lnTo>
                    <a:pt x="889825" y="192392"/>
                  </a:lnTo>
                  <a:lnTo>
                    <a:pt x="889825" y="168351"/>
                  </a:lnTo>
                  <a:close/>
                </a:path>
                <a:path w="986154" h="337184">
                  <a:moveTo>
                    <a:pt x="913866" y="216446"/>
                  </a:moveTo>
                  <a:lnTo>
                    <a:pt x="889825" y="216446"/>
                  </a:lnTo>
                  <a:lnTo>
                    <a:pt x="865771" y="216446"/>
                  </a:lnTo>
                  <a:lnTo>
                    <a:pt x="865771" y="240499"/>
                  </a:lnTo>
                  <a:lnTo>
                    <a:pt x="889825" y="240499"/>
                  </a:lnTo>
                  <a:lnTo>
                    <a:pt x="889825" y="264541"/>
                  </a:lnTo>
                  <a:lnTo>
                    <a:pt x="913866" y="264541"/>
                  </a:lnTo>
                  <a:lnTo>
                    <a:pt x="913866" y="216446"/>
                  </a:lnTo>
                  <a:close/>
                </a:path>
                <a:path w="986154" h="337184">
                  <a:moveTo>
                    <a:pt x="937920" y="264541"/>
                  </a:moveTo>
                  <a:lnTo>
                    <a:pt x="913866" y="264541"/>
                  </a:lnTo>
                  <a:lnTo>
                    <a:pt x="913866" y="288594"/>
                  </a:lnTo>
                  <a:lnTo>
                    <a:pt x="937920" y="288594"/>
                  </a:lnTo>
                  <a:lnTo>
                    <a:pt x="937920" y="264541"/>
                  </a:lnTo>
                  <a:close/>
                </a:path>
                <a:path w="986154" h="337184">
                  <a:moveTo>
                    <a:pt x="937920" y="96202"/>
                  </a:moveTo>
                  <a:lnTo>
                    <a:pt x="913866" y="96202"/>
                  </a:lnTo>
                  <a:lnTo>
                    <a:pt x="913866" y="72148"/>
                  </a:lnTo>
                  <a:lnTo>
                    <a:pt x="889825" y="72148"/>
                  </a:lnTo>
                  <a:lnTo>
                    <a:pt x="865771" y="72148"/>
                  </a:lnTo>
                  <a:lnTo>
                    <a:pt x="865771" y="96202"/>
                  </a:lnTo>
                  <a:lnTo>
                    <a:pt x="841717" y="96202"/>
                  </a:lnTo>
                  <a:lnTo>
                    <a:pt x="817676" y="96202"/>
                  </a:lnTo>
                  <a:lnTo>
                    <a:pt x="817676" y="120243"/>
                  </a:lnTo>
                  <a:lnTo>
                    <a:pt x="841717" y="120243"/>
                  </a:lnTo>
                  <a:lnTo>
                    <a:pt x="865771" y="120243"/>
                  </a:lnTo>
                  <a:lnTo>
                    <a:pt x="865771" y="144297"/>
                  </a:lnTo>
                  <a:lnTo>
                    <a:pt x="889825" y="144297"/>
                  </a:lnTo>
                  <a:lnTo>
                    <a:pt x="889825" y="120243"/>
                  </a:lnTo>
                  <a:lnTo>
                    <a:pt x="913866" y="120243"/>
                  </a:lnTo>
                  <a:lnTo>
                    <a:pt x="913866" y="144297"/>
                  </a:lnTo>
                  <a:lnTo>
                    <a:pt x="889825" y="144297"/>
                  </a:lnTo>
                  <a:lnTo>
                    <a:pt x="889825" y="168351"/>
                  </a:lnTo>
                  <a:lnTo>
                    <a:pt x="913866" y="168351"/>
                  </a:lnTo>
                  <a:lnTo>
                    <a:pt x="913866" y="192392"/>
                  </a:lnTo>
                  <a:lnTo>
                    <a:pt x="937920" y="192392"/>
                  </a:lnTo>
                  <a:lnTo>
                    <a:pt x="937920" y="96202"/>
                  </a:lnTo>
                  <a:close/>
                </a:path>
                <a:path w="986154" h="337184">
                  <a:moveTo>
                    <a:pt x="986015" y="96202"/>
                  </a:moveTo>
                  <a:lnTo>
                    <a:pt x="961974" y="96202"/>
                  </a:lnTo>
                  <a:lnTo>
                    <a:pt x="961974" y="120243"/>
                  </a:lnTo>
                  <a:lnTo>
                    <a:pt x="986015" y="120243"/>
                  </a:lnTo>
                  <a:lnTo>
                    <a:pt x="986015" y="9620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68523" y="1221823"/>
              <a:ext cx="986155" cy="480059"/>
            </a:xfrm>
            <a:custGeom>
              <a:avLst/>
              <a:gdLst/>
              <a:ahLst/>
              <a:cxnLst/>
              <a:rect l="l" t="t" r="r" b="b"/>
              <a:pathLst>
                <a:path w="986154" h="480060">
                  <a:moveTo>
                    <a:pt x="168338" y="407911"/>
                  </a:moveTo>
                  <a:lnTo>
                    <a:pt x="144284" y="407911"/>
                  </a:lnTo>
                  <a:lnTo>
                    <a:pt x="144284" y="431952"/>
                  </a:lnTo>
                  <a:lnTo>
                    <a:pt x="168338" y="431952"/>
                  </a:lnTo>
                  <a:lnTo>
                    <a:pt x="168338" y="407911"/>
                  </a:lnTo>
                  <a:close/>
                </a:path>
                <a:path w="986154" h="480060">
                  <a:moveTo>
                    <a:pt x="168338" y="359803"/>
                  </a:moveTo>
                  <a:lnTo>
                    <a:pt x="144284" y="359803"/>
                  </a:lnTo>
                  <a:lnTo>
                    <a:pt x="120243" y="359803"/>
                  </a:lnTo>
                  <a:lnTo>
                    <a:pt x="120243" y="311708"/>
                  </a:lnTo>
                  <a:lnTo>
                    <a:pt x="96189" y="311708"/>
                  </a:lnTo>
                  <a:lnTo>
                    <a:pt x="96189" y="359803"/>
                  </a:lnTo>
                  <a:lnTo>
                    <a:pt x="72148" y="359803"/>
                  </a:lnTo>
                  <a:lnTo>
                    <a:pt x="72148" y="335762"/>
                  </a:lnTo>
                  <a:lnTo>
                    <a:pt x="48094" y="335762"/>
                  </a:lnTo>
                  <a:lnTo>
                    <a:pt x="24041" y="335762"/>
                  </a:lnTo>
                  <a:lnTo>
                    <a:pt x="24041" y="311708"/>
                  </a:lnTo>
                  <a:lnTo>
                    <a:pt x="48094" y="311708"/>
                  </a:lnTo>
                  <a:lnTo>
                    <a:pt x="72148" y="311708"/>
                  </a:lnTo>
                  <a:lnTo>
                    <a:pt x="96189" y="311708"/>
                  </a:lnTo>
                  <a:lnTo>
                    <a:pt x="96189" y="263613"/>
                  </a:lnTo>
                  <a:lnTo>
                    <a:pt x="72148" y="263613"/>
                  </a:lnTo>
                  <a:lnTo>
                    <a:pt x="48094" y="263613"/>
                  </a:lnTo>
                  <a:lnTo>
                    <a:pt x="48094" y="287667"/>
                  </a:lnTo>
                  <a:lnTo>
                    <a:pt x="24041" y="287667"/>
                  </a:lnTo>
                  <a:lnTo>
                    <a:pt x="0" y="287667"/>
                  </a:lnTo>
                  <a:lnTo>
                    <a:pt x="0" y="431952"/>
                  </a:lnTo>
                  <a:lnTo>
                    <a:pt x="24041" y="431952"/>
                  </a:lnTo>
                  <a:lnTo>
                    <a:pt x="48094" y="431952"/>
                  </a:lnTo>
                  <a:lnTo>
                    <a:pt x="48094" y="407911"/>
                  </a:lnTo>
                  <a:lnTo>
                    <a:pt x="72148" y="407911"/>
                  </a:lnTo>
                  <a:lnTo>
                    <a:pt x="72148" y="431952"/>
                  </a:lnTo>
                  <a:lnTo>
                    <a:pt x="96189" y="431952"/>
                  </a:lnTo>
                  <a:lnTo>
                    <a:pt x="96189" y="383857"/>
                  </a:lnTo>
                  <a:lnTo>
                    <a:pt x="120243" y="383857"/>
                  </a:lnTo>
                  <a:lnTo>
                    <a:pt x="120243" y="407911"/>
                  </a:lnTo>
                  <a:lnTo>
                    <a:pt x="144284" y="407911"/>
                  </a:lnTo>
                  <a:lnTo>
                    <a:pt x="144284" y="383857"/>
                  </a:lnTo>
                  <a:lnTo>
                    <a:pt x="168338" y="383857"/>
                  </a:lnTo>
                  <a:lnTo>
                    <a:pt x="168338" y="359803"/>
                  </a:lnTo>
                  <a:close/>
                </a:path>
                <a:path w="986154" h="480060">
                  <a:moveTo>
                    <a:pt x="192392" y="311708"/>
                  </a:moveTo>
                  <a:lnTo>
                    <a:pt x="168338" y="311708"/>
                  </a:lnTo>
                  <a:lnTo>
                    <a:pt x="144284" y="311708"/>
                  </a:lnTo>
                  <a:lnTo>
                    <a:pt x="144284" y="335762"/>
                  </a:lnTo>
                  <a:lnTo>
                    <a:pt x="168338" y="335762"/>
                  </a:lnTo>
                  <a:lnTo>
                    <a:pt x="168338" y="359803"/>
                  </a:lnTo>
                  <a:lnTo>
                    <a:pt x="192392" y="359803"/>
                  </a:lnTo>
                  <a:lnTo>
                    <a:pt x="192392" y="311708"/>
                  </a:lnTo>
                  <a:close/>
                </a:path>
                <a:path w="986154" h="480060">
                  <a:moveTo>
                    <a:pt x="192392" y="47167"/>
                  </a:moveTo>
                  <a:lnTo>
                    <a:pt x="168338" y="47167"/>
                  </a:lnTo>
                  <a:lnTo>
                    <a:pt x="168338" y="71221"/>
                  </a:lnTo>
                  <a:lnTo>
                    <a:pt x="144284" y="71221"/>
                  </a:lnTo>
                  <a:lnTo>
                    <a:pt x="144284" y="95262"/>
                  </a:lnTo>
                  <a:lnTo>
                    <a:pt x="168338" y="95262"/>
                  </a:lnTo>
                  <a:lnTo>
                    <a:pt x="168338" y="119316"/>
                  </a:lnTo>
                  <a:lnTo>
                    <a:pt x="144284" y="119316"/>
                  </a:lnTo>
                  <a:lnTo>
                    <a:pt x="144284" y="95262"/>
                  </a:lnTo>
                  <a:lnTo>
                    <a:pt x="120243" y="95262"/>
                  </a:lnTo>
                  <a:lnTo>
                    <a:pt x="120243" y="143370"/>
                  </a:lnTo>
                  <a:lnTo>
                    <a:pt x="144284" y="143370"/>
                  </a:lnTo>
                  <a:lnTo>
                    <a:pt x="168338" y="143370"/>
                  </a:lnTo>
                  <a:lnTo>
                    <a:pt x="192392" y="143370"/>
                  </a:lnTo>
                  <a:lnTo>
                    <a:pt x="192392" y="47167"/>
                  </a:lnTo>
                  <a:close/>
                </a:path>
                <a:path w="986154" h="480060">
                  <a:moveTo>
                    <a:pt x="216433" y="359803"/>
                  </a:moveTo>
                  <a:lnTo>
                    <a:pt x="192392" y="359803"/>
                  </a:lnTo>
                  <a:lnTo>
                    <a:pt x="192392" y="383857"/>
                  </a:lnTo>
                  <a:lnTo>
                    <a:pt x="216433" y="383857"/>
                  </a:lnTo>
                  <a:lnTo>
                    <a:pt x="216433" y="359803"/>
                  </a:lnTo>
                  <a:close/>
                </a:path>
                <a:path w="986154" h="480060">
                  <a:moveTo>
                    <a:pt x="240487" y="311708"/>
                  </a:moveTo>
                  <a:lnTo>
                    <a:pt x="216433" y="311708"/>
                  </a:lnTo>
                  <a:lnTo>
                    <a:pt x="216433" y="335762"/>
                  </a:lnTo>
                  <a:lnTo>
                    <a:pt x="240487" y="335762"/>
                  </a:lnTo>
                  <a:lnTo>
                    <a:pt x="240487" y="311708"/>
                  </a:lnTo>
                  <a:close/>
                </a:path>
                <a:path w="986154" h="480060">
                  <a:moveTo>
                    <a:pt x="240487" y="263613"/>
                  </a:moveTo>
                  <a:lnTo>
                    <a:pt x="216433" y="263613"/>
                  </a:lnTo>
                  <a:lnTo>
                    <a:pt x="216433" y="287667"/>
                  </a:lnTo>
                  <a:lnTo>
                    <a:pt x="240487" y="287667"/>
                  </a:lnTo>
                  <a:lnTo>
                    <a:pt x="240487" y="263613"/>
                  </a:lnTo>
                  <a:close/>
                </a:path>
                <a:path w="986154" h="480060">
                  <a:moveTo>
                    <a:pt x="336689" y="287667"/>
                  </a:moveTo>
                  <a:lnTo>
                    <a:pt x="312635" y="287667"/>
                  </a:lnTo>
                  <a:lnTo>
                    <a:pt x="312635" y="311708"/>
                  </a:lnTo>
                  <a:lnTo>
                    <a:pt x="336689" y="311708"/>
                  </a:lnTo>
                  <a:lnTo>
                    <a:pt x="336689" y="287667"/>
                  </a:lnTo>
                  <a:close/>
                </a:path>
                <a:path w="986154" h="480060">
                  <a:moveTo>
                    <a:pt x="408838" y="312420"/>
                  </a:moveTo>
                  <a:lnTo>
                    <a:pt x="384784" y="312420"/>
                  </a:lnTo>
                  <a:lnTo>
                    <a:pt x="384784" y="408940"/>
                  </a:lnTo>
                  <a:lnTo>
                    <a:pt x="408838" y="408940"/>
                  </a:lnTo>
                  <a:lnTo>
                    <a:pt x="408838" y="312420"/>
                  </a:lnTo>
                  <a:close/>
                </a:path>
                <a:path w="986154" h="480060">
                  <a:moveTo>
                    <a:pt x="456933" y="311708"/>
                  </a:moveTo>
                  <a:lnTo>
                    <a:pt x="432879" y="311708"/>
                  </a:lnTo>
                  <a:lnTo>
                    <a:pt x="432879" y="335762"/>
                  </a:lnTo>
                  <a:lnTo>
                    <a:pt x="456933" y="335762"/>
                  </a:lnTo>
                  <a:lnTo>
                    <a:pt x="456933" y="311708"/>
                  </a:lnTo>
                  <a:close/>
                </a:path>
                <a:path w="986154" h="480060">
                  <a:moveTo>
                    <a:pt x="529082" y="408940"/>
                  </a:moveTo>
                  <a:lnTo>
                    <a:pt x="505028" y="408940"/>
                  </a:lnTo>
                  <a:lnTo>
                    <a:pt x="480987" y="408940"/>
                  </a:lnTo>
                  <a:lnTo>
                    <a:pt x="480987" y="433070"/>
                  </a:lnTo>
                  <a:lnTo>
                    <a:pt x="456933" y="433070"/>
                  </a:lnTo>
                  <a:lnTo>
                    <a:pt x="456933" y="360680"/>
                  </a:lnTo>
                  <a:lnTo>
                    <a:pt x="432879" y="360680"/>
                  </a:lnTo>
                  <a:lnTo>
                    <a:pt x="432879" y="408940"/>
                  </a:lnTo>
                  <a:lnTo>
                    <a:pt x="408838" y="408940"/>
                  </a:lnTo>
                  <a:lnTo>
                    <a:pt x="408838" y="433070"/>
                  </a:lnTo>
                  <a:lnTo>
                    <a:pt x="288582" y="433070"/>
                  </a:lnTo>
                  <a:lnTo>
                    <a:pt x="288582" y="408940"/>
                  </a:lnTo>
                  <a:lnTo>
                    <a:pt x="312635" y="408940"/>
                  </a:lnTo>
                  <a:lnTo>
                    <a:pt x="312635" y="384810"/>
                  </a:lnTo>
                  <a:lnTo>
                    <a:pt x="336689" y="384810"/>
                  </a:lnTo>
                  <a:lnTo>
                    <a:pt x="360730" y="384810"/>
                  </a:lnTo>
                  <a:lnTo>
                    <a:pt x="360730" y="312420"/>
                  </a:lnTo>
                  <a:lnTo>
                    <a:pt x="336689" y="312420"/>
                  </a:lnTo>
                  <a:lnTo>
                    <a:pt x="336689" y="336550"/>
                  </a:lnTo>
                  <a:lnTo>
                    <a:pt x="312635" y="336550"/>
                  </a:lnTo>
                  <a:lnTo>
                    <a:pt x="312635" y="312420"/>
                  </a:lnTo>
                  <a:lnTo>
                    <a:pt x="288582" y="312420"/>
                  </a:lnTo>
                  <a:lnTo>
                    <a:pt x="288582" y="360680"/>
                  </a:lnTo>
                  <a:lnTo>
                    <a:pt x="264541" y="360680"/>
                  </a:lnTo>
                  <a:lnTo>
                    <a:pt x="264541" y="336550"/>
                  </a:lnTo>
                  <a:lnTo>
                    <a:pt x="240487" y="336550"/>
                  </a:lnTo>
                  <a:lnTo>
                    <a:pt x="240487" y="408940"/>
                  </a:lnTo>
                  <a:lnTo>
                    <a:pt x="216433" y="408940"/>
                  </a:lnTo>
                  <a:lnTo>
                    <a:pt x="216433" y="433070"/>
                  </a:lnTo>
                  <a:lnTo>
                    <a:pt x="192392" y="433070"/>
                  </a:lnTo>
                  <a:lnTo>
                    <a:pt x="192392" y="480060"/>
                  </a:lnTo>
                  <a:lnTo>
                    <a:pt x="216433" y="480060"/>
                  </a:lnTo>
                  <a:lnTo>
                    <a:pt x="240487" y="480060"/>
                  </a:lnTo>
                  <a:lnTo>
                    <a:pt x="240487" y="433070"/>
                  </a:lnTo>
                  <a:lnTo>
                    <a:pt x="264541" y="433070"/>
                  </a:lnTo>
                  <a:lnTo>
                    <a:pt x="264541" y="457200"/>
                  </a:lnTo>
                  <a:lnTo>
                    <a:pt x="288582" y="457200"/>
                  </a:lnTo>
                  <a:lnTo>
                    <a:pt x="288582" y="480060"/>
                  </a:lnTo>
                  <a:lnTo>
                    <a:pt x="312635" y="480060"/>
                  </a:lnTo>
                  <a:lnTo>
                    <a:pt x="312635" y="457200"/>
                  </a:lnTo>
                  <a:lnTo>
                    <a:pt x="336689" y="457200"/>
                  </a:lnTo>
                  <a:lnTo>
                    <a:pt x="360730" y="457200"/>
                  </a:lnTo>
                  <a:lnTo>
                    <a:pt x="384784" y="457200"/>
                  </a:lnTo>
                  <a:lnTo>
                    <a:pt x="408838" y="457200"/>
                  </a:lnTo>
                  <a:lnTo>
                    <a:pt x="432879" y="457200"/>
                  </a:lnTo>
                  <a:lnTo>
                    <a:pt x="432879" y="480060"/>
                  </a:lnTo>
                  <a:lnTo>
                    <a:pt x="456933" y="480060"/>
                  </a:lnTo>
                  <a:lnTo>
                    <a:pt x="456933" y="457200"/>
                  </a:lnTo>
                  <a:lnTo>
                    <a:pt x="480987" y="457200"/>
                  </a:lnTo>
                  <a:lnTo>
                    <a:pt x="505028" y="457200"/>
                  </a:lnTo>
                  <a:lnTo>
                    <a:pt x="505028" y="433070"/>
                  </a:lnTo>
                  <a:lnTo>
                    <a:pt x="529082" y="433070"/>
                  </a:lnTo>
                  <a:lnTo>
                    <a:pt x="529082" y="408940"/>
                  </a:lnTo>
                  <a:close/>
                </a:path>
                <a:path w="986154" h="480060">
                  <a:moveTo>
                    <a:pt x="553123" y="383857"/>
                  </a:moveTo>
                  <a:lnTo>
                    <a:pt x="529082" y="383857"/>
                  </a:lnTo>
                  <a:lnTo>
                    <a:pt x="529082" y="407911"/>
                  </a:lnTo>
                  <a:lnTo>
                    <a:pt x="553123" y="407911"/>
                  </a:lnTo>
                  <a:lnTo>
                    <a:pt x="553123" y="383857"/>
                  </a:lnTo>
                  <a:close/>
                </a:path>
                <a:path w="986154" h="480060">
                  <a:moveTo>
                    <a:pt x="745528" y="96520"/>
                  </a:moveTo>
                  <a:lnTo>
                    <a:pt x="721474" y="96520"/>
                  </a:lnTo>
                  <a:lnTo>
                    <a:pt x="697433" y="96520"/>
                  </a:lnTo>
                  <a:lnTo>
                    <a:pt x="673379" y="96520"/>
                  </a:lnTo>
                  <a:lnTo>
                    <a:pt x="673379" y="48260"/>
                  </a:lnTo>
                  <a:lnTo>
                    <a:pt x="697433" y="48260"/>
                  </a:lnTo>
                  <a:lnTo>
                    <a:pt x="697433" y="0"/>
                  </a:lnTo>
                  <a:lnTo>
                    <a:pt x="673379" y="0"/>
                  </a:lnTo>
                  <a:lnTo>
                    <a:pt x="673379" y="24130"/>
                  </a:lnTo>
                  <a:lnTo>
                    <a:pt x="649325" y="24130"/>
                  </a:lnTo>
                  <a:lnTo>
                    <a:pt x="649325" y="72390"/>
                  </a:lnTo>
                  <a:lnTo>
                    <a:pt x="625284" y="72390"/>
                  </a:lnTo>
                  <a:lnTo>
                    <a:pt x="625284" y="96520"/>
                  </a:lnTo>
                  <a:lnTo>
                    <a:pt x="601230" y="96520"/>
                  </a:lnTo>
                  <a:lnTo>
                    <a:pt x="601230" y="191770"/>
                  </a:lnTo>
                  <a:lnTo>
                    <a:pt x="625284" y="191770"/>
                  </a:lnTo>
                  <a:lnTo>
                    <a:pt x="625284" y="240030"/>
                  </a:lnTo>
                  <a:lnTo>
                    <a:pt x="649325" y="240030"/>
                  </a:lnTo>
                  <a:lnTo>
                    <a:pt x="649325" y="264160"/>
                  </a:lnTo>
                  <a:lnTo>
                    <a:pt x="625284" y="264160"/>
                  </a:lnTo>
                  <a:lnTo>
                    <a:pt x="625284" y="240030"/>
                  </a:lnTo>
                  <a:lnTo>
                    <a:pt x="601230" y="240030"/>
                  </a:lnTo>
                  <a:lnTo>
                    <a:pt x="577176" y="240030"/>
                  </a:lnTo>
                  <a:lnTo>
                    <a:pt x="577176" y="288290"/>
                  </a:lnTo>
                  <a:lnTo>
                    <a:pt x="601230" y="288290"/>
                  </a:lnTo>
                  <a:lnTo>
                    <a:pt x="601230" y="336550"/>
                  </a:lnTo>
                  <a:lnTo>
                    <a:pt x="577176" y="336550"/>
                  </a:lnTo>
                  <a:lnTo>
                    <a:pt x="577176" y="384810"/>
                  </a:lnTo>
                  <a:lnTo>
                    <a:pt x="601230" y="384810"/>
                  </a:lnTo>
                  <a:lnTo>
                    <a:pt x="601230" y="408940"/>
                  </a:lnTo>
                  <a:lnTo>
                    <a:pt x="577176" y="408940"/>
                  </a:lnTo>
                  <a:lnTo>
                    <a:pt x="553123" y="408940"/>
                  </a:lnTo>
                  <a:lnTo>
                    <a:pt x="553123" y="433070"/>
                  </a:lnTo>
                  <a:lnTo>
                    <a:pt x="577176" y="433070"/>
                  </a:lnTo>
                  <a:lnTo>
                    <a:pt x="577176" y="457200"/>
                  </a:lnTo>
                  <a:lnTo>
                    <a:pt x="601230" y="457200"/>
                  </a:lnTo>
                  <a:lnTo>
                    <a:pt x="625284" y="457200"/>
                  </a:lnTo>
                  <a:lnTo>
                    <a:pt x="625284" y="480060"/>
                  </a:lnTo>
                  <a:lnTo>
                    <a:pt x="649325" y="480060"/>
                  </a:lnTo>
                  <a:lnTo>
                    <a:pt x="673379" y="480060"/>
                  </a:lnTo>
                  <a:lnTo>
                    <a:pt x="673379" y="457200"/>
                  </a:lnTo>
                  <a:lnTo>
                    <a:pt x="697433" y="457200"/>
                  </a:lnTo>
                  <a:lnTo>
                    <a:pt x="697433" y="433070"/>
                  </a:lnTo>
                  <a:lnTo>
                    <a:pt x="721474" y="433070"/>
                  </a:lnTo>
                  <a:lnTo>
                    <a:pt x="721474" y="408940"/>
                  </a:lnTo>
                  <a:lnTo>
                    <a:pt x="697433" y="408940"/>
                  </a:lnTo>
                  <a:lnTo>
                    <a:pt x="697433" y="360680"/>
                  </a:lnTo>
                  <a:lnTo>
                    <a:pt x="673379" y="360680"/>
                  </a:lnTo>
                  <a:lnTo>
                    <a:pt x="673379" y="384810"/>
                  </a:lnTo>
                  <a:lnTo>
                    <a:pt x="649325" y="384810"/>
                  </a:lnTo>
                  <a:lnTo>
                    <a:pt x="649325" y="408940"/>
                  </a:lnTo>
                  <a:lnTo>
                    <a:pt x="673379" y="408940"/>
                  </a:lnTo>
                  <a:lnTo>
                    <a:pt x="673379" y="433070"/>
                  </a:lnTo>
                  <a:lnTo>
                    <a:pt x="649325" y="433070"/>
                  </a:lnTo>
                  <a:lnTo>
                    <a:pt x="649325" y="408940"/>
                  </a:lnTo>
                  <a:lnTo>
                    <a:pt x="625284" y="408940"/>
                  </a:lnTo>
                  <a:lnTo>
                    <a:pt x="625284" y="360680"/>
                  </a:lnTo>
                  <a:lnTo>
                    <a:pt x="649325" y="360680"/>
                  </a:lnTo>
                  <a:lnTo>
                    <a:pt x="649325" y="336550"/>
                  </a:lnTo>
                  <a:lnTo>
                    <a:pt x="625284" y="336550"/>
                  </a:lnTo>
                  <a:lnTo>
                    <a:pt x="625284" y="312420"/>
                  </a:lnTo>
                  <a:lnTo>
                    <a:pt x="649325" y="312420"/>
                  </a:lnTo>
                  <a:lnTo>
                    <a:pt x="649325" y="288290"/>
                  </a:lnTo>
                  <a:lnTo>
                    <a:pt x="673379" y="288290"/>
                  </a:lnTo>
                  <a:lnTo>
                    <a:pt x="673379" y="312420"/>
                  </a:lnTo>
                  <a:lnTo>
                    <a:pt x="697433" y="312420"/>
                  </a:lnTo>
                  <a:lnTo>
                    <a:pt x="697433" y="215900"/>
                  </a:lnTo>
                  <a:lnTo>
                    <a:pt x="721474" y="215900"/>
                  </a:lnTo>
                  <a:lnTo>
                    <a:pt x="721474" y="167640"/>
                  </a:lnTo>
                  <a:lnTo>
                    <a:pt x="697433" y="167640"/>
                  </a:lnTo>
                  <a:lnTo>
                    <a:pt x="673379" y="167640"/>
                  </a:lnTo>
                  <a:lnTo>
                    <a:pt x="673379" y="143510"/>
                  </a:lnTo>
                  <a:lnTo>
                    <a:pt x="649325" y="143510"/>
                  </a:lnTo>
                  <a:lnTo>
                    <a:pt x="649325" y="119380"/>
                  </a:lnTo>
                  <a:lnTo>
                    <a:pt x="673379" y="119380"/>
                  </a:lnTo>
                  <a:lnTo>
                    <a:pt x="673379" y="143510"/>
                  </a:lnTo>
                  <a:lnTo>
                    <a:pt x="697433" y="143510"/>
                  </a:lnTo>
                  <a:lnTo>
                    <a:pt x="697433" y="119380"/>
                  </a:lnTo>
                  <a:lnTo>
                    <a:pt x="721474" y="119380"/>
                  </a:lnTo>
                  <a:lnTo>
                    <a:pt x="745528" y="119380"/>
                  </a:lnTo>
                  <a:lnTo>
                    <a:pt x="745528" y="96520"/>
                  </a:lnTo>
                  <a:close/>
                </a:path>
                <a:path w="986154" h="480060">
                  <a:moveTo>
                    <a:pt x="841717" y="383857"/>
                  </a:moveTo>
                  <a:lnTo>
                    <a:pt x="817676" y="383857"/>
                  </a:lnTo>
                  <a:lnTo>
                    <a:pt x="817676" y="407911"/>
                  </a:lnTo>
                  <a:lnTo>
                    <a:pt x="841717" y="407911"/>
                  </a:lnTo>
                  <a:lnTo>
                    <a:pt x="841717" y="383857"/>
                  </a:lnTo>
                  <a:close/>
                </a:path>
                <a:path w="986154" h="480060">
                  <a:moveTo>
                    <a:pt x="841717" y="287667"/>
                  </a:moveTo>
                  <a:lnTo>
                    <a:pt x="817676" y="287667"/>
                  </a:lnTo>
                  <a:lnTo>
                    <a:pt x="817676" y="311708"/>
                  </a:lnTo>
                  <a:lnTo>
                    <a:pt x="841717" y="311708"/>
                  </a:lnTo>
                  <a:lnTo>
                    <a:pt x="841717" y="287667"/>
                  </a:lnTo>
                  <a:close/>
                </a:path>
                <a:path w="986154" h="480060">
                  <a:moveTo>
                    <a:pt x="937920" y="287667"/>
                  </a:moveTo>
                  <a:lnTo>
                    <a:pt x="913866" y="287667"/>
                  </a:lnTo>
                  <a:lnTo>
                    <a:pt x="913866" y="263613"/>
                  </a:lnTo>
                  <a:lnTo>
                    <a:pt x="889825" y="263613"/>
                  </a:lnTo>
                  <a:lnTo>
                    <a:pt x="889825" y="287667"/>
                  </a:lnTo>
                  <a:lnTo>
                    <a:pt x="865771" y="287667"/>
                  </a:lnTo>
                  <a:lnTo>
                    <a:pt x="865771" y="311708"/>
                  </a:lnTo>
                  <a:lnTo>
                    <a:pt x="889825" y="311708"/>
                  </a:lnTo>
                  <a:lnTo>
                    <a:pt x="889825" y="335762"/>
                  </a:lnTo>
                  <a:lnTo>
                    <a:pt x="865771" y="335762"/>
                  </a:lnTo>
                  <a:lnTo>
                    <a:pt x="865771" y="383857"/>
                  </a:lnTo>
                  <a:lnTo>
                    <a:pt x="889825" y="383857"/>
                  </a:lnTo>
                  <a:lnTo>
                    <a:pt x="889825" y="359803"/>
                  </a:lnTo>
                  <a:lnTo>
                    <a:pt x="913866" y="359803"/>
                  </a:lnTo>
                  <a:lnTo>
                    <a:pt x="913866" y="311708"/>
                  </a:lnTo>
                  <a:lnTo>
                    <a:pt x="937920" y="311708"/>
                  </a:lnTo>
                  <a:lnTo>
                    <a:pt x="937920" y="287667"/>
                  </a:lnTo>
                  <a:close/>
                </a:path>
                <a:path w="986154" h="480060">
                  <a:moveTo>
                    <a:pt x="986015" y="191465"/>
                  </a:moveTo>
                  <a:lnTo>
                    <a:pt x="961974" y="191465"/>
                  </a:lnTo>
                  <a:lnTo>
                    <a:pt x="937920" y="191465"/>
                  </a:lnTo>
                  <a:lnTo>
                    <a:pt x="937920" y="215519"/>
                  </a:lnTo>
                  <a:lnTo>
                    <a:pt x="961974" y="215519"/>
                  </a:lnTo>
                  <a:lnTo>
                    <a:pt x="961974" y="311708"/>
                  </a:lnTo>
                  <a:lnTo>
                    <a:pt x="937920" y="311708"/>
                  </a:lnTo>
                  <a:lnTo>
                    <a:pt x="937920" y="335762"/>
                  </a:lnTo>
                  <a:lnTo>
                    <a:pt x="961974" y="335762"/>
                  </a:lnTo>
                  <a:lnTo>
                    <a:pt x="986015" y="335762"/>
                  </a:lnTo>
                  <a:lnTo>
                    <a:pt x="986015" y="19146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60915" y="1365193"/>
              <a:ext cx="793750" cy="481330"/>
            </a:xfrm>
            <a:custGeom>
              <a:avLst/>
              <a:gdLst/>
              <a:ahLst/>
              <a:cxnLst/>
              <a:rect l="l" t="t" r="r" b="b"/>
              <a:pathLst>
                <a:path w="793750" h="481330">
                  <a:moveTo>
                    <a:pt x="24041" y="360730"/>
                  </a:moveTo>
                  <a:lnTo>
                    <a:pt x="0" y="360730"/>
                  </a:lnTo>
                  <a:lnTo>
                    <a:pt x="0" y="408838"/>
                  </a:lnTo>
                  <a:lnTo>
                    <a:pt x="24041" y="408838"/>
                  </a:lnTo>
                  <a:lnTo>
                    <a:pt x="24041" y="360730"/>
                  </a:lnTo>
                  <a:close/>
                </a:path>
                <a:path w="793750" h="481330">
                  <a:moveTo>
                    <a:pt x="96189" y="336689"/>
                  </a:moveTo>
                  <a:lnTo>
                    <a:pt x="72148" y="336689"/>
                  </a:lnTo>
                  <a:lnTo>
                    <a:pt x="48094" y="336689"/>
                  </a:lnTo>
                  <a:lnTo>
                    <a:pt x="48094" y="384784"/>
                  </a:lnTo>
                  <a:lnTo>
                    <a:pt x="72148" y="384784"/>
                  </a:lnTo>
                  <a:lnTo>
                    <a:pt x="96189" y="384784"/>
                  </a:lnTo>
                  <a:lnTo>
                    <a:pt x="96189" y="336689"/>
                  </a:lnTo>
                  <a:close/>
                </a:path>
                <a:path w="793750" h="481330">
                  <a:moveTo>
                    <a:pt x="96189" y="144919"/>
                  </a:moveTo>
                  <a:lnTo>
                    <a:pt x="72148" y="144919"/>
                  </a:lnTo>
                  <a:lnTo>
                    <a:pt x="48094" y="144919"/>
                  </a:lnTo>
                  <a:lnTo>
                    <a:pt x="48094" y="169049"/>
                  </a:lnTo>
                  <a:lnTo>
                    <a:pt x="72148" y="169049"/>
                  </a:lnTo>
                  <a:lnTo>
                    <a:pt x="72148" y="193179"/>
                  </a:lnTo>
                  <a:lnTo>
                    <a:pt x="96189" y="193179"/>
                  </a:lnTo>
                  <a:lnTo>
                    <a:pt x="96189" y="144919"/>
                  </a:lnTo>
                  <a:close/>
                </a:path>
                <a:path w="793750" h="481330">
                  <a:moveTo>
                    <a:pt x="120243" y="384784"/>
                  </a:moveTo>
                  <a:lnTo>
                    <a:pt x="96189" y="384784"/>
                  </a:lnTo>
                  <a:lnTo>
                    <a:pt x="96189" y="408838"/>
                  </a:lnTo>
                  <a:lnTo>
                    <a:pt x="120243" y="408838"/>
                  </a:lnTo>
                  <a:lnTo>
                    <a:pt x="120243" y="384784"/>
                  </a:lnTo>
                  <a:close/>
                </a:path>
                <a:path w="793750" h="481330">
                  <a:moveTo>
                    <a:pt x="144297" y="456933"/>
                  </a:moveTo>
                  <a:lnTo>
                    <a:pt x="120243" y="456933"/>
                  </a:lnTo>
                  <a:lnTo>
                    <a:pt x="120243" y="432879"/>
                  </a:lnTo>
                  <a:lnTo>
                    <a:pt x="96189" y="432879"/>
                  </a:lnTo>
                  <a:lnTo>
                    <a:pt x="96189" y="408838"/>
                  </a:lnTo>
                  <a:lnTo>
                    <a:pt x="72148" y="408838"/>
                  </a:lnTo>
                  <a:lnTo>
                    <a:pt x="72148" y="456933"/>
                  </a:lnTo>
                  <a:lnTo>
                    <a:pt x="48094" y="456933"/>
                  </a:lnTo>
                  <a:lnTo>
                    <a:pt x="48094" y="480987"/>
                  </a:lnTo>
                  <a:lnTo>
                    <a:pt x="72148" y="480987"/>
                  </a:lnTo>
                  <a:lnTo>
                    <a:pt x="96189" y="480987"/>
                  </a:lnTo>
                  <a:lnTo>
                    <a:pt x="120243" y="480987"/>
                  </a:lnTo>
                  <a:lnTo>
                    <a:pt x="144297" y="480987"/>
                  </a:lnTo>
                  <a:lnTo>
                    <a:pt x="144297" y="456933"/>
                  </a:lnTo>
                  <a:close/>
                </a:path>
                <a:path w="793750" h="481330">
                  <a:moveTo>
                    <a:pt x="144297" y="360730"/>
                  </a:moveTo>
                  <a:lnTo>
                    <a:pt x="120243" y="360730"/>
                  </a:lnTo>
                  <a:lnTo>
                    <a:pt x="120243" y="384784"/>
                  </a:lnTo>
                  <a:lnTo>
                    <a:pt x="144297" y="384784"/>
                  </a:lnTo>
                  <a:lnTo>
                    <a:pt x="144297" y="360730"/>
                  </a:lnTo>
                  <a:close/>
                </a:path>
                <a:path w="793750" h="481330">
                  <a:moveTo>
                    <a:pt x="168338" y="432879"/>
                  </a:moveTo>
                  <a:lnTo>
                    <a:pt x="144297" y="432879"/>
                  </a:lnTo>
                  <a:lnTo>
                    <a:pt x="144297" y="456933"/>
                  </a:lnTo>
                  <a:lnTo>
                    <a:pt x="168338" y="456933"/>
                  </a:lnTo>
                  <a:lnTo>
                    <a:pt x="168338" y="432879"/>
                  </a:lnTo>
                  <a:close/>
                </a:path>
                <a:path w="793750" h="481330">
                  <a:moveTo>
                    <a:pt x="168338" y="384784"/>
                  </a:moveTo>
                  <a:lnTo>
                    <a:pt x="144297" y="384784"/>
                  </a:lnTo>
                  <a:lnTo>
                    <a:pt x="144297" y="408838"/>
                  </a:lnTo>
                  <a:lnTo>
                    <a:pt x="168338" y="408838"/>
                  </a:lnTo>
                  <a:lnTo>
                    <a:pt x="168338" y="384784"/>
                  </a:lnTo>
                  <a:close/>
                </a:path>
                <a:path w="793750" h="481330">
                  <a:moveTo>
                    <a:pt x="192392" y="408838"/>
                  </a:moveTo>
                  <a:lnTo>
                    <a:pt x="168338" y="408838"/>
                  </a:lnTo>
                  <a:lnTo>
                    <a:pt x="168338" y="432879"/>
                  </a:lnTo>
                  <a:lnTo>
                    <a:pt x="192392" y="432879"/>
                  </a:lnTo>
                  <a:lnTo>
                    <a:pt x="192392" y="408838"/>
                  </a:lnTo>
                  <a:close/>
                </a:path>
                <a:path w="793750" h="481330">
                  <a:moveTo>
                    <a:pt x="192392" y="360730"/>
                  </a:moveTo>
                  <a:lnTo>
                    <a:pt x="168338" y="360730"/>
                  </a:lnTo>
                  <a:lnTo>
                    <a:pt x="168338" y="384784"/>
                  </a:lnTo>
                  <a:lnTo>
                    <a:pt x="192392" y="384784"/>
                  </a:lnTo>
                  <a:lnTo>
                    <a:pt x="192392" y="360730"/>
                  </a:lnTo>
                  <a:close/>
                </a:path>
                <a:path w="793750" h="481330">
                  <a:moveTo>
                    <a:pt x="192392" y="193179"/>
                  </a:moveTo>
                  <a:lnTo>
                    <a:pt x="168338" y="193179"/>
                  </a:lnTo>
                  <a:lnTo>
                    <a:pt x="168338" y="169049"/>
                  </a:lnTo>
                  <a:lnTo>
                    <a:pt x="144297" y="169049"/>
                  </a:lnTo>
                  <a:lnTo>
                    <a:pt x="144297" y="241439"/>
                  </a:lnTo>
                  <a:lnTo>
                    <a:pt x="168338" y="241439"/>
                  </a:lnTo>
                  <a:lnTo>
                    <a:pt x="168338" y="217309"/>
                  </a:lnTo>
                  <a:lnTo>
                    <a:pt x="192392" y="217309"/>
                  </a:lnTo>
                  <a:lnTo>
                    <a:pt x="192392" y="193179"/>
                  </a:lnTo>
                  <a:close/>
                </a:path>
                <a:path w="793750" h="481330">
                  <a:moveTo>
                    <a:pt x="216446" y="432879"/>
                  </a:moveTo>
                  <a:lnTo>
                    <a:pt x="192392" y="432879"/>
                  </a:lnTo>
                  <a:lnTo>
                    <a:pt x="192392" y="480987"/>
                  </a:lnTo>
                  <a:lnTo>
                    <a:pt x="216446" y="480987"/>
                  </a:lnTo>
                  <a:lnTo>
                    <a:pt x="216446" y="432879"/>
                  </a:lnTo>
                  <a:close/>
                </a:path>
                <a:path w="793750" h="481330">
                  <a:moveTo>
                    <a:pt x="240487" y="408838"/>
                  </a:moveTo>
                  <a:lnTo>
                    <a:pt x="216446" y="408838"/>
                  </a:lnTo>
                  <a:lnTo>
                    <a:pt x="216446" y="432879"/>
                  </a:lnTo>
                  <a:lnTo>
                    <a:pt x="240487" y="432879"/>
                  </a:lnTo>
                  <a:lnTo>
                    <a:pt x="240487" y="408838"/>
                  </a:lnTo>
                  <a:close/>
                </a:path>
                <a:path w="793750" h="481330">
                  <a:moveTo>
                    <a:pt x="240487" y="193179"/>
                  </a:moveTo>
                  <a:lnTo>
                    <a:pt x="216446" y="193179"/>
                  </a:lnTo>
                  <a:lnTo>
                    <a:pt x="216446" y="217309"/>
                  </a:lnTo>
                  <a:lnTo>
                    <a:pt x="240487" y="217309"/>
                  </a:lnTo>
                  <a:lnTo>
                    <a:pt x="240487" y="193179"/>
                  </a:lnTo>
                  <a:close/>
                </a:path>
                <a:path w="793750" h="481330">
                  <a:moveTo>
                    <a:pt x="264541" y="456933"/>
                  </a:moveTo>
                  <a:lnTo>
                    <a:pt x="240487" y="456933"/>
                  </a:lnTo>
                  <a:lnTo>
                    <a:pt x="240487" y="480987"/>
                  </a:lnTo>
                  <a:lnTo>
                    <a:pt x="264541" y="480987"/>
                  </a:lnTo>
                  <a:lnTo>
                    <a:pt x="264541" y="456933"/>
                  </a:lnTo>
                  <a:close/>
                </a:path>
                <a:path w="793750" h="481330">
                  <a:moveTo>
                    <a:pt x="312635" y="408838"/>
                  </a:moveTo>
                  <a:lnTo>
                    <a:pt x="288594" y="408838"/>
                  </a:lnTo>
                  <a:lnTo>
                    <a:pt x="288594" y="360730"/>
                  </a:lnTo>
                  <a:lnTo>
                    <a:pt x="264541" y="360730"/>
                  </a:lnTo>
                  <a:lnTo>
                    <a:pt x="240487" y="360730"/>
                  </a:lnTo>
                  <a:lnTo>
                    <a:pt x="240487" y="336689"/>
                  </a:lnTo>
                  <a:lnTo>
                    <a:pt x="216446" y="336689"/>
                  </a:lnTo>
                  <a:lnTo>
                    <a:pt x="192392" y="336689"/>
                  </a:lnTo>
                  <a:lnTo>
                    <a:pt x="192392" y="360730"/>
                  </a:lnTo>
                  <a:lnTo>
                    <a:pt x="216446" y="360730"/>
                  </a:lnTo>
                  <a:lnTo>
                    <a:pt x="216446" y="384784"/>
                  </a:lnTo>
                  <a:lnTo>
                    <a:pt x="240487" y="384784"/>
                  </a:lnTo>
                  <a:lnTo>
                    <a:pt x="264541" y="384784"/>
                  </a:lnTo>
                  <a:lnTo>
                    <a:pt x="264541" y="432879"/>
                  </a:lnTo>
                  <a:lnTo>
                    <a:pt x="288594" y="432879"/>
                  </a:lnTo>
                  <a:lnTo>
                    <a:pt x="312635" y="432879"/>
                  </a:lnTo>
                  <a:lnTo>
                    <a:pt x="312635" y="408838"/>
                  </a:lnTo>
                  <a:close/>
                </a:path>
                <a:path w="793750" h="481330">
                  <a:moveTo>
                    <a:pt x="336689" y="384784"/>
                  </a:moveTo>
                  <a:lnTo>
                    <a:pt x="312635" y="384784"/>
                  </a:lnTo>
                  <a:lnTo>
                    <a:pt x="312635" y="408838"/>
                  </a:lnTo>
                  <a:lnTo>
                    <a:pt x="336689" y="408838"/>
                  </a:lnTo>
                  <a:lnTo>
                    <a:pt x="336689" y="384784"/>
                  </a:lnTo>
                  <a:close/>
                </a:path>
                <a:path w="793750" h="481330">
                  <a:moveTo>
                    <a:pt x="360730" y="288582"/>
                  </a:moveTo>
                  <a:lnTo>
                    <a:pt x="336689" y="288582"/>
                  </a:lnTo>
                  <a:lnTo>
                    <a:pt x="336689" y="336689"/>
                  </a:lnTo>
                  <a:lnTo>
                    <a:pt x="312635" y="336689"/>
                  </a:lnTo>
                  <a:lnTo>
                    <a:pt x="288594" y="336689"/>
                  </a:lnTo>
                  <a:lnTo>
                    <a:pt x="288594" y="360730"/>
                  </a:lnTo>
                  <a:lnTo>
                    <a:pt x="312635" y="360730"/>
                  </a:lnTo>
                  <a:lnTo>
                    <a:pt x="336689" y="360730"/>
                  </a:lnTo>
                  <a:lnTo>
                    <a:pt x="360730" y="360730"/>
                  </a:lnTo>
                  <a:lnTo>
                    <a:pt x="360730" y="288582"/>
                  </a:lnTo>
                  <a:close/>
                </a:path>
                <a:path w="793750" h="481330">
                  <a:moveTo>
                    <a:pt x="384784" y="144919"/>
                  </a:moveTo>
                  <a:lnTo>
                    <a:pt x="360730" y="144919"/>
                  </a:lnTo>
                  <a:lnTo>
                    <a:pt x="336689" y="144919"/>
                  </a:lnTo>
                  <a:lnTo>
                    <a:pt x="312635" y="144919"/>
                  </a:lnTo>
                  <a:lnTo>
                    <a:pt x="288594" y="144919"/>
                  </a:lnTo>
                  <a:lnTo>
                    <a:pt x="288594" y="193179"/>
                  </a:lnTo>
                  <a:lnTo>
                    <a:pt x="312635" y="193179"/>
                  </a:lnTo>
                  <a:lnTo>
                    <a:pt x="312635" y="169049"/>
                  </a:lnTo>
                  <a:lnTo>
                    <a:pt x="336689" y="169049"/>
                  </a:lnTo>
                  <a:lnTo>
                    <a:pt x="336689" y="193179"/>
                  </a:lnTo>
                  <a:lnTo>
                    <a:pt x="312635" y="193179"/>
                  </a:lnTo>
                  <a:lnTo>
                    <a:pt x="312635" y="217309"/>
                  </a:lnTo>
                  <a:lnTo>
                    <a:pt x="288594" y="217309"/>
                  </a:lnTo>
                  <a:lnTo>
                    <a:pt x="264541" y="217309"/>
                  </a:lnTo>
                  <a:lnTo>
                    <a:pt x="264541" y="241439"/>
                  </a:lnTo>
                  <a:lnTo>
                    <a:pt x="288594" y="241439"/>
                  </a:lnTo>
                  <a:lnTo>
                    <a:pt x="312635" y="241439"/>
                  </a:lnTo>
                  <a:lnTo>
                    <a:pt x="336689" y="241439"/>
                  </a:lnTo>
                  <a:lnTo>
                    <a:pt x="336689" y="217309"/>
                  </a:lnTo>
                  <a:lnTo>
                    <a:pt x="360730" y="217309"/>
                  </a:lnTo>
                  <a:lnTo>
                    <a:pt x="360730" y="193179"/>
                  </a:lnTo>
                  <a:lnTo>
                    <a:pt x="384784" y="193179"/>
                  </a:lnTo>
                  <a:lnTo>
                    <a:pt x="384784" y="144919"/>
                  </a:lnTo>
                  <a:close/>
                </a:path>
                <a:path w="793750" h="481330">
                  <a:moveTo>
                    <a:pt x="408838" y="336689"/>
                  </a:moveTo>
                  <a:lnTo>
                    <a:pt x="384784" y="336689"/>
                  </a:lnTo>
                  <a:lnTo>
                    <a:pt x="384784" y="360730"/>
                  </a:lnTo>
                  <a:lnTo>
                    <a:pt x="408838" y="360730"/>
                  </a:lnTo>
                  <a:lnTo>
                    <a:pt x="408838" y="336689"/>
                  </a:lnTo>
                  <a:close/>
                </a:path>
                <a:path w="793750" h="481330">
                  <a:moveTo>
                    <a:pt x="432892" y="360730"/>
                  </a:moveTo>
                  <a:lnTo>
                    <a:pt x="408838" y="360730"/>
                  </a:lnTo>
                  <a:lnTo>
                    <a:pt x="408838" y="384784"/>
                  </a:lnTo>
                  <a:lnTo>
                    <a:pt x="384784" y="384784"/>
                  </a:lnTo>
                  <a:lnTo>
                    <a:pt x="384784" y="408838"/>
                  </a:lnTo>
                  <a:lnTo>
                    <a:pt x="360730" y="408838"/>
                  </a:lnTo>
                  <a:lnTo>
                    <a:pt x="336689" y="408838"/>
                  </a:lnTo>
                  <a:lnTo>
                    <a:pt x="336689" y="432879"/>
                  </a:lnTo>
                  <a:lnTo>
                    <a:pt x="312635" y="432879"/>
                  </a:lnTo>
                  <a:lnTo>
                    <a:pt x="312635" y="456933"/>
                  </a:lnTo>
                  <a:lnTo>
                    <a:pt x="288594" y="456933"/>
                  </a:lnTo>
                  <a:lnTo>
                    <a:pt x="288594" y="480987"/>
                  </a:lnTo>
                  <a:lnTo>
                    <a:pt x="312635" y="480987"/>
                  </a:lnTo>
                  <a:lnTo>
                    <a:pt x="336689" y="480987"/>
                  </a:lnTo>
                  <a:lnTo>
                    <a:pt x="336689" y="456933"/>
                  </a:lnTo>
                  <a:lnTo>
                    <a:pt x="360730" y="456933"/>
                  </a:lnTo>
                  <a:lnTo>
                    <a:pt x="360730" y="432879"/>
                  </a:lnTo>
                  <a:lnTo>
                    <a:pt x="384784" y="432879"/>
                  </a:lnTo>
                  <a:lnTo>
                    <a:pt x="408838" y="432879"/>
                  </a:lnTo>
                  <a:lnTo>
                    <a:pt x="408838" y="408838"/>
                  </a:lnTo>
                  <a:lnTo>
                    <a:pt x="432892" y="408838"/>
                  </a:lnTo>
                  <a:lnTo>
                    <a:pt x="432892" y="360730"/>
                  </a:lnTo>
                  <a:close/>
                </a:path>
                <a:path w="793750" h="481330">
                  <a:moveTo>
                    <a:pt x="456933" y="456933"/>
                  </a:moveTo>
                  <a:lnTo>
                    <a:pt x="432892" y="456933"/>
                  </a:lnTo>
                  <a:lnTo>
                    <a:pt x="408838" y="456933"/>
                  </a:lnTo>
                  <a:lnTo>
                    <a:pt x="384784" y="456933"/>
                  </a:lnTo>
                  <a:lnTo>
                    <a:pt x="384784" y="480987"/>
                  </a:lnTo>
                  <a:lnTo>
                    <a:pt x="408838" y="480987"/>
                  </a:lnTo>
                  <a:lnTo>
                    <a:pt x="432892" y="480987"/>
                  </a:lnTo>
                  <a:lnTo>
                    <a:pt x="456933" y="480987"/>
                  </a:lnTo>
                  <a:lnTo>
                    <a:pt x="456933" y="456933"/>
                  </a:lnTo>
                  <a:close/>
                </a:path>
                <a:path w="793750" h="481330">
                  <a:moveTo>
                    <a:pt x="625284" y="0"/>
                  </a:moveTo>
                  <a:lnTo>
                    <a:pt x="601230" y="0"/>
                  </a:lnTo>
                  <a:lnTo>
                    <a:pt x="601230" y="24041"/>
                  </a:lnTo>
                  <a:lnTo>
                    <a:pt x="577176" y="24041"/>
                  </a:lnTo>
                  <a:lnTo>
                    <a:pt x="577176" y="72148"/>
                  </a:lnTo>
                  <a:lnTo>
                    <a:pt x="553135" y="72148"/>
                  </a:lnTo>
                  <a:lnTo>
                    <a:pt x="553135" y="96189"/>
                  </a:lnTo>
                  <a:lnTo>
                    <a:pt x="577176" y="96189"/>
                  </a:lnTo>
                  <a:lnTo>
                    <a:pt x="577176" y="120243"/>
                  </a:lnTo>
                  <a:lnTo>
                    <a:pt x="553135" y="120243"/>
                  </a:lnTo>
                  <a:lnTo>
                    <a:pt x="553135" y="144297"/>
                  </a:lnTo>
                  <a:lnTo>
                    <a:pt x="529082" y="144297"/>
                  </a:lnTo>
                  <a:lnTo>
                    <a:pt x="529082" y="192392"/>
                  </a:lnTo>
                  <a:lnTo>
                    <a:pt x="505040" y="192392"/>
                  </a:lnTo>
                  <a:lnTo>
                    <a:pt x="505040" y="216433"/>
                  </a:lnTo>
                  <a:lnTo>
                    <a:pt x="529082" y="216433"/>
                  </a:lnTo>
                  <a:lnTo>
                    <a:pt x="529082" y="240487"/>
                  </a:lnTo>
                  <a:lnTo>
                    <a:pt x="553135" y="240487"/>
                  </a:lnTo>
                  <a:lnTo>
                    <a:pt x="553135" y="288582"/>
                  </a:lnTo>
                  <a:lnTo>
                    <a:pt x="529082" y="288582"/>
                  </a:lnTo>
                  <a:lnTo>
                    <a:pt x="529082" y="312635"/>
                  </a:lnTo>
                  <a:lnTo>
                    <a:pt x="505040" y="312635"/>
                  </a:lnTo>
                  <a:lnTo>
                    <a:pt x="505040" y="336689"/>
                  </a:lnTo>
                  <a:lnTo>
                    <a:pt x="480987" y="336689"/>
                  </a:lnTo>
                  <a:lnTo>
                    <a:pt x="480987" y="384784"/>
                  </a:lnTo>
                  <a:lnTo>
                    <a:pt x="456933" y="384784"/>
                  </a:lnTo>
                  <a:lnTo>
                    <a:pt x="456933" y="456933"/>
                  </a:lnTo>
                  <a:lnTo>
                    <a:pt x="480987" y="456933"/>
                  </a:lnTo>
                  <a:lnTo>
                    <a:pt x="480987" y="432879"/>
                  </a:lnTo>
                  <a:lnTo>
                    <a:pt x="505040" y="432879"/>
                  </a:lnTo>
                  <a:lnTo>
                    <a:pt x="529082" y="432879"/>
                  </a:lnTo>
                  <a:lnTo>
                    <a:pt x="553135" y="432879"/>
                  </a:lnTo>
                  <a:lnTo>
                    <a:pt x="553135" y="408838"/>
                  </a:lnTo>
                  <a:lnTo>
                    <a:pt x="529082" y="408838"/>
                  </a:lnTo>
                  <a:lnTo>
                    <a:pt x="505040" y="408838"/>
                  </a:lnTo>
                  <a:lnTo>
                    <a:pt x="505040" y="384784"/>
                  </a:lnTo>
                  <a:lnTo>
                    <a:pt x="529082" y="384784"/>
                  </a:lnTo>
                  <a:lnTo>
                    <a:pt x="553135" y="384784"/>
                  </a:lnTo>
                  <a:lnTo>
                    <a:pt x="577176" y="384784"/>
                  </a:lnTo>
                  <a:lnTo>
                    <a:pt x="577176" y="336689"/>
                  </a:lnTo>
                  <a:lnTo>
                    <a:pt x="553135" y="336689"/>
                  </a:lnTo>
                  <a:lnTo>
                    <a:pt x="553135" y="360730"/>
                  </a:lnTo>
                  <a:lnTo>
                    <a:pt x="529082" y="360730"/>
                  </a:lnTo>
                  <a:lnTo>
                    <a:pt x="529082" y="336689"/>
                  </a:lnTo>
                  <a:lnTo>
                    <a:pt x="553135" y="336689"/>
                  </a:lnTo>
                  <a:lnTo>
                    <a:pt x="553135" y="312635"/>
                  </a:lnTo>
                  <a:lnTo>
                    <a:pt x="577176" y="312635"/>
                  </a:lnTo>
                  <a:lnTo>
                    <a:pt x="577176" y="240487"/>
                  </a:lnTo>
                  <a:lnTo>
                    <a:pt x="601230" y="240487"/>
                  </a:lnTo>
                  <a:lnTo>
                    <a:pt x="625284" y="240487"/>
                  </a:lnTo>
                  <a:lnTo>
                    <a:pt x="625284" y="192392"/>
                  </a:lnTo>
                  <a:lnTo>
                    <a:pt x="601230" y="192392"/>
                  </a:lnTo>
                  <a:lnTo>
                    <a:pt x="601230" y="168338"/>
                  </a:lnTo>
                  <a:lnTo>
                    <a:pt x="577176" y="168338"/>
                  </a:lnTo>
                  <a:lnTo>
                    <a:pt x="577176" y="144297"/>
                  </a:lnTo>
                  <a:lnTo>
                    <a:pt x="601230" y="144297"/>
                  </a:lnTo>
                  <a:lnTo>
                    <a:pt x="625284" y="144297"/>
                  </a:lnTo>
                  <a:lnTo>
                    <a:pt x="625284" y="120243"/>
                  </a:lnTo>
                  <a:lnTo>
                    <a:pt x="601230" y="120243"/>
                  </a:lnTo>
                  <a:lnTo>
                    <a:pt x="601230" y="48094"/>
                  </a:lnTo>
                  <a:lnTo>
                    <a:pt x="625284" y="48094"/>
                  </a:lnTo>
                  <a:lnTo>
                    <a:pt x="625284" y="0"/>
                  </a:lnTo>
                  <a:close/>
                </a:path>
                <a:path w="793750" h="481330">
                  <a:moveTo>
                    <a:pt x="649325" y="432879"/>
                  </a:moveTo>
                  <a:lnTo>
                    <a:pt x="625284" y="432879"/>
                  </a:lnTo>
                  <a:lnTo>
                    <a:pt x="625284" y="408838"/>
                  </a:lnTo>
                  <a:lnTo>
                    <a:pt x="601230" y="408838"/>
                  </a:lnTo>
                  <a:lnTo>
                    <a:pt x="577176" y="408838"/>
                  </a:lnTo>
                  <a:lnTo>
                    <a:pt x="577176" y="432879"/>
                  </a:lnTo>
                  <a:lnTo>
                    <a:pt x="601230" y="432879"/>
                  </a:lnTo>
                  <a:lnTo>
                    <a:pt x="601230" y="456933"/>
                  </a:lnTo>
                  <a:lnTo>
                    <a:pt x="625284" y="456933"/>
                  </a:lnTo>
                  <a:lnTo>
                    <a:pt x="649325" y="456933"/>
                  </a:lnTo>
                  <a:lnTo>
                    <a:pt x="649325" y="432879"/>
                  </a:lnTo>
                  <a:close/>
                </a:path>
                <a:path w="793750" h="481330">
                  <a:moveTo>
                    <a:pt x="721474" y="408838"/>
                  </a:moveTo>
                  <a:lnTo>
                    <a:pt x="697433" y="408838"/>
                  </a:lnTo>
                  <a:lnTo>
                    <a:pt x="673379" y="408838"/>
                  </a:lnTo>
                  <a:lnTo>
                    <a:pt x="673379" y="384784"/>
                  </a:lnTo>
                  <a:lnTo>
                    <a:pt x="649325" y="384784"/>
                  </a:lnTo>
                  <a:lnTo>
                    <a:pt x="649325" y="432879"/>
                  </a:lnTo>
                  <a:lnTo>
                    <a:pt x="673379" y="432879"/>
                  </a:lnTo>
                  <a:lnTo>
                    <a:pt x="673379" y="480987"/>
                  </a:lnTo>
                  <a:lnTo>
                    <a:pt x="697433" y="480987"/>
                  </a:lnTo>
                  <a:lnTo>
                    <a:pt x="721474" y="480987"/>
                  </a:lnTo>
                  <a:lnTo>
                    <a:pt x="721474" y="456933"/>
                  </a:lnTo>
                  <a:lnTo>
                    <a:pt x="697433" y="456933"/>
                  </a:lnTo>
                  <a:lnTo>
                    <a:pt x="697433" y="432879"/>
                  </a:lnTo>
                  <a:lnTo>
                    <a:pt x="721474" y="432879"/>
                  </a:lnTo>
                  <a:lnTo>
                    <a:pt x="721474" y="408838"/>
                  </a:lnTo>
                  <a:close/>
                </a:path>
                <a:path w="793750" h="481330">
                  <a:moveTo>
                    <a:pt x="745528" y="432879"/>
                  </a:moveTo>
                  <a:lnTo>
                    <a:pt x="721474" y="432879"/>
                  </a:lnTo>
                  <a:lnTo>
                    <a:pt x="721474" y="456933"/>
                  </a:lnTo>
                  <a:lnTo>
                    <a:pt x="745528" y="456933"/>
                  </a:lnTo>
                  <a:lnTo>
                    <a:pt x="745528" y="432879"/>
                  </a:lnTo>
                  <a:close/>
                </a:path>
                <a:path w="793750" h="481330">
                  <a:moveTo>
                    <a:pt x="769581" y="336689"/>
                  </a:moveTo>
                  <a:lnTo>
                    <a:pt x="745528" y="336689"/>
                  </a:lnTo>
                  <a:lnTo>
                    <a:pt x="745528" y="360730"/>
                  </a:lnTo>
                  <a:lnTo>
                    <a:pt x="769581" y="360730"/>
                  </a:lnTo>
                  <a:lnTo>
                    <a:pt x="769581" y="336689"/>
                  </a:lnTo>
                  <a:close/>
                </a:path>
                <a:path w="793750" h="481330">
                  <a:moveTo>
                    <a:pt x="793623" y="384784"/>
                  </a:moveTo>
                  <a:lnTo>
                    <a:pt x="769581" y="384784"/>
                  </a:lnTo>
                  <a:lnTo>
                    <a:pt x="745528" y="384784"/>
                  </a:lnTo>
                  <a:lnTo>
                    <a:pt x="721474" y="384784"/>
                  </a:lnTo>
                  <a:lnTo>
                    <a:pt x="721474" y="408838"/>
                  </a:lnTo>
                  <a:lnTo>
                    <a:pt x="745528" y="408838"/>
                  </a:lnTo>
                  <a:lnTo>
                    <a:pt x="745528" y="432879"/>
                  </a:lnTo>
                  <a:lnTo>
                    <a:pt x="769581" y="432879"/>
                  </a:lnTo>
                  <a:lnTo>
                    <a:pt x="769581" y="456933"/>
                  </a:lnTo>
                  <a:lnTo>
                    <a:pt x="793623" y="456933"/>
                  </a:lnTo>
                  <a:lnTo>
                    <a:pt x="793623" y="384784"/>
                  </a:lnTo>
                  <a:close/>
                </a:path>
                <a:path w="793750" h="481330">
                  <a:moveTo>
                    <a:pt x="793623" y="216433"/>
                  </a:moveTo>
                  <a:lnTo>
                    <a:pt x="769581" y="216433"/>
                  </a:lnTo>
                  <a:lnTo>
                    <a:pt x="745528" y="216433"/>
                  </a:lnTo>
                  <a:lnTo>
                    <a:pt x="745528" y="240487"/>
                  </a:lnTo>
                  <a:lnTo>
                    <a:pt x="721474" y="240487"/>
                  </a:lnTo>
                  <a:lnTo>
                    <a:pt x="721474" y="288582"/>
                  </a:lnTo>
                  <a:lnTo>
                    <a:pt x="697433" y="288582"/>
                  </a:lnTo>
                  <a:lnTo>
                    <a:pt x="697433" y="360730"/>
                  </a:lnTo>
                  <a:lnTo>
                    <a:pt x="721474" y="360730"/>
                  </a:lnTo>
                  <a:lnTo>
                    <a:pt x="721474" y="336689"/>
                  </a:lnTo>
                  <a:lnTo>
                    <a:pt x="745528" y="336689"/>
                  </a:lnTo>
                  <a:lnTo>
                    <a:pt x="745528" y="264541"/>
                  </a:lnTo>
                  <a:lnTo>
                    <a:pt x="769581" y="264541"/>
                  </a:lnTo>
                  <a:lnTo>
                    <a:pt x="769581" y="240487"/>
                  </a:lnTo>
                  <a:lnTo>
                    <a:pt x="793623" y="240487"/>
                  </a:lnTo>
                  <a:lnTo>
                    <a:pt x="793623" y="21643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68523" y="860749"/>
              <a:ext cx="986155" cy="985519"/>
            </a:xfrm>
            <a:custGeom>
              <a:avLst/>
              <a:gdLst/>
              <a:ahLst/>
              <a:cxnLst/>
              <a:rect l="l" t="t" r="r" b="b"/>
              <a:pathLst>
                <a:path w="986154" h="985519">
                  <a:moveTo>
                    <a:pt x="120243" y="865174"/>
                  </a:moveTo>
                  <a:lnTo>
                    <a:pt x="48094" y="865174"/>
                  </a:lnTo>
                  <a:lnTo>
                    <a:pt x="48094" y="937323"/>
                  </a:lnTo>
                  <a:lnTo>
                    <a:pt x="120243" y="937323"/>
                  </a:lnTo>
                  <a:lnTo>
                    <a:pt x="120243" y="865174"/>
                  </a:lnTo>
                  <a:close/>
                </a:path>
                <a:path w="986154" h="985519">
                  <a:moveTo>
                    <a:pt x="120243" y="47498"/>
                  </a:moveTo>
                  <a:lnTo>
                    <a:pt x="48094" y="47498"/>
                  </a:lnTo>
                  <a:lnTo>
                    <a:pt x="48094" y="119646"/>
                  </a:lnTo>
                  <a:lnTo>
                    <a:pt x="120243" y="119646"/>
                  </a:lnTo>
                  <a:lnTo>
                    <a:pt x="120243" y="47498"/>
                  </a:lnTo>
                  <a:close/>
                </a:path>
                <a:path w="986154" h="985519">
                  <a:moveTo>
                    <a:pt x="168338" y="841133"/>
                  </a:moveTo>
                  <a:lnTo>
                    <a:pt x="144284" y="841133"/>
                  </a:lnTo>
                  <a:lnTo>
                    <a:pt x="144284" y="961377"/>
                  </a:lnTo>
                  <a:lnTo>
                    <a:pt x="168338" y="961377"/>
                  </a:lnTo>
                  <a:lnTo>
                    <a:pt x="168338" y="841133"/>
                  </a:lnTo>
                  <a:close/>
                </a:path>
                <a:path w="986154" h="985519">
                  <a:moveTo>
                    <a:pt x="168338" y="816610"/>
                  </a:moveTo>
                  <a:lnTo>
                    <a:pt x="0" y="816610"/>
                  </a:lnTo>
                  <a:lnTo>
                    <a:pt x="0" y="840740"/>
                  </a:lnTo>
                  <a:lnTo>
                    <a:pt x="0" y="961390"/>
                  </a:lnTo>
                  <a:lnTo>
                    <a:pt x="0" y="985520"/>
                  </a:lnTo>
                  <a:lnTo>
                    <a:pt x="168338" y="985520"/>
                  </a:lnTo>
                  <a:lnTo>
                    <a:pt x="168338" y="961390"/>
                  </a:lnTo>
                  <a:lnTo>
                    <a:pt x="24041" y="961390"/>
                  </a:lnTo>
                  <a:lnTo>
                    <a:pt x="24041" y="840740"/>
                  </a:lnTo>
                  <a:lnTo>
                    <a:pt x="168338" y="840740"/>
                  </a:lnTo>
                  <a:lnTo>
                    <a:pt x="168338" y="816610"/>
                  </a:lnTo>
                  <a:close/>
                </a:path>
                <a:path w="986154" h="985519">
                  <a:moveTo>
                    <a:pt x="168338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143510"/>
                  </a:lnTo>
                  <a:lnTo>
                    <a:pt x="0" y="167640"/>
                  </a:lnTo>
                  <a:lnTo>
                    <a:pt x="168338" y="167640"/>
                  </a:lnTo>
                  <a:lnTo>
                    <a:pt x="168338" y="143700"/>
                  </a:lnTo>
                  <a:lnTo>
                    <a:pt x="168338" y="143510"/>
                  </a:lnTo>
                  <a:lnTo>
                    <a:pt x="168338" y="23456"/>
                  </a:lnTo>
                  <a:lnTo>
                    <a:pt x="144284" y="23456"/>
                  </a:lnTo>
                  <a:lnTo>
                    <a:pt x="144284" y="143510"/>
                  </a:lnTo>
                  <a:lnTo>
                    <a:pt x="24041" y="143510"/>
                  </a:lnTo>
                  <a:lnTo>
                    <a:pt x="24041" y="22860"/>
                  </a:lnTo>
                  <a:lnTo>
                    <a:pt x="168338" y="22860"/>
                  </a:lnTo>
                  <a:lnTo>
                    <a:pt x="168338" y="0"/>
                  </a:lnTo>
                  <a:close/>
                </a:path>
                <a:path w="986154" h="985519">
                  <a:moveTo>
                    <a:pt x="649325" y="961377"/>
                  </a:moveTo>
                  <a:lnTo>
                    <a:pt x="625284" y="961377"/>
                  </a:lnTo>
                  <a:lnTo>
                    <a:pt x="601230" y="961377"/>
                  </a:lnTo>
                  <a:lnTo>
                    <a:pt x="577176" y="961377"/>
                  </a:lnTo>
                  <a:lnTo>
                    <a:pt x="577176" y="985431"/>
                  </a:lnTo>
                  <a:lnTo>
                    <a:pt x="601230" y="985431"/>
                  </a:lnTo>
                  <a:lnTo>
                    <a:pt x="625284" y="985431"/>
                  </a:lnTo>
                  <a:lnTo>
                    <a:pt x="649325" y="985431"/>
                  </a:lnTo>
                  <a:lnTo>
                    <a:pt x="649325" y="961377"/>
                  </a:lnTo>
                  <a:close/>
                </a:path>
                <a:path w="986154" h="985519">
                  <a:moveTo>
                    <a:pt x="793623" y="961377"/>
                  </a:moveTo>
                  <a:lnTo>
                    <a:pt x="769569" y="961377"/>
                  </a:lnTo>
                  <a:lnTo>
                    <a:pt x="745528" y="961377"/>
                  </a:lnTo>
                  <a:lnTo>
                    <a:pt x="745528" y="985431"/>
                  </a:lnTo>
                  <a:lnTo>
                    <a:pt x="769569" y="985431"/>
                  </a:lnTo>
                  <a:lnTo>
                    <a:pt x="793623" y="985431"/>
                  </a:lnTo>
                  <a:lnTo>
                    <a:pt x="793623" y="961377"/>
                  </a:lnTo>
                  <a:close/>
                </a:path>
                <a:path w="986154" h="985519">
                  <a:moveTo>
                    <a:pt x="841717" y="817079"/>
                  </a:moveTo>
                  <a:lnTo>
                    <a:pt x="817676" y="817079"/>
                  </a:lnTo>
                  <a:lnTo>
                    <a:pt x="817676" y="841133"/>
                  </a:lnTo>
                  <a:lnTo>
                    <a:pt x="841717" y="841133"/>
                  </a:lnTo>
                  <a:lnTo>
                    <a:pt x="841717" y="817079"/>
                  </a:lnTo>
                  <a:close/>
                </a:path>
                <a:path w="986154" h="985519">
                  <a:moveTo>
                    <a:pt x="889825" y="768350"/>
                  </a:moveTo>
                  <a:lnTo>
                    <a:pt x="769569" y="768350"/>
                  </a:lnTo>
                  <a:lnTo>
                    <a:pt x="769569" y="792480"/>
                  </a:lnTo>
                  <a:lnTo>
                    <a:pt x="769569" y="864870"/>
                  </a:lnTo>
                  <a:lnTo>
                    <a:pt x="769569" y="889000"/>
                  </a:lnTo>
                  <a:lnTo>
                    <a:pt x="889825" y="889000"/>
                  </a:lnTo>
                  <a:lnTo>
                    <a:pt x="889825" y="865174"/>
                  </a:lnTo>
                  <a:lnTo>
                    <a:pt x="889825" y="864870"/>
                  </a:lnTo>
                  <a:lnTo>
                    <a:pt x="889825" y="793026"/>
                  </a:lnTo>
                  <a:lnTo>
                    <a:pt x="865771" y="793026"/>
                  </a:lnTo>
                  <a:lnTo>
                    <a:pt x="865771" y="864870"/>
                  </a:lnTo>
                  <a:lnTo>
                    <a:pt x="793623" y="864870"/>
                  </a:lnTo>
                  <a:lnTo>
                    <a:pt x="793623" y="792480"/>
                  </a:lnTo>
                  <a:lnTo>
                    <a:pt x="889825" y="792480"/>
                  </a:lnTo>
                  <a:lnTo>
                    <a:pt x="889825" y="768350"/>
                  </a:lnTo>
                  <a:close/>
                </a:path>
                <a:path w="986154" h="985519">
                  <a:moveTo>
                    <a:pt x="937920" y="47498"/>
                  </a:moveTo>
                  <a:lnTo>
                    <a:pt x="865771" y="47498"/>
                  </a:lnTo>
                  <a:lnTo>
                    <a:pt x="865771" y="119646"/>
                  </a:lnTo>
                  <a:lnTo>
                    <a:pt x="937920" y="119646"/>
                  </a:lnTo>
                  <a:lnTo>
                    <a:pt x="937920" y="47498"/>
                  </a:lnTo>
                  <a:close/>
                </a:path>
                <a:path w="986154" h="985519">
                  <a:moveTo>
                    <a:pt x="986015" y="0"/>
                  </a:moveTo>
                  <a:lnTo>
                    <a:pt x="817676" y="0"/>
                  </a:lnTo>
                  <a:lnTo>
                    <a:pt x="817676" y="22860"/>
                  </a:lnTo>
                  <a:lnTo>
                    <a:pt x="817676" y="143510"/>
                  </a:lnTo>
                  <a:lnTo>
                    <a:pt x="817676" y="167640"/>
                  </a:lnTo>
                  <a:lnTo>
                    <a:pt x="986015" y="167640"/>
                  </a:lnTo>
                  <a:lnTo>
                    <a:pt x="986015" y="143700"/>
                  </a:lnTo>
                  <a:lnTo>
                    <a:pt x="986015" y="143510"/>
                  </a:lnTo>
                  <a:lnTo>
                    <a:pt x="986015" y="23456"/>
                  </a:lnTo>
                  <a:lnTo>
                    <a:pt x="961974" y="23456"/>
                  </a:lnTo>
                  <a:lnTo>
                    <a:pt x="961974" y="143510"/>
                  </a:lnTo>
                  <a:lnTo>
                    <a:pt x="841717" y="143510"/>
                  </a:lnTo>
                  <a:lnTo>
                    <a:pt x="841717" y="22860"/>
                  </a:lnTo>
                  <a:lnTo>
                    <a:pt x="986015" y="22860"/>
                  </a:lnTo>
                  <a:lnTo>
                    <a:pt x="98601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3081" y="1079621"/>
            <a:ext cx="8879840" cy="7232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ts val="1789"/>
              </a:lnSpc>
              <a:spcBef>
                <a:spcPts val="265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drawings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objects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missing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lines.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Remember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hidden</a:t>
            </a:r>
            <a:r>
              <a:rPr sz="16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detail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represented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dotted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line.</a:t>
            </a:r>
            <a:r>
              <a:rPr sz="16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arrow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‘X’</a:t>
            </a:r>
            <a:r>
              <a:rPr sz="1600" spc="3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indicates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view.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Arrow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‘Y’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indicates</a:t>
            </a:r>
            <a:r>
              <a:rPr sz="16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view.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six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dimensions.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(Use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ruler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measure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completed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views)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4598" y="95220"/>
            <a:ext cx="5356860" cy="414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17420" algn="l"/>
                <a:tab pos="4241165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900" spc="-15" baseline="9259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900" spc="104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aseline="925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spc="11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30" baseline="925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9259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379118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" name="object 4"/>
          <p:cNvGrpSpPr>
            <a:grpSpLocks noGrp="1" noUngrp="1" noRot="1" noMove="1" noResize="1"/>
          </p:cNvGrpSpPr>
          <p:nvPr/>
        </p:nvGrpSpPr>
        <p:grpSpPr>
          <a:xfrm>
            <a:off x="2783898" y="4967890"/>
            <a:ext cx="7660640" cy="1930400"/>
            <a:chOff x="2783898" y="4967890"/>
            <a:chExt cx="7660640" cy="1930400"/>
          </a:xfrm>
        </p:grpSpPr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4380" y="4971700"/>
              <a:ext cx="4221480" cy="1911985"/>
            </a:xfrm>
            <a:custGeom>
              <a:avLst/>
              <a:gdLst/>
              <a:ahLst/>
              <a:cxnLst/>
              <a:rect l="l" t="t" r="r" b="b"/>
              <a:pathLst>
                <a:path w="4221480" h="1911984">
                  <a:moveTo>
                    <a:pt x="0" y="1911488"/>
                  </a:moveTo>
                  <a:lnTo>
                    <a:pt x="4220982" y="1911488"/>
                  </a:lnTo>
                  <a:lnTo>
                    <a:pt x="4220982" y="0"/>
                  </a:lnTo>
                  <a:lnTo>
                    <a:pt x="0" y="0"/>
                  </a:lnTo>
                  <a:lnTo>
                    <a:pt x="0" y="1911488"/>
                  </a:lnTo>
                  <a:close/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90248" y="6891479"/>
              <a:ext cx="7647940" cy="0"/>
            </a:xfrm>
            <a:custGeom>
              <a:avLst/>
              <a:gdLst/>
              <a:ahLst/>
              <a:cxnLst/>
              <a:rect l="l" t="t" r="r" b="b"/>
              <a:pathLst>
                <a:path w="7647940">
                  <a:moveTo>
                    <a:pt x="0" y="0"/>
                  </a:moveTo>
                  <a:lnTo>
                    <a:pt x="7647807" y="0"/>
                  </a:lnTo>
                </a:path>
              </a:pathLst>
            </a:custGeom>
            <a:ln w="12701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64601" y="6898375"/>
            <a:ext cx="193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56687" y="6898375"/>
            <a:ext cx="160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>
            <a:grpSpLocks noGrp="1" noUngrp="1" noRot="1" noMove="1" noResize="1"/>
          </p:cNvGrpSpPr>
          <p:nvPr/>
        </p:nvGrpSpPr>
        <p:grpSpPr>
          <a:xfrm>
            <a:off x="561211" y="2194774"/>
            <a:ext cx="9757410" cy="4696460"/>
            <a:chOff x="561211" y="2194774"/>
            <a:chExt cx="9757410" cy="4696460"/>
          </a:xfrm>
        </p:grpSpPr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29006" y="2198584"/>
              <a:ext cx="2785745" cy="2785745"/>
            </a:xfrm>
            <a:custGeom>
              <a:avLst/>
              <a:gdLst/>
              <a:ahLst/>
              <a:cxnLst/>
              <a:rect l="l" t="t" r="r" b="b"/>
              <a:pathLst>
                <a:path w="2785745" h="2785745">
                  <a:moveTo>
                    <a:pt x="0" y="2785607"/>
                  </a:moveTo>
                  <a:lnTo>
                    <a:pt x="2785609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61604" y="2469797"/>
              <a:ext cx="7093584" cy="3759835"/>
            </a:xfrm>
            <a:custGeom>
              <a:avLst/>
              <a:gdLst/>
              <a:ahLst/>
              <a:cxnLst/>
              <a:rect l="l" t="t" r="r" b="b"/>
              <a:pathLst>
                <a:path w="7093584" h="3759835">
                  <a:moveTo>
                    <a:pt x="7093559" y="3759210"/>
                  </a:moveTo>
                  <a:lnTo>
                    <a:pt x="7093559" y="0"/>
                  </a:lnTo>
                  <a:lnTo>
                    <a:pt x="0" y="0"/>
                  </a:lnTo>
                </a:path>
                <a:path w="7093584" h="3759835">
                  <a:moveTo>
                    <a:pt x="5231725" y="3708421"/>
                  </a:moveTo>
                  <a:lnTo>
                    <a:pt x="5231725" y="1847855"/>
                  </a:lnTo>
                  <a:lnTo>
                    <a:pt x="0" y="1847855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8123" y="4972492"/>
              <a:ext cx="6738620" cy="1912620"/>
            </a:xfrm>
            <a:custGeom>
              <a:avLst/>
              <a:gdLst/>
              <a:ahLst/>
              <a:cxnLst/>
              <a:rect l="l" t="t" r="r" b="b"/>
              <a:pathLst>
                <a:path w="6738620" h="1912620">
                  <a:moveTo>
                    <a:pt x="0" y="1912045"/>
                  </a:moveTo>
                  <a:lnTo>
                    <a:pt x="4216402" y="1912045"/>
                  </a:lnTo>
                  <a:lnTo>
                    <a:pt x="4216402" y="1551689"/>
                  </a:lnTo>
                  <a:lnTo>
                    <a:pt x="2035489" y="1209015"/>
                  </a:lnTo>
                  <a:lnTo>
                    <a:pt x="2035489" y="565332"/>
                  </a:lnTo>
                  <a:lnTo>
                    <a:pt x="997836" y="0"/>
                  </a:lnTo>
                </a:path>
                <a:path w="6738620" h="1912620">
                  <a:moveTo>
                    <a:pt x="4884212" y="25106"/>
                  </a:moveTo>
                  <a:lnTo>
                    <a:pt x="6738145" y="25106"/>
                  </a:lnTo>
                  <a:lnTo>
                    <a:pt x="6738145" y="1912045"/>
                  </a:lnTo>
                  <a:lnTo>
                    <a:pt x="4884212" y="1912045"/>
                  </a:lnTo>
                  <a:lnTo>
                    <a:pt x="4884212" y="25106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211" y="3151501"/>
              <a:ext cx="1649909" cy="1198356"/>
            </a:xfrm>
            <a:prstGeom prst="rect">
              <a:avLst/>
            </a:prstGeom>
          </p:spPr>
        </p:pic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4011" y="4185265"/>
              <a:ext cx="303530" cy="227965"/>
            </a:xfrm>
            <a:custGeom>
              <a:avLst/>
              <a:gdLst/>
              <a:ahLst/>
              <a:cxnLst/>
              <a:rect l="l" t="t" r="r" b="b"/>
              <a:pathLst>
                <a:path w="303530" h="227964">
                  <a:moveTo>
                    <a:pt x="250380" y="31240"/>
                  </a:moveTo>
                  <a:lnTo>
                    <a:pt x="0" y="217699"/>
                  </a:lnTo>
                  <a:lnTo>
                    <a:pt x="7589" y="227887"/>
                  </a:lnTo>
                  <a:lnTo>
                    <a:pt x="257968" y="41428"/>
                  </a:lnTo>
                  <a:lnTo>
                    <a:pt x="250380" y="31240"/>
                  </a:lnTo>
                  <a:close/>
                </a:path>
                <a:path w="303530" h="227964">
                  <a:moveTo>
                    <a:pt x="290159" y="28087"/>
                  </a:moveTo>
                  <a:lnTo>
                    <a:pt x="254614" y="28087"/>
                  </a:lnTo>
                  <a:lnTo>
                    <a:pt x="262202" y="38275"/>
                  </a:lnTo>
                  <a:lnTo>
                    <a:pt x="257968" y="41428"/>
                  </a:lnTo>
                  <a:lnTo>
                    <a:pt x="274162" y="63173"/>
                  </a:lnTo>
                  <a:lnTo>
                    <a:pt x="290159" y="28087"/>
                  </a:lnTo>
                  <a:close/>
                </a:path>
                <a:path w="303530" h="227964">
                  <a:moveTo>
                    <a:pt x="254614" y="28087"/>
                  </a:moveTo>
                  <a:lnTo>
                    <a:pt x="250380" y="31240"/>
                  </a:lnTo>
                  <a:lnTo>
                    <a:pt x="257968" y="41428"/>
                  </a:lnTo>
                  <a:lnTo>
                    <a:pt x="262202" y="38275"/>
                  </a:lnTo>
                  <a:lnTo>
                    <a:pt x="254614" y="28087"/>
                  </a:lnTo>
                  <a:close/>
                </a:path>
                <a:path w="303530" h="227964">
                  <a:moveTo>
                    <a:pt x="302966" y="0"/>
                  </a:moveTo>
                  <a:lnTo>
                    <a:pt x="234188" y="9497"/>
                  </a:lnTo>
                  <a:lnTo>
                    <a:pt x="250380" y="31240"/>
                  </a:lnTo>
                  <a:lnTo>
                    <a:pt x="254614" y="28087"/>
                  </a:lnTo>
                  <a:lnTo>
                    <a:pt x="290159" y="28087"/>
                  </a:lnTo>
                  <a:lnTo>
                    <a:pt x="30296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7103" y="4292401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24662" y="4169116"/>
            <a:ext cx="384175" cy="130175"/>
          </a:xfrm>
          <a:custGeom>
            <a:avLst/>
            <a:gdLst/>
            <a:ahLst/>
            <a:cxnLst/>
            <a:rect l="l" t="t" r="r" b="b"/>
            <a:pathLst>
              <a:path w="384175" h="130175">
                <a:moveTo>
                  <a:pt x="60262" y="26086"/>
                </a:moveTo>
                <a:lnTo>
                  <a:pt x="56803" y="38304"/>
                </a:lnTo>
                <a:lnTo>
                  <a:pt x="380560" y="129956"/>
                </a:lnTo>
                <a:lnTo>
                  <a:pt x="384016" y="117737"/>
                </a:lnTo>
                <a:lnTo>
                  <a:pt x="60262" y="26086"/>
                </a:lnTo>
                <a:close/>
              </a:path>
              <a:path w="384175" h="130175">
                <a:moveTo>
                  <a:pt x="67647" y="0"/>
                </a:moveTo>
                <a:lnTo>
                  <a:pt x="0" y="15627"/>
                </a:lnTo>
                <a:lnTo>
                  <a:pt x="49416" y="64396"/>
                </a:lnTo>
                <a:lnTo>
                  <a:pt x="56803" y="38304"/>
                </a:lnTo>
                <a:lnTo>
                  <a:pt x="51728" y="36868"/>
                </a:lnTo>
                <a:lnTo>
                  <a:pt x="55185" y="24649"/>
                </a:lnTo>
                <a:lnTo>
                  <a:pt x="60669" y="24649"/>
                </a:lnTo>
                <a:lnTo>
                  <a:pt x="67647" y="0"/>
                </a:lnTo>
                <a:close/>
              </a:path>
              <a:path w="384175" h="130175">
                <a:moveTo>
                  <a:pt x="55185" y="24649"/>
                </a:moveTo>
                <a:lnTo>
                  <a:pt x="51728" y="36868"/>
                </a:lnTo>
                <a:lnTo>
                  <a:pt x="56803" y="38304"/>
                </a:lnTo>
                <a:lnTo>
                  <a:pt x="60262" y="26086"/>
                </a:lnTo>
                <a:lnTo>
                  <a:pt x="55185" y="24649"/>
                </a:lnTo>
                <a:close/>
              </a:path>
              <a:path w="384175" h="130175">
                <a:moveTo>
                  <a:pt x="60669" y="24649"/>
                </a:moveTo>
                <a:lnTo>
                  <a:pt x="55185" y="24649"/>
                </a:lnTo>
                <a:lnTo>
                  <a:pt x="60262" y="26086"/>
                </a:lnTo>
                <a:lnTo>
                  <a:pt x="60669" y="2464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12426" y="4151705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902" y="100699"/>
            <a:ext cx="10465435" cy="7315200"/>
          </a:xfrm>
          <a:custGeom>
            <a:avLst/>
            <a:gdLst/>
            <a:ahLst/>
            <a:cxnLst/>
            <a:rect l="l" t="t" r="r" b="b"/>
            <a:pathLst>
              <a:path w="10465435" h="7315200">
                <a:moveTo>
                  <a:pt x="0" y="0"/>
                </a:moveTo>
                <a:lnTo>
                  <a:pt x="10464807" y="0"/>
                </a:lnTo>
                <a:lnTo>
                  <a:pt x="10464807" y="7315203"/>
                </a:lnTo>
                <a:lnTo>
                  <a:pt x="0" y="731520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2883" y="5750944"/>
            <a:ext cx="2200910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46685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PLEASE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ESTIMATE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75623" y="6649210"/>
            <a:ext cx="6940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AFB0B0"/>
                </a:solidFill>
                <a:latin typeface="Arial"/>
                <a:cs typeface="Arial"/>
              </a:rPr>
              <a:t>V.Ryan</a:t>
            </a:r>
            <a:r>
              <a:rPr sz="800" spc="-20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FB0B0"/>
                </a:solidFill>
                <a:latin typeface="Arial"/>
                <a:cs typeface="Arial"/>
              </a:rPr>
              <a:t>©</a:t>
            </a:r>
            <a:r>
              <a:rPr sz="800" spc="-15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AFB0B0"/>
                </a:solidFill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9690" y="611348"/>
            <a:ext cx="5537835" cy="3530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500"/>
              </a:spcBef>
              <a:tabLst>
                <a:tab pos="172529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https://technologystudent.com/despro_flsh/third7.html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31650" y="558132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34281" y="1401613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28425" y="0"/>
                </a:moveTo>
                <a:lnTo>
                  <a:pt x="0" y="0"/>
                </a:lnTo>
                <a:lnTo>
                  <a:pt x="0" y="56846"/>
                </a:lnTo>
                <a:lnTo>
                  <a:pt x="28425" y="56846"/>
                </a:lnTo>
                <a:lnTo>
                  <a:pt x="28425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18522" y="1401613"/>
            <a:ext cx="28575" cy="114300"/>
          </a:xfrm>
          <a:custGeom>
            <a:avLst/>
            <a:gdLst/>
            <a:ahLst/>
            <a:cxnLst/>
            <a:rect l="l" t="t" r="r" b="b"/>
            <a:pathLst>
              <a:path w="28575" h="114300">
                <a:moveTo>
                  <a:pt x="28422" y="0"/>
                </a:moveTo>
                <a:lnTo>
                  <a:pt x="0" y="0"/>
                </a:lnTo>
                <a:lnTo>
                  <a:pt x="0" y="113694"/>
                </a:lnTo>
                <a:lnTo>
                  <a:pt x="28422" y="113694"/>
                </a:lnTo>
                <a:lnTo>
                  <a:pt x="2842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>
            <a:grpSpLocks noGrp="1" noUngrp="1" noRot="1" noMove="1" noResize="1"/>
          </p:cNvGrpSpPr>
          <p:nvPr/>
        </p:nvGrpSpPr>
        <p:grpSpPr>
          <a:xfrm>
            <a:off x="9192164" y="861558"/>
            <a:ext cx="1165860" cy="1165860"/>
            <a:chOff x="9192164" y="861558"/>
            <a:chExt cx="1165860" cy="1165860"/>
          </a:xfrm>
        </p:grpSpPr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2158" y="861562"/>
              <a:ext cx="1137285" cy="426720"/>
            </a:xfrm>
            <a:custGeom>
              <a:avLst/>
              <a:gdLst/>
              <a:ahLst/>
              <a:cxnLst/>
              <a:rect l="l" t="t" r="r" b="b"/>
              <a:pathLst>
                <a:path w="1137284" h="426719">
                  <a:moveTo>
                    <a:pt x="28422" y="255816"/>
                  </a:moveTo>
                  <a:lnTo>
                    <a:pt x="0" y="255816"/>
                  </a:lnTo>
                  <a:lnTo>
                    <a:pt x="0" y="284238"/>
                  </a:lnTo>
                  <a:lnTo>
                    <a:pt x="28422" y="284238"/>
                  </a:lnTo>
                  <a:lnTo>
                    <a:pt x="28422" y="255816"/>
                  </a:lnTo>
                  <a:close/>
                </a:path>
                <a:path w="1137284" h="426719">
                  <a:moveTo>
                    <a:pt x="142113" y="227393"/>
                  </a:moveTo>
                  <a:lnTo>
                    <a:pt x="113690" y="227393"/>
                  </a:lnTo>
                  <a:lnTo>
                    <a:pt x="85267" y="227393"/>
                  </a:lnTo>
                  <a:lnTo>
                    <a:pt x="85267" y="255816"/>
                  </a:lnTo>
                  <a:lnTo>
                    <a:pt x="113690" y="255816"/>
                  </a:lnTo>
                  <a:lnTo>
                    <a:pt x="113690" y="284238"/>
                  </a:lnTo>
                  <a:lnTo>
                    <a:pt x="142113" y="284238"/>
                  </a:lnTo>
                  <a:lnTo>
                    <a:pt x="142113" y="227393"/>
                  </a:lnTo>
                  <a:close/>
                </a:path>
                <a:path w="1137284" h="426719">
                  <a:moveTo>
                    <a:pt x="227393" y="227393"/>
                  </a:moveTo>
                  <a:lnTo>
                    <a:pt x="198970" y="227393"/>
                  </a:lnTo>
                  <a:lnTo>
                    <a:pt x="170548" y="227393"/>
                  </a:lnTo>
                  <a:lnTo>
                    <a:pt x="170548" y="255816"/>
                  </a:lnTo>
                  <a:lnTo>
                    <a:pt x="198970" y="255816"/>
                  </a:lnTo>
                  <a:lnTo>
                    <a:pt x="227393" y="255816"/>
                  </a:lnTo>
                  <a:lnTo>
                    <a:pt x="227393" y="227393"/>
                  </a:lnTo>
                  <a:close/>
                </a:path>
                <a:path w="1137284" h="426719">
                  <a:moveTo>
                    <a:pt x="255816" y="170548"/>
                  </a:moveTo>
                  <a:lnTo>
                    <a:pt x="227393" y="170548"/>
                  </a:lnTo>
                  <a:lnTo>
                    <a:pt x="227393" y="198970"/>
                  </a:lnTo>
                  <a:lnTo>
                    <a:pt x="255816" y="198970"/>
                  </a:lnTo>
                  <a:lnTo>
                    <a:pt x="255816" y="170548"/>
                  </a:lnTo>
                  <a:close/>
                </a:path>
                <a:path w="1137284" h="426719">
                  <a:moveTo>
                    <a:pt x="284238" y="397929"/>
                  </a:moveTo>
                  <a:lnTo>
                    <a:pt x="255816" y="397929"/>
                  </a:lnTo>
                  <a:lnTo>
                    <a:pt x="255816" y="284238"/>
                  </a:lnTo>
                  <a:lnTo>
                    <a:pt x="227393" y="284238"/>
                  </a:lnTo>
                  <a:lnTo>
                    <a:pt x="198970" y="284238"/>
                  </a:lnTo>
                  <a:lnTo>
                    <a:pt x="170548" y="284238"/>
                  </a:lnTo>
                  <a:lnTo>
                    <a:pt x="170548" y="312661"/>
                  </a:lnTo>
                  <a:lnTo>
                    <a:pt x="198970" y="312661"/>
                  </a:lnTo>
                  <a:lnTo>
                    <a:pt x="227393" y="312661"/>
                  </a:lnTo>
                  <a:lnTo>
                    <a:pt x="227393" y="426364"/>
                  </a:lnTo>
                  <a:lnTo>
                    <a:pt x="255816" y="426364"/>
                  </a:lnTo>
                  <a:lnTo>
                    <a:pt x="284238" y="426364"/>
                  </a:lnTo>
                  <a:lnTo>
                    <a:pt x="284238" y="397929"/>
                  </a:lnTo>
                  <a:close/>
                </a:path>
                <a:path w="1137284" h="426719">
                  <a:moveTo>
                    <a:pt x="284238" y="85267"/>
                  </a:moveTo>
                  <a:lnTo>
                    <a:pt x="255816" y="85267"/>
                  </a:lnTo>
                  <a:lnTo>
                    <a:pt x="255816" y="56845"/>
                  </a:lnTo>
                  <a:lnTo>
                    <a:pt x="227393" y="56845"/>
                  </a:lnTo>
                  <a:lnTo>
                    <a:pt x="227393" y="113703"/>
                  </a:lnTo>
                  <a:lnTo>
                    <a:pt x="255816" y="113703"/>
                  </a:lnTo>
                  <a:lnTo>
                    <a:pt x="255816" y="170548"/>
                  </a:lnTo>
                  <a:lnTo>
                    <a:pt x="284238" y="170548"/>
                  </a:lnTo>
                  <a:lnTo>
                    <a:pt x="284238" y="85267"/>
                  </a:lnTo>
                  <a:close/>
                </a:path>
                <a:path w="1137284" h="426719">
                  <a:moveTo>
                    <a:pt x="312661" y="227393"/>
                  </a:moveTo>
                  <a:lnTo>
                    <a:pt x="284238" y="227393"/>
                  </a:lnTo>
                  <a:lnTo>
                    <a:pt x="255816" y="227393"/>
                  </a:lnTo>
                  <a:lnTo>
                    <a:pt x="255816" y="255816"/>
                  </a:lnTo>
                  <a:lnTo>
                    <a:pt x="284238" y="255816"/>
                  </a:lnTo>
                  <a:lnTo>
                    <a:pt x="312661" y="255816"/>
                  </a:lnTo>
                  <a:lnTo>
                    <a:pt x="312661" y="227393"/>
                  </a:lnTo>
                  <a:close/>
                </a:path>
                <a:path w="1137284" h="426719">
                  <a:moveTo>
                    <a:pt x="312661" y="170548"/>
                  </a:moveTo>
                  <a:lnTo>
                    <a:pt x="284238" y="170548"/>
                  </a:lnTo>
                  <a:lnTo>
                    <a:pt x="284238" y="198970"/>
                  </a:lnTo>
                  <a:lnTo>
                    <a:pt x="312661" y="198970"/>
                  </a:lnTo>
                  <a:lnTo>
                    <a:pt x="312661" y="170548"/>
                  </a:lnTo>
                  <a:close/>
                </a:path>
                <a:path w="1137284" h="426719">
                  <a:moveTo>
                    <a:pt x="312661" y="28422"/>
                  </a:moveTo>
                  <a:lnTo>
                    <a:pt x="284238" y="28422"/>
                  </a:lnTo>
                  <a:lnTo>
                    <a:pt x="255816" y="28422"/>
                  </a:lnTo>
                  <a:lnTo>
                    <a:pt x="255816" y="56845"/>
                  </a:lnTo>
                  <a:lnTo>
                    <a:pt x="284238" y="56845"/>
                  </a:lnTo>
                  <a:lnTo>
                    <a:pt x="312661" y="56845"/>
                  </a:lnTo>
                  <a:lnTo>
                    <a:pt x="312661" y="28422"/>
                  </a:lnTo>
                  <a:close/>
                </a:path>
                <a:path w="1137284" h="426719">
                  <a:moveTo>
                    <a:pt x="341083" y="198970"/>
                  </a:moveTo>
                  <a:lnTo>
                    <a:pt x="312661" y="198970"/>
                  </a:lnTo>
                  <a:lnTo>
                    <a:pt x="312661" y="227393"/>
                  </a:lnTo>
                  <a:lnTo>
                    <a:pt x="341083" y="227393"/>
                  </a:lnTo>
                  <a:lnTo>
                    <a:pt x="341083" y="198970"/>
                  </a:lnTo>
                  <a:close/>
                </a:path>
                <a:path w="1137284" h="426719">
                  <a:moveTo>
                    <a:pt x="369506" y="255816"/>
                  </a:moveTo>
                  <a:lnTo>
                    <a:pt x="341083" y="255816"/>
                  </a:lnTo>
                  <a:lnTo>
                    <a:pt x="312661" y="255816"/>
                  </a:lnTo>
                  <a:lnTo>
                    <a:pt x="312661" y="284238"/>
                  </a:lnTo>
                  <a:lnTo>
                    <a:pt x="284238" y="284238"/>
                  </a:lnTo>
                  <a:lnTo>
                    <a:pt x="284238" y="312661"/>
                  </a:lnTo>
                  <a:lnTo>
                    <a:pt x="312661" y="312661"/>
                  </a:lnTo>
                  <a:lnTo>
                    <a:pt x="341083" y="312661"/>
                  </a:lnTo>
                  <a:lnTo>
                    <a:pt x="341083" y="284238"/>
                  </a:lnTo>
                  <a:lnTo>
                    <a:pt x="369506" y="284238"/>
                  </a:lnTo>
                  <a:lnTo>
                    <a:pt x="369506" y="255816"/>
                  </a:lnTo>
                  <a:close/>
                </a:path>
                <a:path w="1137284" h="426719">
                  <a:moveTo>
                    <a:pt x="369506" y="113703"/>
                  </a:moveTo>
                  <a:lnTo>
                    <a:pt x="341083" y="113703"/>
                  </a:lnTo>
                  <a:lnTo>
                    <a:pt x="312661" y="113703"/>
                  </a:lnTo>
                  <a:lnTo>
                    <a:pt x="312661" y="142113"/>
                  </a:lnTo>
                  <a:lnTo>
                    <a:pt x="341083" y="142113"/>
                  </a:lnTo>
                  <a:lnTo>
                    <a:pt x="341083" y="198970"/>
                  </a:lnTo>
                  <a:lnTo>
                    <a:pt x="369506" y="198970"/>
                  </a:lnTo>
                  <a:lnTo>
                    <a:pt x="369506" y="113703"/>
                  </a:lnTo>
                  <a:close/>
                </a:path>
                <a:path w="1137284" h="426719">
                  <a:moveTo>
                    <a:pt x="369506" y="0"/>
                  </a:moveTo>
                  <a:lnTo>
                    <a:pt x="341083" y="0"/>
                  </a:lnTo>
                  <a:lnTo>
                    <a:pt x="312661" y="0"/>
                  </a:lnTo>
                  <a:lnTo>
                    <a:pt x="312661" y="28422"/>
                  </a:lnTo>
                  <a:lnTo>
                    <a:pt x="341083" y="28422"/>
                  </a:lnTo>
                  <a:lnTo>
                    <a:pt x="369506" y="28422"/>
                  </a:lnTo>
                  <a:lnTo>
                    <a:pt x="369506" y="0"/>
                  </a:lnTo>
                  <a:close/>
                </a:path>
                <a:path w="1137284" h="426719">
                  <a:moveTo>
                    <a:pt x="426364" y="170548"/>
                  </a:moveTo>
                  <a:lnTo>
                    <a:pt x="397929" y="170548"/>
                  </a:lnTo>
                  <a:lnTo>
                    <a:pt x="397929" y="198970"/>
                  </a:lnTo>
                  <a:lnTo>
                    <a:pt x="426364" y="198970"/>
                  </a:lnTo>
                  <a:lnTo>
                    <a:pt x="426364" y="170548"/>
                  </a:lnTo>
                  <a:close/>
                </a:path>
                <a:path w="1137284" h="426719">
                  <a:moveTo>
                    <a:pt x="483209" y="0"/>
                  </a:moveTo>
                  <a:lnTo>
                    <a:pt x="454787" y="0"/>
                  </a:lnTo>
                  <a:lnTo>
                    <a:pt x="454787" y="28422"/>
                  </a:lnTo>
                  <a:lnTo>
                    <a:pt x="483209" y="28422"/>
                  </a:lnTo>
                  <a:lnTo>
                    <a:pt x="483209" y="0"/>
                  </a:lnTo>
                  <a:close/>
                </a:path>
                <a:path w="1137284" h="426719">
                  <a:moveTo>
                    <a:pt x="710603" y="170548"/>
                  </a:moveTo>
                  <a:lnTo>
                    <a:pt x="682167" y="170548"/>
                  </a:lnTo>
                  <a:lnTo>
                    <a:pt x="682167" y="198970"/>
                  </a:lnTo>
                  <a:lnTo>
                    <a:pt x="710603" y="198970"/>
                  </a:lnTo>
                  <a:lnTo>
                    <a:pt x="710603" y="170548"/>
                  </a:lnTo>
                  <a:close/>
                </a:path>
                <a:path w="1137284" h="426719">
                  <a:moveTo>
                    <a:pt x="710603" y="113703"/>
                  </a:moveTo>
                  <a:lnTo>
                    <a:pt x="682167" y="113703"/>
                  </a:lnTo>
                  <a:lnTo>
                    <a:pt x="653745" y="113703"/>
                  </a:lnTo>
                  <a:lnTo>
                    <a:pt x="653745" y="142113"/>
                  </a:lnTo>
                  <a:lnTo>
                    <a:pt x="625322" y="142113"/>
                  </a:lnTo>
                  <a:lnTo>
                    <a:pt x="625322" y="198970"/>
                  </a:lnTo>
                  <a:lnTo>
                    <a:pt x="653745" y="198970"/>
                  </a:lnTo>
                  <a:lnTo>
                    <a:pt x="653745" y="170548"/>
                  </a:lnTo>
                  <a:lnTo>
                    <a:pt x="682167" y="170548"/>
                  </a:lnTo>
                  <a:lnTo>
                    <a:pt x="682167" y="142113"/>
                  </a:lnTo>
                  <a:lnTo>
                    <a:pt x="710603" y="142113"/>
                  </a:lnTo>
                  <a:lnTo>
                    <a:pt x="710603" y="113703"/>
                  </a:lnTo>
                  <a:close/>
                </a:path>
                <a:path w="1137284" h="426719">
                  <a:moveTo>
                    <a:pt x="710603" y="0"/>
                  </a:moveTo>
                  <a:lnTo>
                    <a:pt x="682167" y="0"/>
                  </a:lnTo>
                  <a:lnTo>
                    <a:pt x="653745" y="0"/>
                  </a:lnTo>
                  <a:lnTo>
                    <a:pt x="625322" y="0"/>
                  </a:lnTo>
                  <a:lnTo>
                    <a:pt x="625322" y="28422"/>
                  </a:lnTo>
                  <a:lnTo>
                    <a:pt x="625322" y="56845"/>
                  </a:lnTo>
                  <a:lnTo>
                    <a:pt x="625322" y="85267"/>
                  </a:lnTo>
                  <a:lnTo>
                    <a:pt x="596900" y="85267"/>
                  </a:lnTo>
                  <a:lnTo>
                    <a:pt x="596900" y="56845"/>
                  </a:lnTo>
                  <a:lnTo>
                    <a:pt x="625322" y="56845"/>
                  </a:lnTo>
                  <a:lnTo>
                    <a:pt x="625322" y="28422"/>
                  </a:lnTo>
                  <a:lnTo>
                    <a:pt x="596900" y="28422"/>
                  </a:lnTo>
                  <a:lnTo>
                    <a:pt x="596900" y="0"/>
                  </a:lnTo>
                  <a:lnTo>
                    <a:pt x="568477" y="0"/>
                  </a:lnTo>
                  <a:lnTo>
                    <a:pt x="568477" y="56845"/>
                  </a:lnTo>
                  <a:lnTo>
                    <a:pt x="540054" y="56845"/>
                  </a:lnTo>
                  <a:lnTo>
                    <a:pt x="511632" y="56845"/>
                  </a:lnTo>
                  <a:lnTo>
                    <a:pt x="369506" y="56845"/>
                  </a:lnTo>
                  <a:lnTo>
                    <a:pt x="369506" y="85267"/>
                  </a:lnTo>
                  <a:lnTo>
                    <a:pt x="397929" y="85267"/>
                  </a:lnTo>
                  <a:lnTo>
                    <a:pt x="426364" y="85267"/>
                  </a:lnTo>
                  <a:lnTo>
                    <a:pt x="454787" y="85267"/>
                  </a:lnTo>
                  <a:lnTo>
                    <a:pt x="454787" y="113703"/>
                  </a:lnTo>
                  <a:lnTo>
                    <a:pt x="483209" y="113703"/>
                  </a:lnTo>
                  <a:lnTo>
                    <a:pt x="511632" y="113703"/>
                  </a:lnTo>
                  <a:lnTo>
                    <a:pt x="511632" y="85267"/>
                  </a:lnTo>
                  <a:lnTo>
                    <a:pt x="540054" y="85267"/>
                  </a:lnTo>
                  <a:lnTo>
                    <a:pt x="568477" y="85267"/>
                  </a:lnTo>
                  <a:lnTo>
                    <a:pt x="568477" y="113703"/>
                  </a:lnTo>
                  <a:lnTo>
                    <a:pt x="540054" y="113703"/>
                  </a:lnTo>
                  <a:lnTo>
                    <a:pt x="511632" y="113703"/>
                  </a:lnTo>
                  <a:lnTo>
                    <a:pt x="511632" y="142113"/>
                  </a:lnTo>
                  <a:lnTo>
                    <a:pt x="483209" y="142113"/>
                  </a:lnTo>
                  <a:lnTo>
                    <a:pt x="454787" y="142113"/>
                  </a:lnTo>
                  <a:lnTo>
                    <a:pt x="454787" y="113703"/>
                  </a:lnTo>
                  <a:lnTo>
                    <a:pt x="426364" y="113703"/>
                  </a:lnTo>
                  <a:lnTo>
                    <a:pt x="397929" y="113703"/>
                  </a:lnTo>
                  <a:lnTo>
                    <a:pt x="397929" y="142113"/>
                  </a:lnTo>
                  <a:lnTo>
                    <a:pt x="426364" y="142113"/>
                  </a:lnTo>
                  <a:lnTo>
                    <a:pt x="426364" y="170548"/>
                  </a:lnTo>
                  <a:lnTo>
                    <a:pt x="454787" y="170548"/>
                  </a:lnTo>
                  <a:lnTo>
                    <a:pt x="454787" y="227393"/>
                  </a:lnTo>
                  <a:lnTo>
                    <a:pt x="426364" y="227393"/>
                  </a:lnTo>
                  <a:lnTo>
                    <a:pt x="397929" y="227393"/>
                  </a:lnTo>
                  <a:lnTo>
                    <a:pt x="397929" y="255816"/>
                  </a:lnTo>
                  <a:lnTo>
                    <a:pt x="426364" y="255816"/>
                  </a:lnTo>
                  <a:lnTo>
                    <a:pt x="454787" y="255816"/>
                  </a:lnTo>
                  <a:lnTo>
                    <a:pt x="483209" y="255816"/>
                  </a:lnTo>
                  <a:lnTo>
                    <a:pt x="483209" y="227393"/>
                  </a:lnTo>
                  <a:lnTo>
                    <a:pt x="511632" y="227393"/>
                  </a:lnTo>
                  <a:lnTo>
                    <a:pt x="511632" y="198970"/>
                  </a:lnTo>
                  <a:lnTo>
                    <a:pt x="483209" y="198970"/>
                  </a:lnTo>
                  <a:lnTo>
                    <a:pt x="483209" y="170548"/>
                  </a:lnTo>
                  <a:lnTo>
                    <a:pt x="511632" y="170548"/>
                  </a:lnTo>
                  <a:lnTo>
                    <a:pt x="511632" y="198970"/>
                  </a:lnTo>
                  <a:lnTo>
                    <a:pt x="540054" y="198970"/>
                  </a:lnTo>
                  <a:lnTo>
                    <a:pt x="540054" y="170548"/>
                  </a:lnTo>
                  <a:lnTo>
                    <a:pt x="568477" y="170548"/>
                  </a:lnTo>
                  <a:lnTo>
                    <a:pt x="568477" y="198970"/>
                  </a:lnTo>
                  <a:lnTo>
                    <a:pt x="596900" y="198970"/>
                  </a:lnTo>
                  <a:lnTo>
                    <a:pt x="596900" y="113703"/>
                  </a:lnTo>
                  <a:lnTo>
                    <a:pt x="625322" y="113703"/>
                  </a:lnTo>
                  <a:lnTo>
                    <a:pt x="653745" y="113703"/>
                  </a:lnTo>
                  <a:lnTo>
                    <a:pt x="653745" y="85267"/>
                  </a:lnTo>
                  <a:lnTo>
                    <a:pt x="682167" y="85267"/>
                  </a:lnTo>
                  <a:lnTo>
                    <a:pt x="710603" y="85267"/>
                  </a:lnTo>
                  <a:lnTo>
                    <a:pt x="710603" y="56845"/>
                  </a:lnTo>
                  <a:lnTo>
                    <a:pt x="682167" y="56845"/>
                  </a:lnTo>
                  <a:lnTo>
                    <a:pt x="682167" y="28422"/>
                  </a:lnTo>
                  <a:lnTo>
                    <a:pt x="710603" y="28422"/>
                  </a:lnTo>
                  <a:lnTo>
                    <a:pt x="710603" y="0"/>
                  </a:lnTo>
                  <a:close/>
                </a:path>
                <a:path w="1137284" h="426719">
                  <a:moveTo>
                    <a:pt x="739013" y="284238"/>
                  </a:moveTo>
                  <a:lnTo>
                    <a:pt x="710603" y="284238"/>
                  </a:lnTo>
                  <a:lnTo>
                    <a:pt x="682167" y="284238"/>
                  </a:lnTo>
                  <a:lnTo>
                    <a:pt x="682167" y="341083"/>
                  </a:lnTo>
                  <a:lnTo>
                    <a:pt x="710603" y="341083"/>
                  </a:lnTo>
                  <a:lnTo>
                    <a:pt x="710603" y="312661"/>
                  </a:lnTo>
                  <a:lnTo>
                    <a:pt x="739013" y="312661"/>
                  </a:lnTo>
                  <a:lnTo>
                    <a:pt x="739013" y="284238"/>
                  </a:lnTo>
                  <a:close/>
                </a:path>
                <a:path w="1137284" h="426719">
                  <a:moveTo>
                    <a:pt x="767448" y="0"/>
                  </a:moveTo>
                  <a:lnTo>
                    <a:pt x="739013" y="0"/>
                  </a:lnTo>
                  <a:lnTo>
                    <a:pt x="739013" y="28422"/>
                  </a:lnTo>
                  <a:lnTo>
                    <a:pt x="767448" y="28422"/>
                  </a:lnTo>
                  <a:lnTo>
                    <a:pt x="767448" y="0"/>
                  </a:lnTo>
                  <a:close/>
                </a:path>
                <a:path w="1137284" h="426719">
                  <a:moveTo>
                    <a:pt x="795870" y="255816"/>
                  </a:moveTo>
                  <a:lnTo>
                    <a:pt x="767448" y="255816"/>
                  </a:lnTo>
                  <a:lnTo>
                    <a:pt x="767448" y="341083"/>
                  </a:lnTo>
                  <a:lnTo>
                    <a:pt x="795870" y="341083"/>
                  </a:lnTo>
                  <a:lnTo>
                    <a:pt x="795870" y="255816"/>
                  </a:lnTo>
                  <a:close/>
                </a:path>
                <a:path w="1137284" h="426719">
                  <a:moveTo>
                    <a:pt x="795870" y="56845"/>
                  </a:moveTo>
                  <a:lnTo>
                    <a:pt x="767448" y="56845"/>
                  </a:lnTo>
                  <a:lnTo>
                    <a:pt x="767448" y="85267"/>
                  </a:lnTo>
                  <a:lnTo>
                    <a:pt x="795870" y="85267"/>
                  </a:lnTo>
                  <a:lnTo>
                    <a:pt x="795870" y="56845"/>
                  </a:lnTo>
                  <a:close/>
                </a:path>
                <a:path w="1137284" h="426719">
                  <a:moveTo>
                    <a:pt x="881138" y="0"/>
                  </a:moveTo>
                  <a:lnTo>
                    <a:pt x="852716" y="0"/>
                  </a:lnTo>
                  <a:lnTo>
                    <a:pt x="852716" y="28422"/>
                  </a:lnTo>
                  <a:lnTo>
                    <a:pt x="881138" y="28422"/>
                  </a:lnTo>
                  <a:lnTo>
                    <a:pt x="881138" y="0"/>
                  </a:lnTo>
                  <a:close/>
                </a:path>
                <a:path w="1137284" h="426719">
                  <a:moveTo>
                    <a:pt x="909561" y="113703"/>
                  </a:moveTo>
                  <a:lnTo>
                    <a:pt x="881138" y="113703"/>
                  </a:lnTo>
                  <a:lnTo>
                    <a:pt x="881138" y="56845"/>
                  </a:lnTo>
                  <a:lnTo>
                    <a:pt x="852716" y="56845"/>
                  </a:lnTo>
                  <a:lnTo>
                    <a:pt x="852716" y="113703"/>
                  </a:lnTo>
                  <a:lnTo>
                    <a:pt x="824293" y="113703"/>
                  </a:lnTo>
                  <a:lnTo>
                    <a:pt x="824293" y="85267"/>
                  </a:lnTo>
                  <a:lnTo>
                    <a:pt x="795870" y="85267"/>
                  </a:lnTo>
                  <a:lnTo>
                    <a:pt x="795870" y="142113"/>
                  </a:lnTo>
                  <a:lnTo>
                    <a:pt x="824293" y="142113"/>
                  </a:lnTo>
                  <a:lnTo>
                    <a:pt x="824293" y="170548"/>
                  </a:lnTo>
                  <a:lnTo>
                    <a:pt x="852716" y="170548"/>
                  </a:lnTo>
                  <a:lnTo>
                    <a:pt x="852716" y="142113"/>
                  </a:lnTo>
                  <a:lnTo>
                    <a:pt x="881138" y="142113"/>
                  </a:lnTo>
                  <a:lnTo>
                    <a:pt x="909561" y="142113"/>
                  </a:lnTo>
                  <a:lnTo>
                    <a:pt x="909561" y="113703"/>
                  </a:lnTo>
                  <a:close/>
                </a:path>
                <a:path w="1137284" h="426719">
                  <a:moveTo>
                    <a:pt x="937983" y="227393"/>
                  </a:moveTo>
                  <a:lnTo>
                    <a:pt x="909561" y="227393"/>
                  </a:lnTo>
                  <a:lnTo>
                    <a:pt x="909561" y="198970"/>
                  </a:lnTo>
                  <a:lnTo>
                    <a:pt x="881138" y="198970"/>
                  </a:lnTo>
                  <a:lnTo>
                    <a:pt x="881138" y="170548"/>
                  </a:lnTo>
                  <a:lnTo>
                    <a:pt x="852716" y="170548"/>
                  </a:lnTo>
                  <a:lnTo>
                    <a:pt x="852716" y="227393"/>
                  </a:lnTo>
                  <a:lnTo>
                    <a:pt x="881138" y="227393"/>
                  </a:lnTo>
                  <a:lnTo>
                    <a:pt x="881138" y="255816"/>
                  </a:lnTo>
                  <a:lnTo>
                    <a:pt x="852716" y="255816"/>
                  </a:lnTo>
                  <a:lnTo>
                    <a:pt x="852716" y="227393"/>
                  </a:lnTo>
                  <a:lnTo>
                    <a:pt x="824293" y="227393"/>
                  </a:lnTo>
                  <a:lnTo>
                    <a:pt x="824293" y="170548"/>
                  </a:lnTo>
                  <a:lnTo>
                    <a:pt x="795870" y="170548"/>
                  </a:lnTo>
                  <a:lnTo>
                    <a:pt x="795870" y="198970"/>
                  </a:lnTo>
                  <a:lnTo>
                    <a:pt x="767448" y="198970"/>
                  </a:lnTo>
                  <a:lnTo>
                    <a:pt x="767448" y="113703"/>
                  </a:lnTo>
                  <a:lnTo>
                    <a:pt x="739013" y="113703"/>
                  </a:lnTo>
                  <a:lnTo>
                    <a:pt x="739013" y="142113"/>
                  </a:lnTo>
                  <a:lnTo>
                    <a:pt x="710603" y="142113"/>
                  </a:lnTo>
                  <a:lnTo>
                    <a:pt x="710603" y="170548"/>
                  </a:lnTo>
                  <a:lnTo>
                    <a:pt x="739013" y="170548"/>
                  </a:lnTo>
                  <a:lnTo>
                    <a:pt x="739013" y="255816"/>
                  </a:lnTo>
                  <a:lnTo>
                    <a:pt x="767448" y="255816"/>
                  </a:lnTo>
                  <a:lnTo>
                    <a:pt x="767448" y="227393"/>
                  </a:lnTo>
                  <a:lnTo>
                    <a:pt x="795870" y="227393"/>
                  </a:lnTo>
                  <a:lnTo>
                    <a:pt x="795870" y="255816"/>
                  </a:lnTo>
                  <a:lnTo>
                    <a:pt x="824293" y="255816"/>
                  </a:lnTo>
                  <a:lnTo>
                    <a:pt x="824293" y="284238"/>
                  </a:lnTo>
                  <a:lnTo>
                    <a:pt x="852716" y="284238"/>
                  </a:lnTo>
                  <a:lnTo>
                    <a:pt x="881138" y="284238"/>
                  </a:lnTo>
                  <a:lnTo>
                    <a:pt x="909561" y="284238"/>
                  </a:lnTo>
                  <a:lnTo>
                    <a:pt x="909561" y="255816"/>
                  </a:lnTo>
                  <a:lnTo>
                    <a:pt x="937983" y="255816"/>
                  </a:lnTo>
                  <a:lnTo>
                    <a:pt x="937983" y="227393"/>
                  </a:lnTo>
                  <a:close/>
                </a:path>
                <a:path w="1137284" h="426719">
                  <a:moveTo>
                    <a:pt x="937983" y="142113"/>
                  </a:moveTo>
                  <a:lnTo>
                    <a:pt x="909561" y="142113"/>
                  </a:lnTo>
                  <a:lnTo>
                    <a:pt x="909561" y="198970"/>
                  </a:lnTo>
                  <a:lnTo>
                    <a:pt x="937983" y="198970"/>
                  </a:lnTo>
                  <a:lnTo>
                    <a:pt x="937983" y="142113"/>
                  </a:lnTo>
                  <a:close/>
                </a:path>
                <a:path w="1137284" h="426719">
                  <a:moveTo>
                    <a:pt x="937983" y="28422"/>
                  </a:moveTo>
                  <a:lnTo>
                    <a:pt x="909561" y="28422"/>
                  </a:lnTo>
                  <a:lnTo>
                    <a:pt x="881138" y="28422"/>
                  </a:lnTo>
                  <a:lnTo>
                    <a:pt x="881138" y="56845"/>
                  </a:lnTo>
                  <a:lnTo>
                    <a:pt x="909561" y="56845"/>
                  </a:lnTo>
                  <a:lnTo>
                    <a:pt x="909561" y="113703"/>
                  </a:lnTo>
                  <a:lnTo>
                    <a:pt x="937983" y="113703"/>
                  </a:lnTo>
                  <a:lnTo>
                    <a:pt x="937983" y="28422"/>
                  </a:lnTo>
                  <a:close/>
                </a:path>
                <a:path w="1137284" h="426719">
                  <a:moveTo>
                    <a:pt x="966419" y="255816"/>
                  </a:moveTo>
                  <a:lnTo>
                    <a:pt x="937983" y="255816"/>
                  </a:lnTo>
                  <a:lnTo>
                    <a:pt x="937983" y="284238"/>
                  </a:lnTo>
                  <a:lnTo>
                    <a:pt x="966419" y="284238"/>
                  </a:lnTo>
                  <a:lnTo>
                    <a:pt x="966419" y="255816"/>
                  </a:lnTo>
                  <a:close/>
                </a:path>
                <a:path w="1137284" h="426719">
                  <a:moveTo>
                    <a:pt x="1080109" y="312661"/>
                  </a:moveTo>
                  <a:lnTo>
                    <a:pt x="1051687" y="312661"/>
                  </a:lnTo>
                  <a:lnTo>
                    <a:pt x="1051687" y="255816"/>
                  </a:lnTo>
                  <a:lnTo>
                    <a:pt x="1023264" y="255816"/>
                  </a:lnTo>
                  <a:lnTo>
                    <a:pt x="994829" y="255816"/>
                  </a:lnTo>
                  <a:lnTo>
                    <a:pt x="994829" y="284238"/>
                  </a:lnTo>
                  <a:lnTo>
                    <a:pt x="966419" y="284238"/>
                  </a:lnTo>
                  <a:lnTo>
                    <a:pt x="966419" y="312661"/>
                  </a:lnTo>
                  <a:lnTo>
                    <a:pt x="994829" y="312661"/>
                  </a:lnTo>
                  <a:lnTo>
                    <a:pt x="994829" y="341083"/>
                  </a:lnTo>
                  <a:lnTo>
                    <a:pt x="1023264" y="341083"/>
                  </a:lnTo>
                  <a:lnTo>
                    <a:pt x="1051687" y="341083"/>
                  </a:lnTo>
                  <a:lnTo>
                    <a:pt x="1080109" y="341083"/>
                  </a:lnTo>
                  <a:lnTo>
                    <a:pt x="1080109" y="312661"/>
                  </a:lnTo>
                  <a:close/>
                </a:path>
                <a:path w="1137284" h="426719">
                  <a:moveTo>
                    <a:pt x="1108532" y="227393"/>
                  </a:moveTo>
                  <a:lnTo>
                    <a:pt x="1080109" y="227393"/>
                  </a:lnTo>
                  <a:lnTo>
                    <a:pt x="1051687" y="227393"/>
                  </a:lnTo>
                  <a:lnTo>
                    <a:pt x="1051687" y="255816"/>
                  </a:lnTo>
                  <a:lnTo>
                    <a:pt x="1080109" y="255816"/>
                  </a:lnTo>
                  <a:lnTo>
                    <a:pt x="1108532" y="255816"/>
                  </a:lnTo>
                  <a:lnTo>
                    <a:pt x="1108532" y="227393"/>
                  </a:lnTo>
                  <a:close/>
                </a:path>
                <a:path w="1137284" h="426719">
                  <a:moveTo>
                    <a:pt x="1136954" y="255816"/>
                  </a:moveTo>
                  <a:lnTo>
                    <a:pt x="1108532" y="255816"/>
                  </a:lnTo>
                  <a:lnTo>
                    <a:pt x="1108532" y="284238"/>
                  </a:lnTo>
                  <a:lnTo>
                    <a:pt x="1136954" y="284238"/>
                  </a:lnTo>
                  <a:lnTo>
                    <a:pt x="1136954" y="25581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2158" y="1061739"/>
              <a:ext cx="1165860" cy="368300"/>
            </a:xfrm>
            <a:custGeom>
              <a:avLst/>
              <a:gdLst/>
              <a:ahLst/>
              <a:cxnLst/>
              <a:rect l="l" t="t" r="r" b="b"/>
              <a:pathLst>
                <a:path w="1165859" h="368300">
                  <a:moveTo>
                    <a:pt x="28422" y="226187"/>
                  </a:moveTo>
                  <a:lnTo>
                    <a:pt x="0" y="226187"/>
                  </a:lnTo>
                  <a:lnTo>
                    <a:pt x="0" y="254609"/>
                  </a:lnTo>
                  <a:lnTo>
                    <a:pt x="28422" y="254609"/>
                  </a:lnTo>
                  <a:lnTo>
                    <a:pt x="28422" y="226187"/>
                  </a:lnTo>
                  <a:close/>
                </a:path>
                <a:path w="1165859" h="368300">
                  <a:moveTo>
                    <a:pt x="56845" y="254609"/>
                  </a:moveTo>
                  <a:lnTo>
                    <a:pt x="28422" y="254609"/>
                  </a:lnTo>
                  <a:lnTo>
                    <a:pt x="28422" y="283032"/>
                  </a:lnTo>
                  <a:lnTo>
                    <a:pt x="56845" y="283032"/>
                  </a:lnTo>
                  <a:lnTo>
                    <a:pt x="56845" y="254609"/>
                  </a:lnTo>
                  <a:close/>
                </a:path>
                <a:path w="1165859" h="368300">
                  <a:moveTo>
                    <a:pt x="142113" y="112483"/>
                  </a:moveTo>
                  <a:lnTo>
                    <a:pt x="113690" y="112483"/>
                  </a:lnTo>
                  <a:lnTo>
                    <a:pt x="113690" y="226187"/>
                  </a:lnTo>
                  <a:lnTo>
                    <a:pt x="85267" y="226187"/>
                  </a:lnTo>
                  <a:lnTo>
                    <a:pt x="85267" y="283032"/>
                  </a:lnTo>
                  <a:lnTo>
                    <a:pt x="56845" y="283032"/>
                  </a:lnTo>
                  <a:lnTo>
                    <a:pt x="56845" y="311454"/>
                  </a:lnTo>
                  <a:lnTo>
                    <a:pt x="85267" y="311454"/>
                  </a:lnTo>
                  <a:lnTo>
                    <a:pt x="85267" y="339877"/>
                  </a:lnTo>
                  <a:lnTo>
                    <a:pt x="113690" y="339877"/>
                  </a:lnTo>
                  <a:lnTo>
                    <a:pt x="113690" y="283032"/>
                  </a:lnTo>
                  <a:lnTo>
                    <a:pt x="142113" y="283032"/>
                  </a:lnTo>
                  <a:lnTo>
                    <a:pt x="142113" y="112483"/>
                  </a:lnTo>
                  <a:close/>
                </a:path>
                <a:path w="1165859" h="368300">
                  <a:moveTo>
                    <a:pt x="198970" y="254609"/>
                  </a:moveTo>
                  <a:lnTo>
                    <a:pt x="170548" y="254609"/>
                  </a:lnTo>
                  <a:lnTo>
                    <a:pt x="170548" y="283032"/>
                  </a:lnTo>
                  <a:lnTo>
                    <a:pt x="198970" y="283032"/>
                  </a:lnTo>
                  <a:lnTo>
                    <a:pt x="198970" y="254609"/>
                  </a:lnTo>
                  <a:close/>
                </a:path>
                <a:path w="1165859" h="368300">
                  <a:moveTo>
                    <a:pt x="198970" y="197751"/>
                  </a:moveTo>
                  <a:lnTo>
                    <a:pt x="170548" y="197751"/>
                  </a:lnTo>
                  <a:lnTo>
                    <a:pt x="170548" y="226187"/>
                  </a:lnTo>
                  <a:lnTo>
                    <a:pt x="198970" y="226187"/>
                  </a:lnTo>
                  <a:lnTo>
                    <a:pt x="198970" y="197751"/>
                  </a:lnTo>
                  <a:close/>
                </a:path>
                <a:path w="1165859" h="368300">
                  <a:moveTo>
                    <a:pt x="198970" y="140906"/>
                  </a:moveTo>
                  <a:lnTo>
                    <a:pt x="170548" y="140906"/>
                  </a:lnTo>
                  <a:lnTo>
                    <a:pt x="170548" y="169341"/>
                  </a:lnTo>
                  <a:lnTo>
                    <a:pt x="198970" y="169341"/>
                  </a:lnTo>
                  <a:lnTo>
                    <a:pt x="198970" y="140906"/>
                  </a:lnTo>
                  <a:close/>
                </a:path>
                <a:path w="1165859" h="368300">
                  <a:moveTo>
                    <a:pt x="227393" y="226187"/>
                  </a:moveTo>
                  <a:lnTo>
                    <a:pt x="198970" y="226187"/>
                  </a:lnTo>
                  <a:lnTo>
                    <a:pt x="198970" y="254609"/>
                  </a:lnTo>
                  <a:lnTo>
                    <a:pt x="227393" y="254609"/>
                  </a:lnTo>
                  <a:lnTo>
                    <a:pt x="227393" y="226187"/>
                  </a:lnTo>
                  <a:close/>
                </a:path>
                <a:path w="1165859" h="368300">
                  <a:moveTo>
                    <a:pt x="284238" y="254609"/>
                  </a:moveTo>
                  <a:lnTo>
                    <a:pt x="255816" y="254609"/>
                  </a:lnTo>
                  <a:lnTo>
                    <a:pt x="255816" y="283032"/>
                  </a:lnTo>
                  <a:lnTo>
                    <a:pt x="284238" y="283032"/>
                  </a:lnTo>
                  <a:lnTo>
                    <a:pt x="284238" y="254609"/>
                  </a:lnTo>
                  <a:close/>
                </a:path>
                <a:path w="1165859" h="368300">
                  <a:moveTo>
                    <a:pt x="483209" y="197751"/>
                  </a:moveTo>
                  <a:lnTo>
                    <a:pt x="454787" y="197751"/>
                  </a:lnTo>
                  <a:lnTo>
                    <a:pt x="454787" y="226187"/>
                  </a:lnTo>
                  <a:lnTo>
                    <a:pt x="483209" y="226187"/>
                  </a:lnTo>
                  <a:lnTo>
                    <a:pt x="483209" y="197751"/>
                  </a:lnTo>
                  <a:close/>
                </a:path>
                <a:path w="1165859" h="368300">
                  <a:moveTo>
                    <a:pt x="483209" y="140906"/>
                  </a:moveTo>
                  <a:lnTo>
                    <a:pt x="454787" y="140906"/>
                  </a:lnTo>
                  <a:lnTo>
                    <a:pt x="454787" y="169341"/>
                  </a:lnTo>
                  <a:lnTo>
                    <a:pt x="483209" y="169341"/>
                  </a:lnTo>
                  <a:lnTo>
                    <a:pt x="483209" y="140906"/>
                  </a:lnTo>
                  <a:close/>
                </a:path>
                <a:path w="1165859" h="368300">
                  <a:moveTo>
                    <a:pt x="710603" y="198120"/>
                  </a:moveTo>
                  <a:lnTo>
                    <a:pt x="682167" y="198120"/>
                  </a:lnTo>
                  <a:lnTo>
                    <a:pt x="682167" y="140970"/>
                  </a:lnTo>
                  <a:lnTo>
                    <a:pt x="653745" y="140970"/>
                  </a:lnTo>
                  <a:lnTo>
                    <a:pt x="653745" y="85090"/>
                  </a:lnTo>
                  <a:lnTo>
                    <a:pt x="682167" y="85090"/>
                  </a:lnTo>
                  <a:lnTo>
                    <a:pt x="682167" y="55880"/>
                  </a:lnTo>
                  <a:lnTo>
                    <a:pt x="653745" y="55880"/>
                  </a:lnTo>
                  <a:lnTo>
                    <a:pt x="653745" y="27940"/>
                  </a:lnTo>
                  <a:lnTo>
                    <a:pt x="625322" y="27940"/>
                  </a:lnTo>
                  <a:lnTo>
                    <a:pt x="625322" y="55880"/>
                  </a:lnTo>
                  <a:lnTo>
                    <a:pt x="625322" y="113030"/>
                  </a:lnTo>
                  <a:lnTo>
                    <a:pt x="596900" y="113030"/>
                  </a:lnTo>
                  <a:lnTo>
                    <a:pt x="596900" y="55880"/>
                  </a:lnTo>
                  <a:lnTo>
                    <a:pt x="625322" y="55880"/>
                  </a:lnTo>
                  <a:lnTo>
                    <a:pt x="625322" y="27940"/>
                  </a:lnTo>
                  <a:lnTo>
                    <a:pt x="625322" y="0"/>
                  </a:lnTo>
                  <a:lnTo>
                    <a:pt x="596900" y="0"/>
                  </a:lnTo>
                  <a:lnTo>
                    <a:pt x="596900" y="27940"/>
                  </a:lnTo>
                  <a:lnTo>
                    <a:pt x="568477" y="27940"/>
                  </a:lnTo>
                  <a:lnTo>
                    <a:pt x="568477" y="113030"/>
                  </a:lnTo>
                  <a:lnTo>
                    <a:pt x="568477" y="140906"/>
                  </a:lnTo>
                  <a:lnTo>
                    <a:pt x="540054" y="140906"/>
                  </a:lnTo>
                  <a:lnTo>
                    <a:pt x="540054" y="113030"/>
                  </a:lnTo>
                  <a:lnTo>
                    <a:pt x="568477" y="113030"/>
                  </a:lnTo>
                  <a:lnTo>
                    <a:pt x="568477" y="27940"/>
                  </a:lnTo>
                  <a:lnTo>
                    <a:pt x="568477" y="0"/>
                  </a:lnTo>
                  <a:lnTo>
                    <a:pt x="540054" y="0"/>
                  </a:lnTo>
                  <a:lnTo>
                    <a:pt x="540054" y="55880"/>
                  </a:lnTo>
                  <a:lnTo>
                    <a:pt x="511632" y="55880"/>
                  </a:lnTo>
                  <a:lnTo>
                    <a:pt x="483209" y="55880"/>
                  </a:lnTo>
                  <a:lnTo>
                    <a:pt x="483209" y="85090"/>
                  </a:lnTo>
                  <a:lnTo>
                    <a:pt x="511632" y="85090"/>
                  </a:lnTo>
                  <a:lnTo>
                    <a:pt x="540054" y="85090"/>
                  </a:lnTo>
                  <a:lnTo>
                    <a:pt x="540054" y="112483"/>
                  </a:lnTo>
                  <a:lnTo>
                    <a:pt x="511632" y="112483"/>
                  </a:lnTo>
                  <a:lnTo>
                    <a:pt x="483209" y="112483"/>
                  </a:lnTo>
                  <a:lnTo>
                    <a:pt x="483209" y="140906"/>
                  </a:lnTo>
                  <a:lnTo>
                    <a:pt x="511632" y="140906"/>
                  </a:lnTo>
                  <a:lnTo>
                    <a:pt x="511632" y="169341"/>
                  </a:lnTo>
                  <a:lnTo>
                    <a:pt x="483209" y="169341"/>
                  </a:lnTo>
                  <a:lnTo>
                    <a:pt x="483209" y="197751"/>
                  </a:lnTo>
                  <a:lnTo>
                    <a:pt x="511632" y="197751"/>
                  </a:lnTo>
                  <a:lnTo>
                    <a:pt x="540054" y="197751"/>
                  </a:lnTo>
                  <a:lnTo>
                    <a:pt x="540054" y="169341"/>
                  </a:lnTo>
                  <a:lnTo>
                    <a:pt x="568477" y="169341"/>
                  </a:lnTo>
                  <a:lnTo>
                    <a:pt x="568477" y="140970"/>
                  </a:lnTo>
                  <a:lnTo>
                    <a:pt x="596900" y="140970"/>
                  </a:lnTo>
                  <a:lnTo>
                    <a:pt x="596900" y="170180"/>
                  </a:lnTo>
                  <a:lnTo>
                    <a:pt x="568477" y="170180"/>
                  </a:lnTo>
                  <a:lnTo>
                    <a:pt x="568477" y="198120"/>
                  </a:lnTo>
                  <a:lnTo>
                    <a:pt x="540054" y="198120"/>
                  </a:lnTo>
                  <a:lnTo>
                    <a:pt x="540054" y="227330"/>
                  </a:lnTo>
                  <a:lnTo>
                    <a:pt x="511632" y="227330"/>
                  </a:lnTo>
                  <a:lnTo>
                    <a:pt x="483209" y="227330"/>
                  </a:lnTo>
                  <a:lnTo>
                    <a:pt x="483209" y="255270"/>
                  </a:lnTo>
                  <a:lnTo>
                    <a:pt x="511632" y="255270"/>
                  </a:lnTo>
                  <a:lnTo>
                    <a:pt x="511632" y="283210"/>
                  </a:lnTo>
                  <a:lnTo>
                    <a:pt x="540054" y="283210"/>
                  </a:lnTo>
                  <a:lnTo>
                    <a:pt x="540054" y="312420"/>
                  </a:lnTo>
                  <a:lnTo>
                    <a:pt x="511632" y="312420"/>
                  </a:lnTo>
                  <a:lnTo>
                    <a:pt x="483209" y="312420"/>
                  </a:lnTo>
                  <a:lnTo>
                    <a:pt x="483209" y="255270"/>
                  </a:lnTo>
                  <a:lnTo>
                    <a:pt x="454787" y="255270"/>
                  </a:lnTo>
                  <a:lnTo>
                    <a:pt x="426364" y="255270"/>
                  </a:lnTo>
                  <a:lnTo>
                    <a:pt x="426364" y="198120"/>
                  </a:lnTo>
                  <a:lnTo>
                    <a:pt x="397929" y="198120"/>
                  </a:lnTo>
                  <a:lnTo>
                    <a:pt x="397929" y="227330"/>
                  </a:lnTo>
                  <a:lnTo>
                    <a:pt x="369506" y="227330"/>
                  </a:lnTo>
                  <a:lnTo>
                    <a:pt x="369506" y="198120"/>
                  </a:lnTo>
                  <a:lnTo>
                    <a:pt x="341083" y="198120"/>
                  </a:lnTo>
                  <a:lnTo>
                    <a:pt x="341083" y="170180"/>
                  </a:lnTo>
                  <a:lnTo>
                    <a:pt x="369506" y="170180"/>
                  </a:lnTo>
                  <a:lnTo>
                    <a:pt x="369506" y="198120"/>
                  </a:lnTo>
                  <a:lnTo>
                    <a:pt x="397929" y="198120"/>
                  </a:lnTo>
                  <a:lnTo>
                    <a:pt x="397929" y="113030"/>
                  </a:lnTo>
                  <a:lnTo>
                    <a:pt x="426364" y="113030"/>
                  </a:lnTo>
                  <a:lnTo>
                    <a:pt x="426364" y="140906"/>
                  </a:lnTo>
                  <a:lnTo>
                    <a:pt x="454787" y="140906"/>
                  </a:lnTo>
                  <a:lnTo>
                    <a:pt x="454787" y="112483"/>
                  </a:lnTo>
                  <a:lnTo>
                    <a:pt x="426364" y="112483"/>
                  </a:lnTo>
                  <a:lnTo>
                    <a:pt x="426364" y="85090"/>
                  </a:lnTo>
                  <a:lnTo>
                    <a:pt x="397929" y="85090"/>
                  </a:lnTo>
                  <a:lnTo>
                    <a:pt x="369506" y="85090"/>
                  </a:lnTo>
                  <a:lnTo>
                    <a:pt x="369506" y="113030"/>
                  </a:lnTo>
                  <a:lnTo>
                    <a:pt x="341083" y="113030"/>
                  </a:lnTo>
                  <a:lnTo>
                    <a:pt x="341083" y="140970"/>
                  </a:lnTo>
                  <a:lnTo>
                    <a:pt x="312661" y="140970"/>
                  </a:lnTo>
                  <a:lnTo>
                    <a:pt x="312661" y="170180"/>
                  </a:lnTo>
                  <a:lnTo>
                    <a:pt x="284238" y="170180"/>
                  </a:lnTo>
                  <a:lnTo>
                    <a:pt x="284238" y="198120"/>
                  </a:lnTo>
                  <a:lnTo>
                    <a:pt x="312661" y="198120"/>
                  </a:lnTo>
                  <a:lnTo>
                    <a:pt x="312661" y="226187"/>
                  </a:lnTo>
                  <a:lnTo>
                    <a:pt x="284238" y="226187"/>
                  </a:lnTo>
                  <a:lnTo>
                    <a:pt x="284238" y="254609"/>
                  </a:lnTo>
                  <a:lnTo>
                    <a:pt x="312661" y="254609"/>
                  </a:lnTo>
                  <a:lnTo>
                    <a:pt x="312661" y="227330"/>
                  </a:lnTo>
                  <a:lnTo>
                    <a:pt x="341083" y="227330"/>
                  </a:lnTo>
                  <a:lnTo>
                    <a:pt x="341083" y="255270"/>
                  </a:lnTo>
                  <a:lnTo>
                    <a:pt x="369506" y="255270"/>
                  </a:lnTo>
                  <a:lnTo>
                    <a:pt x="369506" y="283210"/>
                  </a:lnTo>
                  <a:lnTo>
                    <a:pt x="341083" y="283210"/>
                  </a:lnTo>
                  <a:lnTo>
                    <a:pt x="341083" y="255270"/>
                  </a:lnTo>
                  <a:lnTo>
                    <a:pt x="312661" y="255270"/>
                  </a:lnTo>
                  <a:lnTo>
                    <a:pt x="312661" y="312420"/>
                  </a:lnTo>
                  <a:lnTo>
                    <a:pt x="341083" y="312420"/>
                  </a:lnTo>
                  <a:lnTo>
                    <a:pt x="369506" y="312420"/>
                  </a:lnTo>
                  <a:lnTo>
                    <a:pt x="369506" y="340360"/>
                  </a:lnTo>
                  <a:lnTo>
                    <a:pt x="397929" y="340360"/>
                  </a:lnTo>
                  <a:lnTo>
                    <a:pt x="426364" y="340360"/>
                  </a:lnTo>
                  <a:lnTo>
                    <a:pt x="426364" y="312420"/>
                  </a:lnTo>
                  <a:lnTo>
                    <a:pt x="454787" y="312420"/>
                  </a:lnTo>
                  <a:lnTo>
                    <a:pt x="454787" y="340360"/>
                  </a:lnTo>
                  <a:lnTo>
                    <a:pt x="483209" y="340360"/>
                  </a:lnTo>
                  <a:lnTo>
                    <a:pt x="483209" y="368300"/>
                  </a:lnTo>
                  <a:lnTo>
                    <a:pt x="511632" y="368300"/>
                  </a:lnTo>
                  <a:lnTo>
                    <a:pt x="511632" y="340360"/>
                  </a:lnTo>
                  <a:lnTo>
                    <a:pt x="540054" y="340360"/>
                  </a:lnTo>
                  <a:lnTo>
                    <a:pt x="540054" y="368300"/>
                  </a:lnTo>
                  <a:lnTo>
                    <a:pt x="568477" y="368300"/>
                  </a:lnTo>
                  <a:lnTo>
                    <a:pt x="568477" y="340360"/>
                  </a:lnTo>
                  <a:lnTo>
                    <a:pt x="596900" y="340360"/>
                  </a:lnTo>
                  <a:lnTo>
                    <a:pt x="596900" y="312420"/>
                  </a:lnTo>
                  <a:lnTo>
                    <a:pt x="568477" y="312420"/>
                  </a:lnTo>
                  <a:lnTo>
                    <a:pt x="568477" y="283210"/>
                  </a:lnTo>
                  <a:lnTo>
                    <a:pt x="596900" y="283210"/>
                  </a:lnTo>
                  <a:lnTo>
                    <a:pt x="596900" y="198120"/>
                  </a:lnTo>
                  <a:lnTo>
                    <a:pt x="625322" y="198120"/>
                  </a:lnTo>
                  <a:lnTo>
                    <a:pt x="653745" y="198120"/>
                  </a:lnTo>
                  <a:lnTo>
                    <a:pt x="653745" y="226187"/>
                  </a:lnTo>
                  <a:lnTo>
                    <a:pt x="625322" y="226187"/>
                  </a:lnTo>
                  <a:lnTo>
                    <a:pt x="625322" y="254609"/>
                  </a:lnTo>
                  <a:lnTo>
                    <a:pt x="653745" y="254609"/>
                  </a:lnTo>
                  <a:lnTo>
                    <a:pt x="653745" y="227330"/>
                  </a:lnTo>
                  <a:lnTo>
                    <a:pt x="682167" y="227330"/>
                  </a:lnTo>
                  <a:lnTo>
                    <a:pt x="710603" y="227330"/>
                  </a:lnTo>
                  <a:lnTo>
                    <a:pt x="710603" y="198120"/>
                  </a:lnTo>
                  <a:close/>
                </a:path>
                <a:path w="1165859" h="368300">
                  <a:moveTo>
                    <a:pt x="739013" y="254609"/>
                  </a:moveTo>
                  <a:lnTo>
                    <a:pt x="710603" y="254609"/>
                  </a:lnTo>
                  <a:lnTo>
                    <a:pt x="710603" y="283032"/>
                  </a:lnTo>
                  <a:lnTo>
                    <a:pt x="739013" y="283032"/>
                  </a:lnTo>
                  <a:lnTo>
                    <a:pt x="739013" y="254609"/>
                  </a:lnTo>
                  <a:close/>
                </a:path>
                <a:path w="1165859" h="368300">
                  <a:moveTo>
                    <a:pt x="767448" y="140906"/>
                  </a:moveTo>
                  <a:lnTo>
                    <a:pt x="739013" y="140906"/>
                  </a:lnTo>
                  <a:lnTo>
                    <a:pt x="739013" y="169341"/>
                  </a:lnTo>
                  <a:lnTo>
                    <a:pt x="767448" y="169341"/>
                  </a:lnTo>
                  <a:lnTo>
                    <a:pt x="767448" y="140906"/>
                  </a:lnTo>
                  <a:close/>
                </a:path>
                <a:path w="1165859" h="368300">
                  <a:moveTo>
                    <a:pt x="795870" y="197751"/>
                  </a:moveTo>
                  <a:lnTo>
                    <a:pt x="767448" y="197751"/>
                  </a:lnTo>
                  <a:lnTo>
                    <a:pt x="739013" y="197751"/>
                  </a:lnTo>
                  <a:lnTo>
                    <a:pt x="739013" y="226187"/>
                  </a:lnTo>
                  <a:lnTo>
                    <a:pt x="767448" y="226187"/>
                  </a:lnTo>
                  <a:lnTo>
                    <a:pt x="795870" y="226187"/>
                  </a:lnTo>
                  <a:lnTo>
                    <a:pt x="795870" y="197751"/>
                  </a:lnTo>
                  <a:close/>
                </a:path>
                <a:path w="1165859" h="368300">
                  <a:moveTo>
                    <a:pt x="852716" y="169341"/>
                  </a:moveTo>
                  <a:lnTo>
                    <a:pt x="824293" y="169341"/>
                  </a:lnTo>
                  <a:lnTo>
                    <a:pt x="824293" y="197751"/>
                  </a:lnTo>
                  <a:lnTo>
                    <a:pt x="852716" y="197751"/>
                  </a:lnTo>
                  <a:lnTo>
                    <a:pt x="852716" y="169341"/>
                  </a:lnTo>
                  <a:close/>
                </a:path>
                <a:path w="1165859" h="368300">
                  <a:moveTo>
                    <a:pt x="881138" y="226187"/>
                  </a:moveTo>
                  <a:lnTo>
                    <a:pt x="852716" y="226187"/>
                  </a:lnTo>
                  <a:lnTo>
                    <a:pt x="852716" y="254609"/>
                  </a:lnTo>
                  <a:lnTo>
                    <a:pt x="881138" y="254609"/>
                  </a:lnTo>
                  <a:lnTo>
                    <a:pt x="881138" y="226187"/>
                  </a:lnTo>
                  <a:close/>
                </a:path>
                <a:path w="1165859" h="368300">
                  <a:moveTo>
                    <a:pt x="937983" y="112483"/>
                  </a:moveTo>
                  <a:lnTo>
                    <a:pt x="909561" y="112483"/>
                  </a:lnTo>
                  <a:lnTo>
                    <a:pt x="881138" y="112483"/>
                  </a:lnTo>
                  <a:lnTo>
                    <a:pt x="852716" y="112483"/>
                  </a:lnTo>
                  <a:lnTo>
                    <a:pt x="824293" y="112483"/>
                  </a:lnTo>
                  <a:lnTo>
                    <a:pt x="824293" y="140906"/>
                  </a:lnTo>
                  <a:lnTo>
                    <a:pt x="852716" y="140906"/>
                  </a:lnTo>
                  <a:lnTo>
                    <a:pt x="881138" y="140906"/>
                  </a:lnTo>
                  <a:lnTo>
                    <a:pt x="909561" y="140906"/>
                  </a:lnTo>
                  <a:lnTo>
                    <a:pt x="909561" y="169341"/>
                  </a:lnTo>
                  <a:lnTo>
                    <a:pt x="937983" y="169341"/>
                  </a:lnTo>
                  <a:lnTo>
                    <a:pt x="937983" y="112483"/>
                  </a:lnTo>
                  <a:close/>
                </a:path>
                <a:path w="1165859" h="368300">
                  <a:moveTo>
                    <a:pt x="994829" y="84061"/>
                  </a:moveTo>
                  <a:lnTo>
                    <a:pt x="966419" y="84061"/>
                  </a:lnTo>
                  <a:lnTo>
                    <a:pt x="966419" y="112483"/>
                  </a:lnTo>
                  <a:lnTo>
                    <a:pt x="994829" y="112483"/>
                  </a:lnTo>
                  <a:lnTo>
                    <a:pt x="994829" y="84061"/>
                  </a:lnTo>
                  <a:close/>
                </a:path>
                <a:path w="1165859" h="368300">
                  <a:moveTo>
                    <a:pt x="1051687" y="169341"/>
                  </a:moveTo>
                  <a:lnTo>
                    <a:pt x="1023264" y="169341"/>
                  </a:lnTo>
                  <a:lnTo>
                    <a:pt x="994829" y="169341"/>
                  </a:lnTo>
                  <a:lnTo>
                    <a:pt x="994829" y="140906"/>
                  </a:lnTo>
                  <a:lnTo>
                    <a:pt x="966419" y="140906"/>
                  </a:lnTo>
                  <a:lnTo>
                    <a:pt x="966419" y="197751"/>
                  </a:lnTo>
                  <a:lnTo>
                    <a:pt x="937983" y="197751"/>
                  </a:lnTo>
                  <a:lnTo>
                    <a:pt x="909561" y="197751"/>
                  </a:lnTo>
                  <a:lnTo>
                    <a:pt x="881138" y="197751"/>
                  </a:lnTo>
                  <a:lnTo>
                    <a:pt x="881138" y="226187"/>
                  </a:lnTo>
                  <a:lnTo>
                    <a:pt x="909561" y="226187"/>
                  </a:lnTo>
                  <a:lnTo>
                    <a:pt x="937983" y="226187"/>
                  </a:lnTo>
                  <a:lnTo>
                    <a:pt x="937983" y="254609"/>
                  </a:lnTo>
                  <a:lnTo>
                    <a:pt x="909561" y="254609"/>
                  </a:lnTo>
                  <a:lnTo>
                    <a:pt x="881138" y="254609"/>
                  </a:lnTo>
                  <a:lnTo>
                    <a:pt x="881138" y="339877"/>
                  </a:lnTo>
                  <a:lnTo>
                    <a:pt x="909561" y="339877"/>
                  </a:lnTo>
                  <a:lnTo>
                    <a:pt x="909561" y="311454"/>
                  </a:lnTo>
                  <a:lnTo>
                    <a:pt x="937983" y="311454"/>
                  </a:lnTo>
                  <a:lnTo>
                    <a:pt x="966419" y="311454"/>
                  </a:lnTo>
                  <a:lnTo>
                    <a:pt x="966419" y="226187"/>
                  </a:lnTo>
                  <a:lnTo>
                    <a:pt x="994829" y="226187"/>
                  </a:lnTo>
                  <a:lnTo>
                    <a:pt x="1023264" y="226187"/>
                  </a:lnTo>
                  <a:lnTo>
                    <a:pt x="1023264" y="197751"/>
                  </a:lnTo>
                  <a:lnTo>
                    <a:pt x="1051687" y="197751"/>
                  </a:lnTo>
                  <a:lnTo>
                    <a:pt x="1051687" y="169341"/>
                  </a:lnTo>
                  <a:close/>
                </a:path>
                <a:path w="1165859" h="368300">
                  <a:moveTo>
                    <a:pt x="1108532" y="84061"/>
                  </a:moveTo>
                  <a:lnTo>
                    <a:pt x="1080109" y="84061"/>
                  </a:lnTo>
                  <a:lnTo>
                    <a:pt x="1080109" y="112483"/>
                  </a:lnTo>
                  <a:lnTo>
                    <a:pt x="1108532" y="112483"/>
                  </a:lnTo>
                  <a:lnTo>
                    <a:pt x="1108532" y="84061"/>
                  </a:lnTo>
                  <a:close/>
                </a:path>
                <a:path w="1165859" h="368300">
                  <a:moveTo>
                    <a:pt x="1136954" y="226187"/>
                  </a:moveTo>
                  <a:lnTo>
                    <a:pt x="1108532" y="226187"/>
                  </a:lnTo>
                  <a:lnTo>
                    <a:pt x="1108532" y="197751"/>
                  </a:lnTo>
                  <a:lnTo>
                    <a:pt x="1080109" y="197751"/>
                  </a:lnTo>
                  <a:lnTo>
                    <a:pt x="1080109" y="226187"/>
                  </a:lnTo>
                  <a:lnTo>
                    <a:pt x="1051687" y="226187"/>
                  </a:lnTo>
                  <a:lnTo>
                    <a:pt x="1023264" y="226187"/>
                  </a:lnTo>
                  <a:lnTo>
                    <a:pt x="1023264" y="254609"/>
                  </a:lnTo>
                  <a:lnTo>
                    <a:pt x="1051687" y="254609"/>
                  </a:lnTo>
                  <a:lnTo>
                    <a:pt x="1080109" y="254609"/>
                  </a:lnTo>
                  <a:lnTo>
                    <a:pt x="1108532" y="254609"/>
                  </a:lnTo>
                  <a:lnTo>
                    <a:pt x="1136954" y="254609"/>
                  </a:lnTo>
                  <a:lnTo>
                    <a:pt x="1136954" y="226187"/>
                  </a:lnTo>
                  <a:close/>
                </a:path>
                <a:path w="1165859" h="368300">
                  <a:moveTo>
                    <a:pt x="1165377" y="254609"/>
                  </a:moveTo>
                  <a:lnTo>
                    <a:pt x="1136954" y="254609"/>
                  </a:lnTo>
                  <a:lnTo>
                    <a:pt x="1136954" y="283032"/>
                  </a:lnTo>
                  <a:lnTo>
                    <a:pt x="1165377" y="283032"/>
                  </a:lnTo>
                  <a:lnTo>
                    <a:pt x="1165377" y="254609"/>
                  </a:lnTo>
                  <a:close/>
                </a:path>
                <a:path w="1165859" h="368300">
                  <a:moveTo>
                    <a:pt x="1165377" y="169341"/>
                  </a:moveTo>
                  <a:lnTo>
                    <a:pt x="1136954" y="169341"/>
                  </a:lnTo>
                  <a:lnTo>
                    <a:pt x="1136954" y="226187"/>
                  </a:lnTo>
                  <a:lnTo>
                    <a:pt x="1165377" y="226187"/>
                  </a:lnTo>
                  <a:lnTo>
                    <a:pt x="1165377" y="169341"/>
                  </a:lnTo>
                  <a:close/>
                </a:path>
                <a:path w="1165859" h="368300">
                  <a:moveTo>
                    <a:pt x="1165377" y="112483"/>
                  </a:moveTo>
                  <a:lnTo>
                    <a:pt x="1136954" y="112483"/>
                  </a:lnTo>
                  <a:lnTo>
                    <a:pt x="1108532" y="112483"/>
                  </a:lnTo>
                  <a:lnTo>
                    <a:pt x="1108532" y="169341"/>
                  </a:lnTo>
                  <a:lnTo>
                    <a:pt x="1136954" y="169341"/>
                  </a:lnTo>
                  <a:lnTo>
                    <a:pt x="1136954" y="140906"/>
                  </a:lnTo>
                  <a:lnTo>
                    <a:pt x="1165377" y="140906"/>
                  </a:lnTo>
                  <a:lnTo>
                    <a:pt x="1165377" y="11248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2158" y="1117378"/>
              <a:ext cx="1165860" cy="540385"/>
            </a:xfrm>
            <a:custGeom>
              <a:avLst/>
              <a:gdLst/>
              <a:ahLst/>
              <a:cxnLst/>
              <a:rect l="l" t="t" r="r" b="b"/>
              <a:pathLst>
                <a:path w="1165859" h="540385">
                  <a:moveTo>
                    <a:pt x="28422" y="341083"/>
                  </a:moveTo>
                  <a:lnTo>
                    <a:pt x="0" y="341083"/>
                  </a:lnTo>
                  <a:lnTo>
                    <a:pt x="0" y="369506"/>
                  </a:lnTo>
                  <a:lnTo>
                    <a:pt x="28422" y="369506"/>
                  </a:lnTo>
                  <a:lnTo>
                    <a:pt x="28422" y="341083"/>
                  </a:lnTo>
                  <a:close/>
                </a:path>
                <a:path w="1165859" h="540385">
                  <a:moveTo>
                    <a:pt x="28422" y="284238"/>
                  </a:moveTo>
                  <a:lnTo>
                    <a:pt x="0" y="284238"/>
                  </a:lnTo>
                  <a:lnTo>
                    <a:pt x="0" y="312661"/>
                  </a:lnTo>
                  <a:lnTo>
                    <a:pt x="28422" y="312661"/>
                  </a:lnTo>
                  <a:lnTo>
                    <a:pt x="28422" y="284238"/>
                  </a:lnTo>
                  <a:close/>
                </a:path>
                <a:path w="1165859" h="540385">
                  <a:moveTo>
                    <a:pt x="56845" y="369506"/>
                  </a:moveTo>
                  <a:lnTo>
                    <a:pt x="28422" y="369506"/>
                  </a:lnTo>
                  <a:lnTo>
                    <a:pt x="28422" y="397929"/>
                  </a:lnTo>
                  <a:lnTo>
                    <a:pt x="56845" y="397929"/>
                  </a:lnTo>
                  <a:lnTo>
                    <a:pt x="56845" y="369506"/>
                  </a:lnTo>
                  <a:close/>
                </a:path>
                <a:path w="1165859" h="540385">
                  <a:moveTo>
                    <a:pt x="85267" y="170548"/>
                  </a:moveTo>
                  <a:lnTo>
                    <a:pt x="56845" y="170548"/>
                  </a:lnTo>
                  <a:lnTo>
                    <a:pt x="56845" y="198970"/>
                  </a:lnTo>
                  <a:lnTo>
                    <a:pt x="85267" y="198970"/>
                  </a:lnTo>
                  <a:lnTo>
                    <a:pt x="85267" y="170548"/>
                  </a:lnTo>
                  <a:close/>
                </a:path>
                <a:path w="1165859" h="540385">
                  <a:moveTo>
                    <a:pt x="142113" y="312661"/>
                  </a:moveTo>
                  <a:lnTo>
                    <a:pt x="113690" y="312661"/>
                  </a:lnTo>
                  <a:lnTo>
                    <a:pt x="85267" y="312661"/>
                  </a:lnTo>
                  <a:lnTo>
                    <a:pt x="56845" y="312661"/>
                  </a:lnTo>
                  <a:lnTo>
                    <a:pt x="56845" y="341083"/>
                  </a:lnTo>
                  <a:lnTo>
                    <a:pt x="85267" y="341083"/>
                  </a:lnTo>
                  <a:lnTo>
                    <a:pt x="113690" y="341083"/>
                  </a:lnTo>
                  <a:lnTo>
                    <a:pt x="113690" y="369506"/>
                  </a:lnTo>
                  <a:lnTo>
                    <a:pt x="85267" y="369506"/>
                  </a:lnTo>
                  <a:lnTo>
                    <a:pt x="85267" y="426351"/>
                  </a:lnTo>
                  <a:lnTo>
                    <a:pt x="113690" y="426351"/>
                  </a:lnTo>
                  <a:lnTo>
                    <a:pt x="113690" y="397929"/>
                  </a:lnTo>
                  <a:lnTo>
                    <a:pt x="142113" y="397929"/>
                  </a:lnTo>
                  <a:lnTo>
                    <a:pt x="142113" y="312661"/>
                  </a:lnTo>
                  <a:close/>
                </a:path>
                <a:path w="1165859" h="540385">
                  <a:moveTo>
                    <a:pt x="170548" y="227393"/>
                  </a:moveTo>
                  <a:lnTo>
                    <a:pt x="142113" y="227393"/>
                  </a:lnTo>
                  <a:lnTo>
                    <a:pt x="142113" y="255816"/>
                  </a:lnTo>
                  <a:lnTo>
                    <a:pt x="170548" y="255816"/>
                  </a:lnTo>
                  <a:lnTo>
                    <a:pt x="170548" y="227393"/>
                  </a:lnTo>
                  <a:close/>
                </a:path>
                <a:path w="1165859" h="540385">
                  <a:moveTo>
                    <a:pt x="170548" y="170548"/>
                  </a:moveTo>
                  <a:lnTo>
                    <a:pt x="142113" y="170548"/>
                  </a:lnTo>
                  <a:lnTo>
                    <a:pt x="142113" y="56845"/>
                  </a:lnTo>
                  <a:lnTo>
                    <a:pt x="113690" y="56845"/>
                  </a:lnTo>
                  <a:lnTo>
                    <a:pt x="113690" y="85267"/>
                  </a:lnTo>
                  <a:lnTo>
                    <a:pt x="85267" y="85267"/>
                  </a:lnTo>
                  <a:lnTo>
                    <a:pt x="85267" y="56845"/>
                  </a:lnTo>
                  <a:lnTo>
                    <a:pt x="113690" y="56845"/>
                  </a:lnTo>
                  <a:lnTo>
                    <a:pt x="113690" y="28422"/>
                  </a:lnTo>
                  <a:lnTo>
                    <a:pt x="85267" y="28422"/>
                  </a:lnTo>
                  <a:lnTo>
                    <a:pt x="85267" y="0"/>
                  </a:lnTo>
                  <a:lnTo>
                    <a:pt x="56845" y="0"/>
                  </a:lnTo>
                  <a:lnTo>
                    <a:pt x="56845" y="28422"/>
                  </a:lnTo>
                  <a:lnTo>
                    <a:pt x="28422" y="28422"/>
                  </a:lnTo>
                  <a:lnTo>
                    <a:pt x="28422" y="56845"/>
                  </a:lnTo>
                  <a:lnTo>
                    <a:pt x="56845" y="56845"/>
                  </a:lnTo>
                  <a:lnTo>
                    <a:pt x="56845" y="85267"/>
                  </a:lnTo>
                  <a:lnTo>
                    <a:pt x="28422" y="85267"/>
                  </a:lnTo>
                  <a:lnTo>
                    <a:pt x="28422" y="56845"/>
                  </a:lnTo>
                  <a:lnTo>
                    <a:pt x="0" y="56845"/>
                  </a:lnTo>
                  <a:lnTo>
                    <a:pt x="0" y="113703"/>
                  </a:lnTo>
                  <a:lnTo>
                    <a:pt x="28422" y="113703"/>
                  </a:lnTo>
                  <a:lnTo>
                    <a:pt x="28422" y="142113"/>
                  </a:lnTo>
                  <a:lnTo>
                    <a:pt x="56845" y="142113"/>
                  </a:lnTo>
                  <a:lnTo>
                    <a:pt x="56845" y="113703"/>
                  </a:lnTo>
                  <a:lnTo>
                    <a:pt x="85267" y="113703"/>
                  </a:lnTo>
                  <a:lnTo>
                    <a:pt x="113690" y="113703"/>
                  </a:lnTo>
                  <a:lnTo>
                    <a:pt x="113690" y="227393"/>
                  </a:lnTo>
                  <a:lnTo>
                    <a:pt x="142113" y="227393"/>
                  </a:lnTo>
                  <a:lnTo>
                    <a:pt x="142113" y="198970"/>
                  </a:lnTo>
                  <a:lnTo>
                    <a:pt x="170548" y="198970"/>
                  </a:lnTo>
                  <a:lnTo>
                    <a:pt x="170548" y="170548"/>
                  </a:lnTo>
                  <a:close/>
                </a:path>
                <a:path w="1165859" h="540385">
                  <a:moveTo>
                    <a:pt x="198970" y="426351"/>
                  </a:moveTo>
                  <a:lnTo>
                    <a:pt x="170548" y="426351"/>
                  </a:lnTo>
                  <a:lnTo>
                    <a:pt x="170548" y="397929"/>
                  </a:lnTo>
                  <a:lnTo>
                    <a:pt x="142113" y="397929"/>
                  </a:lnTo>
                  <a:lnTo>
                    <a:pt x="142113" y="426351"/>
                  </a:lnTo>
                  <a:lnTo>
                    <a:pt x="113690" y="426351"/>
                  </a:lnTo>
                  <a:lnTo>
                    <a:pt x="113690" y="454787"/>
                  </a:lnTo>
                  <a:lnTo>
                    <a:pt x="142113" y="454787"/>
                  </a:lnTo>
                  <a:lnTo>
                    <a:pt x="170548" y="454787"/>
                  </a:lnTo>
                  <a:lnTo>
                    <a:pt x="198970" y="454787"/>
                  </a:lnTo>
                  <a:lnTo>
                    <a:pt x="198970" y="426351"/>
                  </a:lnTo>
                  <a:close/>
                </a:path>
                <a:path w="1165859" h="540385">
                  <a:moveTo>
                    <a:pt x="227393" y="227393"/>
                  </a:moveTo>
                  <a:lnTo>
                    <a:pt x="198970" y="227393"/>
                  </a:lnTo>
                  <a:lnTo>
                    <a:pt x="198970" y="255816"/>
                  </a:lnTo>
                  <a:lnTo>
                    <a:pt x="170548" y="255816"/>
                  </a:lnTo>
                  <a:lnTo>
                    <a:pt x="170548" y="284238"/>
                  </a:lnTo>
                  <a:lnTo>
                    <a:pt x="198970" y="284238"/>
                  </a:lnTo>
                  <a:lnTo>
                    <a:pt x="198970" y="312661"/>
                  </a:lnTo>
                  <a:lnTo>
                    <a:pt x="170548" y="312661"/>
                  </a:lnTo>
                  <a:lnTo>
                    <a:pt x="170548" y="341083"/>
                  </a:lnTo>
                  <a:lnTo>
                    <a:pt x="198970" y="341083"/>
                  </a:lnTo>
                  <a:lnTo>
                    <a:pt x="227393" y="341083"/>
                  </a:lnTo>
                  <a:lnTo>
                    <a:pt x="227393" y="227393"/>
                  </a:lnTo>
                  <a:close/>
                </a:path>
                <a:path w="1165859" h="540385">
                  <a:moveTo>
                    <a:pt x="369506" y="284238"/>
                  </a:moveTo>
                  <a:lnTo>
                    <a:pt x="341083" y="284238"/>
                  </a:lnTo>
                  <a:lnTo>
                    <a:pt x="341083" y="312661"/>
                  </a:lnTo>
                  <a:lnTo>
                    <a:pt x="369506" y="312661"/>
                  </a:lnTo>
                  <a:lnTo>
                    <a:pt x="369506" y="284238"/>
                  </a:lnTo>
                  <a:close/>
                </a:path>
                <a:path w="1165859" h="540385">
                  <a:moveTo>
                    <a:pt x="397929" y="426351"/>
                  </a:moveTo>
                  <a:lnTo>
                    <a:pt x="369506" y="426351"/>
                  </a:lnTo>
                  <a:lnTo>
                    <a:pt x="369506" y="397929"/>
                  </a:lnTo>
                  <a:lnTo>
                    <a:pt x="341083" y="397929"/>
                  </a:lnTo>
                  <a:lnTo>
                    <a:pt x="341083" y="341083"/>
                  </a:lnTo>
                  <a:lnTo>
                    <a:pt x="312661" y="341083"/>
                  </a:lnTo>
                  <a:lnTo>
                    <a:pt x="312661" y="397929"/>
                  </a:lnTo>
                  <a:lnTo>
                    <a:pt x="284238" y="397929"/>
                  </a:lnTo>
                  <a:lnTo>
                    <a:pt x="284238" y="312661"/>
                  </a:lnTo>
                  <a:lnTo>
                    <a:pt x="255816" y="312661"/>
                  </a:lnTo>
                  <a:lnTo>
                    <a:pt x="255816" y="341083"/>
                  </a:lnTo>
                  <a:lnTo>
                    <a:pt x="227393" y="341083"/>
                  </a:lnTo>
                  <a:lnTo>
                    <a:pt x="227393" y="369506"/>
                  </a:lnTo>
                  <a:lnTo>
                    <a:pt x="198970" y="369506"/>
                  </a:lnTo>
                  <a:lnTo>
                    <a:pt x="170548" y="369506"/>
                  </a:lnTo>
                  <a:lnTo>
                    <a:pt x="170548" y="397929"/>
                  </a:lnTo>
                  <a:lnTo>
                    <a:pt x="198970" y="397929"/>
                  </a:lnTo>
                  <a:lnTo>
                    <a:pt x="227393" y="397929"/>
                  </a:lnTo>
                  <a:lnTo>
                    <a:pt x="227393" y="426351"/>
                  </a:lnTo>
                  <a:lnTo>
                    <a:pt x="255816" y="426351"/>
                  </a:lnTo>
                  <a:lnTo>
                    <a:pt x="284238" y="426351"/>
                  </a:lnTo>
                  <a:lnTo>
                    <a:pt x="312661" y="426351"/>
                  </a:lnTo>
                  <a:lnTo>
                    <a:pt x="312661" y="454787"/>
                  </a:lnTo>
                  <a:lnTo>
                    <a:pt x="284238" y="454787"/>
                  </a:lnTo>
                  <a:lnTo>
                    <a:pt x="284238" y="483209"/>
                  </a:lnTo>
                  <a:lnTo>
                    <a:pt x="312661" y="483209"/>
                  </a:lnTo>
                  <a:lnTo>
                    <a:pt x="341083" y="483209"/>
                  </a:lnTo>
                  <a:lnTo>
                    <a:pt x="341083" y="511632"/>
                  </a:lnTo>
                  <a:lnTo>
                    <a:pt x="369506" y="511632"/>
                  </a:lnTo>
                  <a:lnTo>
                    <a:pt x="369506" y="454787"/>
                  </a:lnTo>
                  <a:lnTo>
                    <a:pt x="397929" y="454787"/>
                  </a:lnTo>
                  <a:lnTo>
                    <a:pt x="397929" y="426351"/>
                  </a:lnTo>
                  <a:close/>
                </a:path>
                <a:path w="1165859" h="540385">
                  <a:moveTo>
                    <a:pt x="426364" y="312661"/>
                  </a:moveTo>
                  <a:lnTo>
                    <a:pt x="397929" y="312661"/>
                  </a:lnTo>
                  <a:lnTo>
                    <a:pt x="369506" y="312661"/>
                  </a:lnTo>
                  <a:lnTo>
                    <a:pt x="369506" y="341083"/>
                  </a:lnTo>
                  <a:lnTo>
                    <a:pt x="397929" y="341083"/>
                  </a:lnTo>
                  <a:lnTo>
                    <a:pt x="397929" y="369506"/>
                  </a:lnTo>
                  <a:lnTo>
                    <a:pt x="369506" y="369506"/>
                  </a:lnTo>
                  <a:lnTo>
                    <a:pt x="369506" y="397929"/>
                  </a:lnTo>
                  <a:lnTo>
                    <a:pt x="397929" y="397929"/>
                  </a:lnTo>
                  <a:lnTo>
                    <a:pt x="426364" y="397929"/>
                  </a:lnTo>
                  <a:lnTo>
                    <a:pt x="426364" y="312661"/>
                  </a:lnTo>
                  <a:close/>
                </a:path>
                <a:path w="1165859" h="540385">
                  <a:moveTo>
                    <a:pt x="483209" y="312661"/>
                  </a:moveTo>
                  <a:lnTo>
                    <a:pt x="454787" y="312661"/>
                  </a:lnTo>
                  <a:lnTo>
                    <a:pt x="454787" y="341083"/>
                  </a:lnTo>
                  <a:lnTo>
                    <a:pt x="483209" y="341083"/>
                  </a:lnTo>
                  <a:lnTo>
                    <a:pt x="483209" y="312661"/>
                  </a:lnTo>
                  <a:close/>
                </a:path>
                <a:path w="1165859" h="540385">
                  <a:moveTo>
                    <a:pt x="540054" y="312661"/>
                  </a:moveTo>
                  <a:lnTo>
                    <a:pt x="511632" y="312661"/>
                  </a:lnTo>
                  <a:lnTo>
                    <a:pt x="511632" y="341083"/>
                  </a:lnTo>
                  <a:lnTo>
                    <a:pt x="483209" y="341083"/>
                  </a:lnTo>
                  <a:lnTo>
                    <a:pt x="483209" y="369506"/>
                  </a:lnTo>
                  <a:lnTo>
                    <a:pt x="511632" y="369506"/>
                  </a:lnTo>
                  <a:lnTo>
                    <a:pt x="540054" y="369506"/>
                  </a:lnTo>
                  <a:lnTo>
                    <a:pt x="540054" y="312661"/>
                  </a:lnTo>
                  <a:close/>
                </a:path>
                <a:path w="1165859" h="540385">
                  <a:moveTo>
                    <a:pt x="568477" y="397929"/>
                  </a:moveTo>
                  <a:lnTo>
                    <a:pt x="540054" y="397929"/>
                  </a:lnTo>
                  <a:lnTo>
                    <a:pt x="511632" y="397929"/>
                  </a:lnTo>
                  <a:lnTo>
                    <a:pt x="511632" y="426351"/>
                  </a:lnTo>
                  <a:lnTo>
                    <a:pt x="483209" y="426351"/>
                  </a:lnTo>
                  <a:lnTo>
                    <a:pt x="483209" y="454787"/>
                  </a:lnTo>
                  <a:lnTo>
                    <a:pt x="483209" y="483209"/>
                  </a:lnTo>
                  <a:lnTo>
                    <a:pt x="454787" y="483209"/>
                  </a:lnTo>
                  <a:lnTo>
                    <a:pt x="454787" y="454787"/>
                  </a:lnTo>
                  <a:lnTo>
                    <a:pt x="483209" y="454787"/>
                  </a:lnTo>
                  <a:lnTo>
                    <a:pt x="483209" y="426351"/>
                  </a:lnTo>
                  <a:lnTo>
                    <a:pt x="483209" y="397929"/>
                  </a:lnTo>
                  <a:lnTo>
                    <a:pt x="454787" y="397929"/>
                  </a:lnTo>
                  <a:lnTo>
                    <a:pt x="454787" y="426351"/>
                  </a:lnTo>
                  <a:lnTo>
                    <a:pt x="426364" y="426351"/>
                  </a:lnTo>
                  <a:lnTo>
                    <a:pt x="426364" y="540054"/>
                  </a:lnTo>
                  <a:lnTo>
                    <a:pt x="454787" y="540054"/>
                  </a:lnTo>
                  <a:lnTo>
                    <a:pt x="454787" y="511632"/>
                  </a:lnTo>
                  <a:lnTo>
                    <a:pt x="483209" y="511632"/>
                  </a:lnTo>
                  <a:lnTo>
                    <a:pt x="483209" y="540054"/>
                  </a:lnTo>
                  <a:lnTo>
                    <a:pt x="511632" y="540054"/>
                  </a:lnTo>
                  <a:lnTo>
                    <a:pt x="511632" y="454787"/>
                  </a:lnTo>
                  <a:lnTo>
                    <a:pt x="540054" y="454787"/>
                  </a:lnTo>
                  <a:lnTo>
                    <a:pt x="540054" y="426351"/>
                  </a:lnTo>
                  <a:lnTo>
                    <a:pt x="568477" y="426351"/>
                  </a:lnTo>
                  <a:lnTo>
                    <a:pt x="568477" y="397929"/>
                  </a:lnTo>
                  <a:close/>
                </a:path>
                <a:path w="1165859" h="540385">
                  <a:moveTo>
                    <a:pt x="596900" y="341083"/>
                  </a:moveTo>
                  <a:lnTo>
                    <a:pt x="568477" y="341083"/>
                  </a:lnTo>
                  <a:lnTo>
                    <a:pt x="568477" y="369506"/>
                  </a:lnTo>
                  <a:lnTo>
                    <a:pt x="596900" y="369506"/>
                  </a:lnTo>
                  <a:lnTo>
                    <a:pt x="596900" y="341083"/>
                  </a:lnTo>
                  <a:close/>
                </a:path>
                <a:path w="1165859" h="540385">
                  <a:moveTo>
                    <a:pt x="625322" y="426351"/>
                  </a:moveTo>
                  <a:lnTo>
                    <a:pt x="596900" y="426351"/>
                  </a:lnTo>
                  <a:lnTo>
                    <a:pt x="568477" y="426351"/>
                  </a:lnTo>
                  <a:lnTo>
                    <a:pt x="568477" y="483209"/>
                  </a:lnTo>
                  <a:lnTo>
                    <a:pt x="596900" y="483209"/>
                  </a:lnTo>
                  <a:lnTo>
                    <a:pt x="625322" y="483209"/>
                  </a:lnTo>
                  <a:lnTo>
                    <a:pt x="625322" y="426351"/>
                  </a:lnTo>
                  <a:close/>
                </a:path>
                <a:path w="1165859" h="540385">
                  <a:moveTo>
                    <a:pt x="682167" y="426351"/>
                  </a:moveTo>
                  <a:lnTo>
                    <a:pt x="653745" y="426351"/>
                  </a:lnTo>
                  <a:lnTo>
                    <a:pt x="653745" y="454787"/>
                  </a:lnTo>
                  <a:lnTo>
                    <a:pt x="682167" y="454787"/>
                  </a:lnTo>
                  <a:lnTo>
                    <a:pt x="682167" y="426351"/>
                  </a:lnTo>
                  <a:close/>
                </a:path>
                <a:path w="1165859" h="540385">
                  <a:moveTo>
                    <a:pt x="682167" y="341083"/>
                  </a:moveTo>
                  <a:lnTo>
                    <a:pt x="653745" y="341083"/>
                  </a:lnTo>
                  <a:lnTo>
                    <a:pt x="625322" y="341083"/>
                  </a:lnTo>
                  <a:lnTo>
                    <a:pt x="625322" y="369506"/>
                  </a:lnTo>
                  <a:lnTo>
                    <a:pt x="596900" y="369506"/>
                  </a:lnTo>
                  <a:lnTo>
                    <a:pt x="596900" y="397929"/>
                  </a:lnTo>
                  <a:lnTo>
                    <a:pt x="625322" y="397929"/>
                  </a:lnTo>
                  <a:lnTo>
                    <a:pt x="625322" y="426351"/>
                  </a:lnTo>
                  <a:lnTo>
                    <a:pt x="653745" y="426351"/>
                  </a:lnTo>
                  <a:lnTo>
                    <a:pt x="653745" y="369506"/>
                  </a:lnTo>
                  <a:lnTo>
                    <a:pt x="682167" y="369506"/>
                  </a:lnTo>
                  <a:lnTo>
                    <a:pt x="682167" y="341083"/>
                  </a:lnTo>
                  <a:close/>
                </a:path>
                <a:path w="1165859" h="540385">
                  <a:moveTo>
                    <a:pt x="682167" y="284238"/>
                  </a:moveTo>
                  <a:lnTo>
                    <a:pt x="653745" y="284238"/>
                  </a:lnTo>
                  <a:lnTo>
                    <a:pt x="653745" y="255816"/>
                  </a:lnTo>
                  <a:lnTo>
                    <a:pt x="625322" y="255816"/>
                  </a:lnTo>
                  <a:lnTo>
                    <a:pt x="625322" y="284238"/>
                  </a:lnTo>
                  <a:lnTo>
                    <a:pt x="596900" y="284238"/>
                  </a:lnTo>
                  <a:lnTo>
                    <a:pt x="596900" y="341083"/>
                  </a:lnTo>
                  <a:lnTo>
                    <a:pt x="625322" y="341083"/>
                  </a:lnTo>
                  <a:lnTo>
                    <a:pt x="625322" y="312661"/>
                  </a:lnTo>
                  <a:lnTo>
                    <a:pt x="653745" y="312661"/>
                  </a:lnTo>
                  <a:lnTo>
                    <a:pt x="682167" y="312661"/>
                  </a:lnTo>
                  <a:lnTo>
                    <a:pt x="682167" y="284238"/>
                  </a:lnTo>
                  <a:close/>
                </a:path>
                <a:path w="1165859" h="540385">
                  <a:moveTo>
                    <a:pt x="710603" y="397929"/>
                  </a:moveTo>
                  <a:lnTo>
                    <a:pt x="682167" y="397929"/>
                  </a:lnTo>
                  <a:lnTo>
                    <a:pt x="682167" y="426351"/>
                  </a:lnTo>
                  <a:lnTo>
                    <a:pt x="710603" y="426351"/>
                  </a:lnTo>
                  <a:lnTo>
                    <a:pt x="710603" y="397929"/>
                  </a:lnTo>
                  <a:close/>
                </a:path>
                <a:path w="1165859" h="540385">
                  <a:moveTo>
                    <a:pt x="767448" y="312661"/>
                  </a:moveTo>
                  <a:lnTo>
                    <a:pt x="739013" y="312661"/>
                  </a:lnTo>
                  <a:lnTo>
                    <a:pt x="739013" y="341083"/>
                  </a:lnTo>
                  <a:lnTo>
                    <a:pt x="767448" y="341083"/>
                  </a:lnTo>
                  <a:lnTo>
                    <a:pt x="767448" y="312661"/>
                  </a:lnTo>
                  <a:close/>
                </a:path>
                <a:path w="1165859" h="540385">
                  <a:moveTo>
                    <a:pt x="881138" y="454787"/>
                  </a:moveTo>
                  <a:lnTo>
                    <a:pt x="852716" y="454787"/>
                  </a:lnTo>
                  <a:lnTo>
                    <a:pt x="852716" y="483209"/>
                  </a:lnTo>
                  <a:lnTo>
                    <a:pt x="881138" y="483209"/>
                  </a:lnTo>
                  <a:lnTo>
                    <a:pt x="881138" y="454787"/>
                  </a:lnTo>
                  <a:close/>
                </a:path>
                <a:path w="1165859" h="540385">
                  <a:moveTo>
                    <a:pt x="881138" y="284238"/>
                  </a:moveTo>
                  <a:lnTo>
                    <a:pt x="852716" y="284238"/>
                  </a:lnTo>
                  <a:lnTo>
                    <a:pt x="824293" y="284238"/>
                  </a:lnTo>
                  <a:lnTo>
                    <a:pt x="795870" y="284238"/>
                  </a:lnTo>
                  <a:lnTo>
                    <a:pt x="795870" y="227393"/>
                  </a:lnTo>
                  <a:lnTo>
                    <a:pt x="824293" y="227393"/>
                  </a:lnTo>
                  <a:lnTo>
                    <a:pt x="824293" y="170548"/>
                  </a:lnTo>
                  <a:lnTo>
                    <a:pt x="795870" y="170548"/>
                  </a:lnTo>
                  <a:lnTo>
                    <a:pt x="795870" y="198970"/>
                  </a:lnTo>
                  <a:lnTo>
                    <a:pt x="767448" y="198970"/>
                  </a:lnTo>
                  <a:lnTo>
                    <a:pt x="767448" y="255816"/>
                  </a:lnTo>
                  <a:lnTo>
                    <a:pt x="739013" y="255816"/>
                  </a:lnTo>
                  <a:lnTo>
                    <a:pt x="710603" y="255816"/>
                  </a:lnTo>
                  <a:lnTo>
                    <a:pt x="710603" y="227393"/>
                  </a:lnTo>
                  <a:lnTo>
                    <a:pt x="682167" y="227393"/>
                  </a:lnTo>
                  <a:lnTo>
                    <a:pt x="653745" y="227393"/>
                  </a:lnTo>
                  <a:lnTo>
                    <a:pt x="653745" y="255816"/>
                  </a:lnTo>
                  <a:lnTo>
                    <a:pt x="682167" y="255816"/>
                  </a:lnTo>
                  <a:lnTo>
                    <a:pt x="682167" y="284238"/>
                  </a:lnTo>
                  <a:lnTo>
                    <a:pt x="710603" y="284238"/>
                  </a:lnTo>
                  <a:lnTo>
                    <a:pt x="710603" y="312661"/>
                  </a:lnTo>
                  <a:lnTo>
                    <a:pt x="739013" y="312661"/>
                  </a:lnTo>
                  <a:lnTo>
                    <a:pt x="739013" y="284238"/>
                  </a:lnTo>
                  <a:lnTo>
                    <a:pt x="767448" y="284238"/>
                  </a:lnTo>
                  <a:lnTo>
                    <a:pt x="767448" y="312661"/>
                  </a:lnTo>
                  <a:lnTo>
                    <a:pt x="795870" y="312661"/>
                  </a:lnTo>
                  <a:lnTo>
                    <a:pt x="795870" y="341083"/>
                  </a:lnTo>
                  <a:lnTo>
                    <a:pt x="824293" y="341083"/>
                  </a:lnTo>
                  <a:lnTo>
                    <a:pt x="824293" y="312661"/>
                  </a:lnTo>
                  <a:lnTo>
                    <a:pt x="852716" y="312661"/>
                  </a:lnTo>
                  <a:lnTo>
                    <a:pt x="881138" y="312661"/>
                  </a:lnTo>
                  <a:lnTo>
                    <a:pt x="881138" y="284238"/>
                  </a:lnTo>
                  <a:close/>
                </a:path>
                <a:path w="1165859" h="540385">
                  <a:moveTo>
                    <a:pt x="909561" y="341083"/>
                  </a:moveTo>
                  <a:lnTo>
                    <a:pt x="881138" y="341083"/>
                  </a:lnTo>
                  <a:lnTo>
                    <a:pt x="852716" y="341083"/>
                  </a:lnTo>
                  <a:lnTo>
                    <a:pt x="852716" y="369506"/>
                  </a:lnTo>
                  <a:lnTo>
                    <a:pt x="881138" y="369506"/>
                  </a:lnTo>
                  <a:lnTo>
                    <a:pt x="909561" y="369506"/>
                  </a:lnTo>
                  <a:lnTo>
                    <a:pt x="909561" y="341083"/>
                  </a:lnTo>
                  <a:close/>
                </a:path>
                <a:path w="1165859" h="540385">
                  <a:moveTo>
                    <a:pt x="994829" y="312661"/>
                  </a:moveTo>
                  <a:lnTo>
                    <a:pt x="966419" y="312661"/>
                  </a:lnTo>
                  <a:lnTo>
                    <a:pt x="966419" y="341083"/>
                  </a:lnTo>
                  <a:lnTo>
                    <a:pt x="994829" y="341083"/>
                  </a:lnTo>
                  <a:lnTo>
                    <a:pt x="994829" y="312661"/>
                  </a:lnTo>
                  <a:close/>
                </a:path>
                <a:path w="1165859" h="540385">
                  <a:moveTo>
                    <a:pt x="1051687" y="454787"/>
                  </a:moveTo>
                  <a:lnTo>
                    <a:pt x="1023264" y="454787"/>
                  </a:lnTo>
                  <a:lnTo>
                    <a:pt x="994829" y="454787"/>
                  </a:lnTo>
                  <a:lnTo>
                    <a:pt x="994829" y="426351"/>
                  </a:lnTo>
                  <a:lnTo>
                    <a:pt x="966419" y="426351"/>
                  </a:lnTo>
                  <a:lnTo>
                    <a:pt x="966419" y="483209"/>
                  </a:lnTo>
                  <a:lnTo>
                    <a:pt x="994829" y="483209"/>
                  </a:lnTo>
                  <a:lnTo>
                    <a:pt x="994829" y="511632"/>
                  </a:lnTo>
                  <a:lnTo>
                    <a:pt x="1023264" y="511632"/>
                  </a:lnTo>
                  <a:lnTo>
                    <a:pt x="1023264" y="483209"/>
                  </a:lnTo>
                  <a:lnTo>
                    <a:pt x="1051687" y="483209"/>
                  </a:lnTo>
                  <a:lnTo>
                    <a:pt x="1051687" y="454787"/>
                  </a:lnTo>
                  <a:close/>
                </a:path>
                <a:path w="1165859" h="540385">
                  <a:moveTo>
                    <a:pt x="1051687" y="341083"/>
                  </a:moveTo>
                  <a:lnTo>
                    <a:pt x="1023264" y="341083"/>
                  </a:lnTo>
                  <a:lnTo>
                    <a:pt x="1023264" y="369506"/>
                  </a:lnTo>
                  <a:lnTo>
                    <a:pt x="1051687" y="369506"/>
                  </a:lnTo>
                  <a:lnTo>
                    <a:pt x="1051687" y="341083"/>
                  </a:lnTo>
                  <a:close/>
                </a:path>
                <a:path w="1165859" h="540385">
                  <a:moveTo>
                    <a:pt x="1080109" y="397929"/>
                  </a:moveTo>
                  <a:lnTo>
                    <a:pt x="1051687" y="397929"/>
                  </a:lnTo>
                  <a:lnTo>
                    <a:pt x="1023264" y="397929"/>
                  </a:lnTo>
                  <a:lnTo>
                    <a:pt x="1023264" y="426351"/>
                  </a:lnTo>
                  <a:lnTo>
                    <a:pt x="1051687" y="426351"/>
                  </a:lnTo>
                  <a:lnTo>
                    <a:pt x="1051687" y="454787"/>
                  </a:lnTo>
                  <a:lnTo>
                    <a:pt x="1080109" y="454787"/>
                  </a:lnTo>
                  <a:lnTo>
                    <a:pt x="1080109" y="397929"/>
                  </a:lnTo>
                  <a:close/>
                </a:path>
                <a:path w="1165859" h="540385">
                  <a:moveTo>
                    <a:pt x="1108532" y="255816"/>
                  </a:moveTo>
                  <a:lnTo>
                    <a:pt x="1080109" y="255816"/>
                  </a:lnTo>
                  <a:lnTo>
                    <a:pt x="1080109" y="227393"/>
                  </a:lnTo>
                  <a:lnTo>
                    <a:pt x="1051687" y="227393"/>
                  </a:lnTo>
                  <a:lnTo>
                    <a:pt x="1023264" y="227393"/>
                  </a:lnTo>
                  <a:lnTo>
                    <a:pt x="1023264" y="255816"/>
                  </a:lnTo>
                  <a:lnTo>
                    <a:pt x="994829" y="255816"/>
                  </a:lnTo>
                  <a:lnTo>
                    <a:pt x="966419" y="255816"/>
                  </a:lnTo>
                  <a:lnTo>
                    <a:pt x="966419" y="284238"/>
                  </a:lnTo>
                  <a:lnTo>
                    <a:pt x="994829" y="284238"/>
                  </a:lnTo>
                  <a:lnTo>
                    <a:pt x="1023264" y="284238"/>
                  </a:lnTo>
                  <a:lnTo>
                    <a:pt x="1023264" y="312661"/>
                  </a:lnTo>
                  <a:lnTo>
                    <a:pt x="1051687" y="312661"/>
                  </a:lnTo>
                  <a:lnTo>
                    <a:pt x="1051687" y="284238"/>
                  </a:lnTo>
                  <a:lnTo>
                    <a:pt x="1080109" y="284238"/>
                  </a:lnTo>
                  <a:lnTo>
                    <a:pt x="1080109" y="312661"/>
                  </a:lnTo>
                  <a:lnTo>
                    <a:pt x="1051687" y="312661"/>
                  </a:lnTo>
                  <a:lnTo>
                    <a:pt x="1051687" y="341083"/>
                  </a:lnTo>
                  <a:lnTo>
                    <a:pt x="1080109" y="341083"/>
                  </a:lnTo>
                  <a:lnTo>
                    <a:pt x="1080109" y="369506"/>
                  </a:lnTo>
                  <a:lnTo>
                    <a:pt x="1108532" y="369506"/>
                  </a:lnTo>
                  <a:lnTo>
                    <a:pt x="1108532" y="255816"/>
                  </a:lnTo>
                  <a:close/>
                </a:path>
                <a:path w="1165859" h="540385">
                  <a:moveTo>
                    <a:pt x="1165377" y="255816"/>
                  </a:moveTo>
                  <a:lnTo>
                    <a:pt x="1136954" y="255816"/>
                  </a:lnTo>
                  <a:lnTo>
                    <a:pt x="1136954" y="284238"/>
                  </a:lnTo>
                  <a:lnTo>
                    <a:pt x="1165377" y="284238"/>
                  </a:lnTo>
                  <a:lnTo>
                    <a:pt x="1165377" y="25581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2158" y="1515307"/>
              <a:ext cx="1165860" cy="455295"/>
            </a:xfrm>
            <a:custGeom>
              <a:avLst/>
              <a:gdLst/>
              <a:ahLst/>
              <a:cxnLst/>
              <a:rect l="l" t="t" r="r" b="b"/>
              <a:pathLst>
                <a:path w="1165859" h="455294">
                  <a:moveTo>
                    <a:pt x="198970" y="255816"/>
                  </a:moveTo>
                  <a:lnTo>
                    <a:pt x="170548" y="255816"/>
                  </a:lnTo>
                  <a:lnTo>
                    <a:pt x="170548" y="284238"/>
                  </a:lnTo>
                  <a:lnTo>
                    <a:pt x="198970" y="284238"/>
                  </a:lnTo>
                  <a:lnTo>
                    <a:pt x="198970" y="255816"/>
                  </a:lnTo>
                  <a:close/>
                </a:path>
                <a:path w="1165859" h="455294">
                  <a:moveTo>
                    <a:pt x="227393" y="56857"/>
                  </a:moveTo>
                  <a:lnTo>
                    <a:pt x="198970" y="56857"/>
                  </a:lnTo>
                  <a:lnTo>
                    <a:pt x="198970" y="85280"/>
                  </a:lnTo>
                  <a:lnTo>
                    <a:pt x="170548" y="85280"/>
                  </a:lnTo>
                  <a:lnTo>
                    <a:pt x="142113" y="85280"/>
                  </a:lnTo>
                  <a:lnTo>
                    <a:pt x="113690" y="85280"/>
                  </a:lnTo>
                  <a:lnTo>
                    <a:pt x="85267" y="85280"/>
                  </a:lnTo>
                  <a:lnTo>
                    <a:pt x="56845" y="85280"/>
                  </a:lnTo>
                  <a:lnTo>
                    <a:pt x="56845" y="28422"/>
                  </a:lnTo>
                  <a:lnTo>
                    <a:pt x="28422" y="28422"/>
                  </a:lnTo>
                  <a:lnTo>
                    <a:pt x="28422" y="0"/>
                  </a:lnTo>
                  <a:lnTo>
                    <a:pt x="0" y="0"/>
                  </a:lnTo>
                  <a:lnTo>
                    <a:pt x="0" y="56857"/>
                  </a:lnTo>
                  <a:lnTo>
                    <a:pt x="28422" y="56857"/>
                  </a:lnTo>
                  <a:lnTo>
                    <a:pt x="28422" y="113703"/>
                  </a:lnTo>
                  <a:lnTo>
                    <a:pt x="56845" y="113703"/>
                  </a:lnTo>
                  <a:lnTo>
                    <a:pt x="56845" y="142125"/>
                  </a:lnTo>
                  <a:lnTo>
                    <a:pt x="85267" y="142125"/>
                  </a:lnTo>
                  <a:lnTo>
                    <a:pt x="113690" y="142125"/>
                  </a:lnTo>
                  <a:lnTo>
                    <a:pt x="113690" y="198970"/>
                  </a:lnTo>
                  <a:lnTo>
                    <a:pt x="85267" y="198970"/>
                  </a:lnTo>
                  <a:lnTo>
                    <a:pt x="85267" y="170548"/>
                  </a:lnTo>
                  <a:lnTo>
                    <a:pt x="56845" y="170548"/>
                  </a:lnTo>
                  <a:lnTo>
                    <a:pt x="28422" y="170548"/>
                  </a:lnTo>
                  <a:lnTo>
                    <a:pt x="28422" y="113703"/>
                  </a:lnTo>
                  <a:lnTo>
                    <a:pt x="0" y="113703"/>
                  </a:lnTo>
                  <a:lnTo>
                    <a:pt x="0" y="284238"/>
                  </a:lnTo>
                  <a:lnTo>
                    <a:pt x="28422" y="284238"/>
                  </a:lnTo>
                  <a:lnTo>
                    <a:pt x="56845" y="284238"/>
                  </a:lnTo>
                  <a:lnTo>
                    <a:pt x="56845" y="255816"/>
                  </a:lnTo>
                  <a:lnTo>
                    <a:pt x="85267" y="255816"/>
                  </a:lnTo>
                  <a:lnTo>
                    <a:pt x="85267" y="284238"/>
                  </a:lnTo>
                  <a:lnTo>
                    <a:pt x="113690" y="284238"/>
                  </a:lnTo>
                  <a:lnTo>
                    <a:pt x="113690" y="227393"/>
                  </a:lnTo>
                  <a:lnTo>
                    <a:pt x="142113" y="227393"/>
                  </a:lnTo>
                  <a:lnTo>
                    <a:pt x="142113" y="255816"/>
                  </a:lnTo>
                  <a:lnTo>
                    <a:pt x="170548" y="255816"/>
                  </a:lnTo>
                  <a:lnTo>
                    <a:pt x="170548" y="227393"/>
                  </a:lnTo>
                  <a:lnTo>
                    <a:pt x="198970" y="227393"/>
                  </a:lnTo>
                  <a:lnTo>
                    <a:pt x="198970" y="198970"/>
                  </a:lnTo>
                  <a:lnTo>
                    <a:pt x="170548" y="198970"/>
                  </a:lnTo>
                  <a:lnTo>
                    <a:pt x="170548" y="170548"/>
                  </a:lnTo>
                  <a:lnTo>
                    <a:pt x="198970" y="170548"/>
                  </a:lnTo>
                  <a:lnTo>
                    <a:pt x="198970" y="198970"/>
                  </a:lnTo>
                  <a:lnTo>
                    <a:pt x="227393" y="198970"/>
                  </a:lnTo>
                  <a:lnTo>
                    <a:pt x="227393" y="142125"/>
                  </a:lnTo>
                  <a:lnTo>
                    <a:pt x="198970" y="142125"/>
                  </a:lnTo>
                  <a:lnTo>
                    <a:pt x="170548" y="142125"/>
                  </a:lnTo>
                  <a:lnTo>
                    <a:pt x="142113" y="142125"/>
                  </a:lnTo>
                  <a:lnTo>
                    <a:pt x="142113" y="113703"/>
                  </a:lnTo>
                  <a:lnTo>
                    <a:pt x="170548" y="113703"/>
                  </a:lnTo>
                  <a:lnTo>
                    <a:pt x="198970" y="113703"/>
                  </a:lnTo>
                  <a:lnTo>
                    <a:pt x="227393" y="113703"/>
                  </a:lnTo>
                  <a:lnTo>
                    <a:pt x="227393" y="56857"/>
                  </a:lnTo>
                  <a:close/>
                </a:path>
                <a:path w="1165859" h="455294">
                  <a:moveTo>
                    <a:pt x="255816" y="198970"/>
                  </a:moveTo>
                  <a:lnTo>
                    <a:pt x="227393" y="198970"/>
                  </a:lnTo>
                  <a:lnTo>
                    <a:pt x="227393" y="227393"/>
                  </a:lnTo>
                  <a:lnTo>
                    <a:pt x="255816" y="227393"/>
                  </a:lnTo>
                  <a:lnTo>
                    <a:pt x="255816" y="198970"/>
                  </a:lnTo>
                  <a:close/>
                </a:path>
                <a:path w="1165859" h="455294">
                  <a:moveTo>
                    <a:pt x="284238" y="142125"/>
                  </a:moveTo>
                  <a:lnTo>
                    <a:pt x="255816" y="142125"/>
                  </a:lnTo>
                  <a:lnTo>
                    <a:pt x="255816" y="170548"/>
                  </a:lnTo>
                  <a:lnTo>
                    <a:pt x="284238" y="170548"/>
                  </a:lnTo>
                  <a:lnTo>
                    <a:pt x="284238" y="142125"/>
                  </a:lnTo>
                  <a:close/>
                </a:path>
                <a:path w="1165859" h="455294">
                  <a:moveTo>
                    <a:pt x="284238" y="85280"/>
                  </a:moveTo>
                  <a:lnTo>
                    <a:pt x="255816" y="85280"/>
                  </a:lnTo>
                  <a:lnTo>
                    <a:pt x="255816" y="113703"/>
                  </a:lnTo>
                  <a:lnTo>
                    <a:pt x="284238" y="113703"/>
                  </a:lnTo>
                  <a:lnTo>
                    <a:pt x="284238" y="85280"/>
                  </a:lnTo>
                  <a:close/>
                </a:path>
                <a:path w="1165859" h="455294">
                  <a:moveTo>
                    <a:pt x="312661" y="312674"/>
                  </a:moveTo>
                  <a:lnTo>
                    <a:pt x="284238" y="312674"/>
                  </a:lnTo>
                  <a:lnTo>
                    <a:pt x="255816" y="312674"/>
                  </a:lnTo>
                  <a:lnTo>
                    <a:pt x="255816" y="284238"/>
                  </a:lnTo>
                  <a:lnTo>
                    <a:pt x="227393" y="284238"/>
                  </a:lnTo>
                  <a:lnTo>
                    <a:pt x="227393" y="341096"/>
                  </a:lnTo>
                  <a:lnTo>
                    <a:pt x="255816" y="341096"/>
                  </a:lnTo>
                  <a:lnTo>
                    <a:pt x="255816" y="369519"/>
                  </a:lnTo>
                  <a:lnTo>
                    <a:pt x="227393" y="369519"/>
                  </a:lnTo>
                  <a:lnTo>
                    <a:pt x="227393" y="426364"/>
                  </a:lnTo>
                  <a:lnTo>
                    <a:pt x="255816" y="426364"/>
                  </a:lnTo>
                  <a:lnTo>
                    <a:pt x="255816" y="397941"/>
                  </a:lnTo>
                  <a:lnTo>
                    <a:pt x="284238" y="397941"/>
                  </a:lnTo>
                  <a:lnTo>
                    <a:pt x="284238" y="341096"/>
                  </a:lnTo>
                  <a:lnTo>
                    <a:pt x="312661" y="341096"/>
                  </a:lnTo>
                  <a:lnTo>
                    <a:pt x="312661" y="312674"/>
                  </a:lnTo>
                  <a:close/>
                </a:path>
                <a:path w="1165859" h="455294">
                  <a:moveTo>
                    <a:pt x="341083" y="341096"/>
                  </a:moveTo>
                  <a:lnTo>
                    <a:pt x="312661" y="341096"/>
                  </a:lnTo>
                  <a:lnTo>
                    <a:pt x="312661" y="397941"/>
                  </a:lnTo>
                  <a:lnTo>
                    <a:pt x="341083" y="397941"/>
                  </a:lnTo>
                  <a:lnTo>
                    <a:pt x="341083" y="341096"/>
                  </a:lnTo>
                  <a:close/>
                </a:path>
                <a:path w="1165859" h="455294">
                  <a:moveTo>
                    <a:pt x="341083" y="227393"/>
                  </a:moveTo>
                  <a:lnTo>
                    <a:pt x="312661" y="227393"/>
                  </a:lnTo>
                  <a:lnTo>
                    <a:pt x="312661" y="170548"/>
                  </a:lnTo>
                  <a:lnTo>
                    <a:pt x="284238" y="170548"/>
                  </a:lnTo>
                  <a:lnTo>
                    <a:pt x="284238" y="255816"/>
                  </a:lnTo>
                  <a:lnTo>
                    <a:pt x="255816" y="255816"/>
                  </a:lnTo>
                  <a:lnTo>
                    <a:pt x="255816" y="284238"/>
                  </a:lnTo>
                  <a:lnTo>
                    <a:pt x="284238" y="284238"/>
                  </a:lnTo>
                  <a:lnTo>
                    <a:pt x="312661" y="284238"/>
                  </a:lnTo>
                  <a:lnTo>
                    <a:pt x="312661" y="255816"/>
                  </a:lnTo>
                  <a:lnTo>
                    <a:pt x="341083" y="255816"/>
                  </a:lnTo>
                  <a:lnTo>
                    <a:pt x="341083" y="227393"/>
                  </a:lnTo>
                  <a:close/>
                </a:path>
                <a:path w="1165859" h="455294">
                  <a:moveTo>
                    <a:pt x="341083" y="113703"/>
                  </a:moveTo>
                  <a:lnTo>
                    <a:pt x="312661" y="113703"/>
                  </a:lnTo>
                  <a:lnTo>
                    <a:pt x="284238" y="113703"/>
                  </a:lnTo>
                  <a:lnTo>
                    <a:pt x="284238" y="142125"/>
                  </a:lnTo>
                  <a:lnTo>
                    <a:pt x="312661" y="142125"/>
                  </a:lnTo>
                  <a:lnTo>
                    <a:pt x="312661" y="170548"/>
                  </a:lnTo>
                  <a:lnTo>
                    <a:pt x="341083" y="170548"/>
                  </a:lnTo>
                  <a:lnTo>
                    <a:pt x="341083" y="113703"/>
                  </a:lnTo>
                  <a:close/>
                </a:path>
                <a:path w="1165859" h="455294">
                  <a:moveTo>
                    <a:pt x="369506" y="397941"/>
                  </a:moveTo>
                  <a:lnTo>
                    <a:pt x="341083" y="397941"/>
                  </a:lnTo>
                  <a:lnTo>
                    <a:pt x="341083" y="426364"/>
                  </a:lnTo>
                  <a:lnTo>
                    <a:pt x="369506" y="426364"/>
                  </a:lnTo>
                  <a:lnTo>
                    <a:pt x="369506" y="397941"/>
                  </a:lnTo>
                  <a:close/>
                </a:path>
                <a:path w="1165859" h="455294">
                  <a:moveTo>
                    <a:pt x="397929" y="113703"/>
                  </a:moveTo>
                  <a:lnTo>
                    <a:pt x="369506" y="113703"/>
                  </a:lnTo>
                  <a:lnTo>
                    <a:pt x="369506" y="142125"/>
                  </a:lnTo>
                  <a:lnTo>
                    <a:pt x="397929" y="142125"/>
                  </a:lnTo>
                  <a:lnTo>
                    <a:pt x="397929" y="113703"/>
                  </a:lnTo>
                  <a:close/>
                </a:path>
                <a:path w="1165859" h="455294">
                  <a:moveTo>
                    <a:pt x="454787" y="369519"/>
                  </a:moveTo>
                  <a:lnTo>
                    <a:pt x="426364" y="369519"/>
                  </a:lnTo>
                  <a:lnTo>
                    <a:pt x="426364" y="341096"/>
                  </a:lnTo>
                  <a:lnTo>
                    <a:pt x="397929" y="341096"/>
                  </a:lnTo>
                  <a:lnTo>
                    <a:pt x="397929" y="312674"/>
                  </a:lnTo>
                  <a:lnTo>
                    <a:pt x="369506" y="312674"/>
                  </a:lnTo>
                  <a:lnTo>
                    <a:pt x="369506" y="284238"/>
                  </a:lnTo>
                  <a:lnTo>
                    <a:pt x="341083" y="284238"/>
                  </a:lnTo>
                  <a:lnTo>
                    <a:pt x="312661" y="284238"/>
                  </a:lnTo>
                  <a:lnTo>
                    <a:pt x="312661" y="312674"/>
                  </a:lnTo>
                  <a:lnTo>
                    <a:pt x="341083" y="312674"/>
                  </a:lnTo>
                  <a:lnTo>
                    <a:pt x="341083" y="341096"/>
                  </a:lnTo>
                  <a:lnTo>
                    <a:pt x="369506" y="341096"/>
                  </a:lnTo>
                  <a:lnTo>
                    <a:pt x="369506" y="369519"/>
                  </a:lnTo>
                  <a:lnTo>
                    <a:pt x="397929" y="369519"/>
                  </a:lnTo>
                  <a:lnTo>
                    <a:pt x="397929" y="397941"/>
                  </a:lnTo>
                  <a:lnTo>
                    <a:pt x="426364" y="397941"/>
                  </a:lnTo>
                  <a:lnTo>
                    <a:pt x="454787" y="397941"/>
                  </a:lnTo>
                  <a:lnTo>
                    <a:pt x="454787" y="369519"/>
                  </a:lnTo>
                  <a:close/>
                </a:path>
                <a:path w="1165859" h="455294">
                  <a:moveTo>
                    <a:pt x="454787" y="227393"/>
                  </a:moveTo>
                  <a:lnTo>
                    <a:pt x="426364" y="227393"/>
                  </a:lnTo>
                  <a:lnTo>
                    <a:pt x="426364" y="255816"/>
                  </a:lnTo>
                  <a:lnTo>
                    <a:pt x="454787" y="255816"/>
                  </a:lnTo>
                  <a:lnTo>
                    <a:pt x="454787" y="227393"/>
                  </a:lnTo>
                  <a:close/>
                </a:path>
                <a:path w="1165859" h="455294">
                  <a:moveTo>
                    <a:pt x="483209" y="284238"/>
                  </a:moveTo>
                  <a:lnTo>
                    <a:pt x="454787" y="284238"/>
                  </a:lnTo>
                  <a:lnTo>
                    <a:pt x="426364" y="284238"/>
                  </a:lnTo>
                  <a:lnTo>
                    <a:pt x="397929" y="284238"/>
                  </a:lnTo>
                  <a:lnTo>
                    <a:pt x="397929" y="312674"/>
                  </a:lnTo>
                  <a:lnTo>
                    <a:pt x="426364" y="312674"/>
                  </a:lnTo>
                  <a:lnTo>
                    <a:pt x="454787" y="312674"/>
                  </a:lnTo>
                  <a:lnTo>
                    <a:pt x="483209" y="312674"/>
                  </a:lnTo>
                  <a:lnTo>
                    <a:pt x="483209" y="284238"/>
                  </a:lnTo>
                  <a:close/>
                </a:path>
                <a:path w="1165859" h="455294">
                  <a:moveTo>
                    <a:pt x="511632" y="341096"/>
                  </a:moveTo>
                  <a:lnTo>
                    <a:pt x="483209" y="341096"/>
                  </a:lnTo>
                  <a:lnTo>
                    <a:pt x="454787" y="341096"/>
                  </a:lnTo>
                  <a:lnTo>
                    <a:pt x="454787" y="369519"/>
                  </a:lnTo>
                  <a:lnTo>
                    <a:pt x="483209" y="369519"/>
                  </a:lnTo>
                  <a:lnTo>
                    <a:pt x="511632" y="369519"/>
                  </a:lnTo>
                  <a:lnTo>
                    <a:pt x="511632" y="341096"/>
                  </a:lnTo>
                  <a:close/>
                </a:path>
                <a:path w="1165859" h="455294">
                  <a:moveTo>
                    <a:pt x="511632" y="170548"/>
                  </a:moveTo>
                  <a:lnTo>
                    <a:pt x="483209" y="170548"/>
                  </a:lnTo>
                  <a:lnTo>
                    <a:pt x="483209" y="142125"/>
                  </a:lnTo>
                  <a:lnTo>
                    <a:pt x="454787" y="142125"/>
                  </a:lnTo>
                  <a:lnTo>
                    <a:pt x="454787" y="170548"/>
                  </a:lnTo>
                  <a:lnTo>
                    <a:pt x="426364" y="170548"/>
                  </a:lnTo>
                  <a:lnTo>
                    <a:pt x="426364" y="142125"/>
                  </a:lnTo>
                  <a:lnTo>
                    <a:pt x="397929" y="142125"/>
                  </a:lnTo>
                  <a:lnTo>
                    <a:pt x="397929" y="170548"/>
                  </a:lnTo>
                  <a:lnTo>
                    <a:pt x="369506" y="170548"/>
                  </a:lnTo>
                  <a:lnTo>
                    <a:pt x="369506" y="198970"/>
                  </a:lnTo>
                  <a:lnTo>
                    <a:pt x="341083" y="198970"/>
                  </a:lnTo>
                  <a:lnTo>
                    <a:pt x="341083" y="227393"/>
                  </a:lnTo>
                  <a:lnTo>
                    <a:pt x="369506" y="227393"/>
                  </a:lnTo>
                  <a:lnTo>
                    <a:pt x="397929" y="227393"/>
                  </a:lnTo>
                  <a:lnTo>
                    <a:pt x="426364" y="227393"/>
                  </a:lnTo>
                  <a:lnTo>
                    <a:pt x="426364" y="198970"/>
                  </a:lnTo>
                  <a:lnTo>
                    <a:pt x="454787" y="198970"/>
                  </a:lnTo>
                  <a:lnTo>
                    <a:pt x="454787" y="227393"/>
                  </a:lnTo>
                  <a:lnTo>
                    <a:pt x="483209" y="227393"/>
                  </a:lnTo>
                  <a:lnTo>
                    <a:pt x="483209" y="198970"/>
                  </a:lnTo>
                  <a:lnTo>
                    <a:pt x="511632" y="198970"/>
                  </a:lnTo>
                  <a:lnTo>
                    <a:pt x="511632" y="170548"/>
                  </a:lnTo>
                  <a:close/>
                </a:path>
                <a:path w="1165859" h="455294">
                  <a:moveTo>
                    <a:pt x="540054" y="142125"/>
                  </a:moveTo>
                  <a:lnTo>
                    <a:pt x="511632" y="142125"/>
                  </a:lnTo>
                  <a:lnTo>
                    <a:pt x="511632" y="170548"/>
                  </a:lnTo>
                  <a:lnTo>
                    <a:pt x="540054" y="170548"/>
                  </a:lnTo>
                  <a:lnTo>
                    <a:pt x="540054" y="142125"/>
                  </a:lnTo>
                  <a:close/>
                </a:path>
                <a:path w="1165859" h="455294">
                  <a:moveTo>
                    <a:pt x="596900" y="426364"/>
                  </a:moveTo>
                  <a:lnTo>
                    <a:pt x="568477" y="426364"/>
                  </a:lnTo>
                  <a:lnTo>
                    <a:pt x="568477" y="369519"/>
                  </a:lnTo>
                  <a:lnTo>
                    <a:pt x="540054" y="369519"/>
                  </a:lnTo>
                  <a:lnTo>
                    <a:pt x="511632" y="369519"/>
                  </a:lnTo>
                  <a:lnTo>
                    <a:pt x="511632" y="426364"/>
                  </a:lnTo>
                  <a:lnTo>
                    <a:pt x="540054" y="426364"/>
                  </a:lnTo>
                  <a:lnTo>
                    <a:pt x="540054" y="454787"/>
                  </a:lnTo>
                  <a:lnTo>
                    <a:pt x="568477" y="454787"/>
                  </a:lnTo>
                  <a:lnTo>
                    <a:pt x="596900" y="454787"/>
                  </a:lnTo>
                  <a:lnTo>
                    <a:pt x="596900" y="426364"/>
                  </a:lnTo>
                  <a:close/>
                </a:path>
                <a:path w="1165859" h="455294">
                  <a:moveTo>
                    <a:pt x="596900" y="341096"/>
                  </a:moveTo>
                  <a:lnTo>
                    <a:pt x="568477" y="341096"/>
                  </a:lnTo>
                  <a:lnTo>
                    <a:pt x="568477" y="369519"/>
                  </a:lnTo>
                  <a:lnTo>
                    <a:pt x="596900" y="369519"/>
                  </a:lnTo>
                  <a:lnTo>
                    <a:pt x="596900" y="341096"/>
                  </a:lnTo>
                  <a:close/>
                </a:path>
                <a:path w="1165859" h="455294">
                  <a:moveTo>
                    <a:pt x="653745" y="284238"/>
                  </a:moveTo>
                  <a:lnTo>
                    <a:pt x="625322" y="284238"/>
                  </a:lnTo>
                  <a:lnTo>
                    <a:pt x="625322" y="255816"/>
                  </a:lnTo>
                  <a:lnTo>
                    <a:pt x="596900" y="255816"/>
                  </a:lnTo>
                  <a:lnTo>
                    <a:pt x="596900" y="227393"/>
                  </a:lnTo>
                  <a:lnTo>
                    <a:pt x="568477" y="227393"/>
                  </a:lnTo>
                  <a:lnTo>
                    <a:pt x="568477" y="255816"/>
                  </a:lnTo>
                  <a:lnTo>
                    <a:pt x="540054" y="255816"/>
                  </a:lnTo>
                  <a:lnTo>
                    <a:pt x="540054" y="198970"/>
                  </a:lnTo>
                  <a:lnTo>
                    <a:pt x="511632" y="198970"/>
                  </a:lnTo>
                  <a:lnTo>
                    <a:pt x="511632" y="255816"/>
                  </a:lnTo>
                  <a:lnTo>
                    <a:pt x="483209" y="255816"/>
                  </a:lnTo>
                  <a:lnTo>
                    <a:pt x="483209" y="284238"/>
                  </a:lnTo>
                  <a:lnTo>
                    <a:pt x="511632" y="284238"/>
                  </a:lnTo>
                  <a:lnTo>
                    <a:pt x="511632" y="312674"/>
                  </a:lnTo>
                  <a:lnTo>
                    <a:pt x="540054" y="312674"/>
                  </a:lnTo>
                  <a:lnTo>
                    <a:pt x="568477" y="312674"/>
                  </a:lnTo>
                  <a:lnTo>
                    <a:pt x="596900" y="312674"/>
                  </a:lnTo>
                  <a:lnTo>
                    <a:pt x="625322" y="312674"/>
                  </a:lnTo>
                  <a:lnTo>
                    <a:pt x="625322" y="369519"/>
                  </a:lnTo>
                  <a:lnTo>
                    <a:pt x="653745" y="369519"/>
                  </a:lnTo>
                  <a:lnTo>
                    <a:pt x="653745" y="284238"/>
                  </a:lnTo>
                  <a:close/>
                </a:path>
                <a:path w="1165859" h="455294">
                  <a:moveTo>
                    <a:pt x="653745" y="227393"/>
                  </a:moveTo>
                  <a:lnTo>
                    <a:pt x="625322" y="227393"/>
                  </a:lnTo>
                  <a:lnTo>
                    <a:pt x="625322" y="255816"/>
                  </a:lnTo>
                  <a:lnTo>
                    <a:pt x="653745" y="255816"/>
                  </a:lnTo>
                  <a:lnTo>
                    <a:pt x="653745" y="227393"/>
                  </a:lnTo>
                  <a:close/>
                </a:path>
                <a:path w="1165859" h="455294">
                  <a:moveTo>
                    <a:pt x="881138" y="56857"/>
                  </a:moveTo>
                  <a:lnTo>
                    <a:pt x="852716" y="56857"/>
                  </a:lnTo>
                  <a:lnTo>
                    <a:pt x="852716" y="85280"/>
                  </a:lnTo>
                  <a:lnTo>
                    <a:pt x="881138" y="85280"/>
                  </a:lnTo>
                  <a:lnTo>
                    <a:pt x="881138" y="56857"/>
                  </a:lnTo>
                  <a:close/>
                </a:path>
                <a:path w="1165859" h="455294">
                  <a:moveTo>
                    <a:pt x="994829" y="227393"/>
                  </a:moveTo>
                  <a:lnTo>
                    <a:pt x="966419" y="227393"/>
                  </a:lnTo>
                  <a:lnTo>
                    <a:pt x="966419" y="255816"/>
                  </a:lnTo>
                  <a:lnTo>
                    <a:pt x="994829" y="255816"/>
                  </a:lnTo>
                  <a:lnTo>
                    <a:pt x="994829" y="227393"/>
                  </a:lnTo>
                  <a:close/>
                </a:path>
                <a:path w="1165859" h="455294">
                  <a:moveTo>
                    <a:pt x="994829" y="113703"/>
                  </a:moveTo>
                  <a:lnTo>
                    <a:pt x="966419" y="113703"/>
                  </a:lnTo>
                  <a:lnTo>
                    <a:pt x="966419" y="142125"/>
                  </a:lnTo>
                  <a:lnTo>
                    <a:pt x="994829" y="142125"/>
                  </a:lnTo>
                  <a:lnTo>
                    <a:pt x="994829" y="113703"/>
                  </a:lnTo>
                  <a:close/>
                </a:path>
                <a:path w="1165859" h="455294">
                  <a:moveTo>
                    <a:pt x="1108532" y="113703"/>
                  </a:moveTo>
                  <a:lnTo>
                    <a:pt x="1080109" y="113703"/>
                  </a:lnTo>
                  <a:lnTo>
                    <a:pt x="1080109" y="85280"/>
                  </a:lnTo>
                  <a:lnTo>
                    <a:pt x="1051687" y="85280"/>
                  </a:lnTo>
                  <a:lnTo>
                    <a:pt x="1051687" y="113703"/>
                  </a:lnTo>
                  <a:lnTo>
                    <a:pt x="1023264" y="113703"/>
                  </a:lnTo>
                  <a:lnTo>
                    <a:pt x="1023264" y="142125"/>
                  </a:lnTo>
                  <a:lnTo>
                    <a:pt x="1051687" y="142125"/>
                  </a:lnTo>
                  <a:lnTo>
                    <a:pt x="1051687" y="170548"/>
                  </a:lnTo>
                  <a:lnTo>
                    <a:pt x="1023264" y="170548"/>
                  </a:lnTo>
                  <a:lnTo>
                    <a:pt x="1023264" y="227393"/>
                  </a:lnTo>
                  <a:lnTo>
                    <a:pt x="1051687" y="227393"/>
                  </a:lnTo>
                  <a:lnTo>
                    <a:pt x="1051687" y="198970"/>
                  </a:lnTo>
                  <a:lnTo>
                    <a:pt x="1080109" y="198970"/>
                  </a:lnTo>
                  <a:lnTo>
                    <a:pt x="1080109" y="142125"/>
                  </a:lnTo>
                  <a:lnTo>
                    <a:pt x="1108532" y="142125"/>
                  </a:lnTo>
                  <a:lnTo>
                    <a:pt x="1108532" y="113703"/>
                  </a:lnTo>
                  <a:close/>
                </a:path>
                <a:path w="1165859" h="455294">
                  <a:moveTo>
                    <a:pt x="1108532" y="56857"/>
                  </a:moveTo>
                  <a:lnTo>
                    <a:pt x="1080109" y="56857"/>
                  </a:lnTo>
                  <a:lnTo>
                    <a:pt x="1080109" y="85280"/>
                  </a:lnTo>
                  <a:lnTo>
                    <a:pt x="1108532" y="85280"/>
                  </a:lnTo>
                  <a:lnTo>
                    <a:pt x="1108532" y="56857"/>
                  </a:lnTo>
                  <a:close/>
                </a:path>
                <a:path w="1165859" h="455294">
                  <a:moveTo>
                    <a:pt x="1136954" y="341096"/>
                  </a:moveTo>
                  <a:lnTo>
                    <a:pt x="1108532" y="341096"/>
                  </a:lnTo>
                  <a:lnTo>
                    <a:pt x="1108532" y="369519"/>
                  </a:lnTo>
                  <a:lnTo>
                    <a:pt x="1136954" y="369519"/>
                  </a:lnTo>
                  <a:lnTo>
                    <a:pt x="1136954" y="341096"/>
                  </a:lnTo>
                  <a:close/>
                </a:path>
                <a:path w="1165859" h="455294">
                  <a:moveTo>
                    <a:pt x="1165377" y="198970"/>
                  </a:moveTo>
                  <a:lnTo>
                    <a:pt x="1136954" y="198970"/>
                  </a:lnTo>
                  <a:lnTo>
                    <a:pt x="1108532" y="198970"/>
                  </a:lnTo>
                  <a:lnTo>
                    <a:pt x="1108532" y="227393"/>
                  </a:lnTo>
                  <a:lnTo>
                    <a:pt x="1080109" y="227393"/>
                  </a:lnTo>
                  <a:lnTo>
                    <a:pt x="1080109" y="284238"/>
                  </a:lnTo>
                  <a:lnTo>
                    <a:pt x="1051687" y="284238"/>
                  </a:lnTo>
                  <a:lnTo>
                    <a:pt x="1051687" y="369519"/>
                  </a:lnTo>
                  <a:lnTo>
                    <a:pt x="1080109" y="369519"/>
                  </a:lnTo>
                  <a:lnTo>
                    <a:pt x="1080109" y="341096"/>
                  </a:lnTo>
                  <a:lnTo>
                    <a:pt x="1108532" y="341096"/>
                  </a:lnTo>
                  <a:lnTo>
                    <a:pt x="1108532" y="255816"/>
                  </a:lnTo>
                  <a:lnTo>
                    <a:pt x="1136954" y="255816"/>
                  </a:lnTo>
                  <a:lnTo>
                    <a:pt x="1136954" y="227393"/>
                  </a:lnTo>
                  <a:lnTo>
                    <a:pt x="1165377" y="227393"/>
                  </a:lnTo>
                  <a:lnTo>
                    <a:pt x="1165377" y="198970"/>
                  </a:lnTo>
                  <a:close/>
                </a:path>
                <a:path w="1165859" h="455294">
                  <a:moveTo>
                    <a:pt x="1165377" y="0"/>
                  </a:moveTo>
                  <a:lnTo>
                    <a:pt x="1136954" y="0"/>
                  </a:lnTo>
                  <a:lnTo>
                    <a:pt x="1108532" y="0"/>
                  </a:lnTo>
                  <a:lnTo>
                    <a:pt x="1108532" y="28422"/>
                  </a:lnTo>
                  <a:lnTo>
                    <a:pt x="1136954" y="28422"/>
                  </a:lnTo>
                  <a:lnTo>
                    <a:pt x="1136954" y="142125"/>
                  </a:lnTo>
                  <a:lnTo>
                    <a:pt x="1108532" y="142125"/>
                  </a:lnTo>
                  <a:lnTo>
                    <a:pt x="1108532" y="170548"/>
                  </a:lnTo>
                  <a:lnTo>
                    <a:pt x="1136954" y="170548"/>
                  </a:lnTo>
                  <a:lnTo>
                    <a:pt x="1165377" y="170548"/>
                  </a:lnTo>
                  <a:lnTo>
                    <a:pt x="1165377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2158" y="862019"/>
              <a:ext cx="1165860" cy="1165225"/>
            </a:xfrm>
            <a:custGeom>
              <a:avLst/>
              <a:gdLst/>
              <a:ahLst/>
              <a:cxnLst/>
              <a:rect l="l" t="t" r="r" b="b"/>
              <a:pathLst>
                <a:path w="1165859" h="1165225">
                  <a:moveTo>
                    <a:pt x="198970" y="27965"/>
                  </a:moveTo>
                  <a:lnTo>
                    <a:pt x="170548" y="27965"/>
                  </a:lnTo>
                  <a:lnTo>
                    <a:pt x="170548" y="170091"/>
                  </a:lnTo>
                  <a:lnTo>
                    <a:pt x="198970" y="170091"/>
                  </a:lnTo>
                  <a:lnTo>
                    <a:pt x="198970" y="27965"/>
                  </a:lnTo>
                  <a:close/>
                </a:path>
                <a:path w="1165859" h="1165225">
                  <a:moveTo>
                    <a:pt x="1989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170180"/>
                  </a:lnTo>
                  <a:lnTo>
                    <a:pt x="0" y="198120"/>
                  </a:lnTo>
                  <a:lnTo>
                    <a:pt x="198970" y="198120"/>
                  </a:lnTo>
                  <a:lnTo>
                    <a:pt x="198970" y="170180"/>
                  </a:lnTo>
                  <a:lnTo>
                    <a:pt x="28422" y="170180"/>
                  </a:lnTo>
                  <a:lnTo>
                    <a:pt x="28422" y="27940"/>
                  </a:lnTo>
                  <a:lnTo>
                    <a:pt x="198970" y="27940"/>
                  </a:lnTo>
                  <a:lnTo>
                    <a:pt x="198970" y="0"/>
                  </a:lnTo>
                  <a:close/>
                </a:path>
                <a:path w="1165859" h="1165225">
                  <a:moveTo>
                    <a:pt x="369506" y="1051229"/>
                  </a:moveTo>
                  <a:lnTo>
                    <a:pt x="341083" y="1051229"/>
                  </a:lnTo>
                  <a:lnTo>
                    <a:pt x="341083" y="1079652"/>
                  </a:lnTo>
                  <a:lnTo>
                    <a:pt x="369506" y="1079652"/>
                  </a:lnTo>
                  <a:lnTo>
                    <a:pt x="369506" y="1051229"/>
                  </a:lnTo>
                  <a:close/>
                </a:path>
                <a:path w="1165859" h="1165225">
                  <a:moveTo>
                    <a:pt x="397929" y="1136497"/>
                  </a:moveTo>
                  <a:lnTo>
                    <a:pt x="369506" y="1136497"/>
                  </a:lnTo>
                  <a:lnTo>
                    <a:pt x="369506" y="1108075"/>
                  </a:lnTo>
                  <a:lnTo>
                    <a:pt x="341083" y="1108075"/>
                  </a:lnTo>
                  <a:lnTo>
                    <a:pt x="341083" y="1079652"/>
                  </a:lnTo>
                  <a:lnTo>
                    <a:pt x="312661" y="1079652"/>
                  </a:lnTo>
                  <a:lnTo>
                    <a:pt x="312661" y="1136497"/>
                  </a:lnTo>
                  <a:lnTo>
                    <a:pt x="284238" y="1136497"/>
                  </a:lnTo>
                  <a:lnTo>
                    <a:pt x="284238" y="1164920"/>
                  </a:lnTo>
                  <a:lnTo>
                    <a:pt x="312661" y="1164920"/>
                  </a:lnTo>
                  <a:lnTo>
                    <a:pt x="341083" y="1164920"/>
                  </a:lnTo>
                  <a:lnTo>
                    <a:pt x="369506" y="1164920"/>
                  </a:lnTo>
                  <a:lnTo>
                    <a:pt x="397929" y="1164920"/>
                  </a:lnTo>
                  <a:lnTo>
                    <a:pt x="397929" y="1136497"/>
                  </a:lnTo>
                  <a:close/>
                </a:path>
                <a:path w="1165859" h="1165225">
                  <a:moveTo>
                    <a:pt x="426364" y="1108075"/>
                  </a:moveTo>
                  <a:lnTo>
                    <a:pt x="397929" y="1108075"/>
                  </a:lnTo>
                  <a:lnTo>
                    <a:pt x="397929" y="1136497"/>
                  </a:lnTo>
                  <a:lnTo>
                    <a:pt x="426364" y="1136497"/>
                  </a:lnTo>
                  <a:lnTo>
                    <a:pt x="426364" y="1108075"/>
                  </a:lnTo>
                  <a:close/>
                </a:path>
                <a:path w="1165859" h="1165225">
                  <a:moveTo>
                    <a:pt x="454787" y="1079652"/>
                  </a:moveTo>
                  <a:lnTo>
                    <a:pt x="426364" y="1079652"/>
                  </a:lnTo>
                  <a:lnTo>
                    <a:pt x="426364" y="1108075"/>
                  </a:lnTo>
                  <a:lnTo>
                    <a:pt x="454787" y="1108075"/>
                  </a:lnTo>
                  <a:lnTo>
                    <a:pt x="454787" y="1079652"/>
                  </a:lnTo>
                  <a:close/>
                </a:path>
                <a:path w="1165859" h="1165225">
                  <a:moveTo>
                    <a:pt x="483209" y="1108075"/>
                  </a:moveTo>
                  <a:lnTo>
                    <a:pt x="454787" y="1108075"/>
                  </a:lnTo>
                  <a:lnTo>
                    <a:pt x="454787" y="1164920"/>
                  </a:lnTo>
                  <a:lnTo>
                    <a:pt x="483209" y="1164920"/>
                  </a:lnTo>
                  <a:lnTo>
                    <a:pt x="483209" y="1108075"/>
                  </a:lnTo>
                  <a:close/>
                </a:path>
                <a:path w="1165859" h="1165225">
                  <a:moveTo>
                    <a:pt x="511632" y="1079652"/>
                  </a:moveTo>
                  <a:lnTo>
                    <a:pt x="483209" y="1079652"/>
                  </a:lnTo>
                  <a:lnTo>
                    <a:pt x="483209" y="1108075"/>
                  </a:lnTo>
                  <a:lnTo>
                    <a:pt x="511632" y="1108075"/>
                  </a:lnTo>
                  <a:lnTo>
                    <a:pt x="511632" y="1079652"/>
                  </a:lnTo>
                  <a:close/>
                </a:path>
                <a:path w="1165859" h="1165225">
                  <a:moveTo>
                    <a:pt x="540054" y="1136497"/>
                  </a:moveTo>
                  <a:lnTo>
                    <a:pt x="511632" y="1136497"/>
                  </a:lnTo>
                  <a:lnTo>
                    <a:pt x="511632" y="1164920"/>
                  </a:lnTo>
                  <a:lnTo>
                    <a:pt x="540054" y="1164920"/>
                  </a:lnTo>
                  <a:lnTo>
                    <a:pt x="540054" y="1136497"/>
                  </a:lnTo>
                  <a:close/>
                </a:path>
                <a:path w="1165859" h="1165225">
                  <a:moveTo>
                    <a:pt x="937983" y="1136497"/>
                  </a:moveTo>
                  <a:lnTo>
                    <a:pt x="909561" y="1136497"/>
                  </a:lnTo>
                  <a:lnTo>
                    <a:pt x="881138" y="1136497"/>
                  </a:lnTo>
                  <a:lnTo>
                    <a:pt x="881138" y="1164920"/>
                  </a:lnTo>
                  <a:lnTo>
                    <a:pt x="909561" y="1164920"/>
                  </a:lnTo>
                  <a:lnTo>
                    <a:pt x="937983" y="1164920"/>
                  </a:lnTo>
                  <a:lnTo>
                    <a:pt x="937983" y="1136497"/>
                  </a:lnTo>
                  <a:close/>
                </a:path>
                <a:path w="1165859" h="1165225">
                  <a:moveTo>
                    <a:pt x="966419" y="597230"/>
                  </a:moveTo>
                  <a:lnTo>
                    <a:pt x="937983" y="597230"/>
                  </a:lnTo>
                  <a:lnTo>
                    <a:pt x="937983" y="625170"/>
                  </a:lnTo>
                  <a:lnTo>
                    <a:pt x="909561" y="625170"/>
                  </a:lnTo>
                  <a:lnTo>
                    <a:pt x="909561" y="682320"/>
                  </a:lnTo>
                  <a:lnTo>
                    <a:pt x="881138" y="682320"/>
                  </a:lnTo>
                  <a:lnTo>
                    <a:pt x="881138" y="710260"/>
                  </a:lnTo>
                  <a:lnTo>
                    <a:pt x="909561" y="710260"/>
                  </a:lnTo>
                  <a:lnTo>
                    <a:pt x="909561" y="739470"/>
                  </a:lnTo>
                  <a:lnTo>
                    <a:pt x="881138" y="739470"/>
                  </a:lnTo>
                  <a:lnTo>
                    <a:pt x="881138" y="767410"/>
                  </a:lnTo>
                  <a:lnTo>
                    <a:pt x="852716" y="767410"/>
                  </a:lnTo>
                  <a:lnTo>
                    <a:pt x="852716" y="824560"/>
                  </a:lnTo>
                  <a:lnTo>
                    <a:pt x="824293" y="824560"/>
                  </a:lnTo>
                  <a:lnTo>
                    <a:pt x="824293" y="852500"/>
                  </a:lnTo>
                  <a:lnTo>
                    <a:pt x="852716" y="852500"/>
                  </a:lnTo>
                  <a:lnTo>
                    <a:pt x="852716" y="881710"/>
                  </a:lnTo>
                  <a:lnTo>
                    <a:pt x="881138" y="881710"/>
                  </a:lnTo>
                  <a:lnTo>
                    <a:pt x="881138" y="937590"/>
                  </a:lnTo>
                  <a:lnTo>
                    <a:pt x="852716" y="937590"/>
                  </a:lnTo>
                  <a:lnTo>
                    <a:pt x="852716" y="966800"/>
                  </a:lnTo>
                  <a:lnTo>
                    <a:pt x="824293" y="966800"/>
                  </a:lnTo>
                  <a:lnTo>
                    <a:pt x="824293" y="994740"/>
                  </a:lnTo>
                  <a:lnTo>
                    <a:pt x="795870" y="994740"/>
                  </a:lnTo>
                  <a:lnTo>
                    <a:pt x="795870" y="1051890"/>
                  </a:lnTo>
                  <a:lnTo>
                    <a:pt x="767448" y="1051890"/>
                  </a:lnTo>
                  <a:lnTo>
                    <a:pt x="739013" y="1051890"/>
                  </a:lnTo>
                  <a:lnTo>
                    <a:pt x="739013" y="1023950"/>
                  </a:lnTo>
                  <a:lnTo>
                    <a:pt x="767448" y="1023950"/>
                  </a:lnTo>
                  <a:lnTo>
                    <a:pt x="767448" y="994740"/>
                  </a:lnTo>
                  <a:lnTo>
                    <a:pt x="795870" y="994740"/>
                  </a:lnTo>
                  <a:lnTo>
                    <a:pt x="795870" y="966800"/>
                  </a:lnTo>
                  <a:lnTo>
                    <a:pt x="824293" y="966800"/>
                  </a:lnTo>
                  <a:lnTo>
                    <a:pt x="824293" y="937590"/>
                  </a:lnTo>
                  <a:lnTo>
                    <a:pt x="852716" y="937590"/>
                  </a:lnTo>
                  <a:lnTo>
                    <a:pt x="852716" y="909650"/>
                  </a:lnTo>
                  <a:lnTo>
                    <a:pt x="824293" y="909650"/>
                  </a:lnTo>
                  <a:lnTo>
                    <a:pt x="824293" y="852500"/>
                  </a:lnTo>
                  <a:lnTo>
                    <a:pt x="795870" y="852500"/>
                  </a:lnTo>
                  <a:lnTo>
                    <a:pt x="795870" y="881710"/>
                  </a:lnTo>
                  <a:lnTo>
                    <a:pt x="767448" y="881710"/>
                  </a:lnTo>
                  <a:lnTo>
                    <a:pt x="767448" y="909650"/>
                  </a:lnTo>
                  <a:lnTo>
                    <a:pt x="795870" y="909650"/>
                  </a:lnTo>
                  <a:lnTo>
                    <a:pt x="795870" y="937590"/>
                  </a:lnTo>
                  <a:lnTo>
                    <a:pt x="767448" y="937590"/>
                  </a:lnTo>
                  <a:lnTo>
                    <a:pt x="767448" y="909650"/>
                  </a:lnTo>
                  <a:lnTo>
                    <a:pt x="739013" y="909650"/>
                  </a:lnTo>
                  <a:lnTo>
                    <a:pt x="739013" y="852500"/>
                  </a:lnTo>
                  <a:lnTo>
                    <a:pt x="767448" y="852500"/>
                  </a:lnTo>
                  <a:lnTo>
                    <a:pt x="767448" y="824560"/>
                  </a:lnTo>
                  <a:lnTo>
                    <a:pt x="739013" y="824560"/>
                  </a:lnTo>
                  <a:lnTo>
                    <a:pt x="739013" y="796620"/>
                  </a:lnTo>
                  <a:lnTo>
                    <a:pt x="767448" y="796620"/>
                  </a:lnTo>
                  <a:lnTo>
                    <a:pt x="767448" y="767410"/>
                  </a:lnTo>
                  <a:lnTo>
                    <a:pt x="795870" y="767410"/>
                  </a:lnTo>
                  <a:lnTo>
                    <a:pt x="795870" y="796620"/>
                  </a:lnTo>
                  <a:lnTo>
                    <a:pt x="824293" y="796620"/>
                  </a:lnTo>
                  <a:lnTo>
                    <a:pt x="824293" y="682320"/>
                  </a:lnTo>
                  <a:lnTo>
                    <a:pt x="852716" y="682320"/>
                  </a:lnTo>
                  <a:lnTo>
                    <a:pt x="852716" y="625170"/>
                  </a:lnTo>
                  <a:lnTo>
                    <a:pt x="824293" y="625170"/>
                  </a:lnTo>
                  <a:lnTo>
                    <a:pt x="795870" y="625170"/>
                  </a:lnTo>
                  <a:lnTo>
                    <a:pt x="795870" y="597230"/>
                  </a:lnTo>
                  <a:lnTo>
                    <a:pt x="767448" y="597230"/>
                  </a:lnTo>
                  <a:lnTo>
                    <a:pt x="767448" y="625170"/>
                  </a:lnTo>
                  <a:lnTo>
                    <a:pt x="739013" y="625170"/>
                  </a:lnTo>
                  <a:lnTo>
                    <a:pt x="739013" y="597230"/>
                  </a:lnTo>
                  <a:lnTo>
                    <a:pt x="710603" y="597230"/>
                  </a:lnTo>
                  <a:lnTo>
                    <a:pt x="710603" y="654380"/>
                  </a:lnTo>
                  <a:lnTo>
                    <a:pt x="739013" y="654380"/>
                  </a:lnTo>
                  <a:lnTo>
                    <a:pt x="739013" y="710260"/>
                  </a:lnTo>
                  <a:lnTo>
                    <a:pt x="767448" y="710260"/>
                  </a:lnTo>
                  <a:lnTo>
                    <a:pt x="767448" y="739470"/>
                  </a:lnTo>
                  <a:lnTo>
                    <a:pt x="739013" y="739470"/>
                  </a:lnTo>
                  <a:lnTo>
                    <a:pt x="739013" y="710260"/>
                  </a:lnTo>
                  <a:lnTo>
                    <a:pt x="710603" y="710260"/>
                  </a:lnTo>
                  <a:lnTo>
                    <a:pt x="682167" y="710260"/>
                  </a:lnTo>
                  <a:lnTo>
                    <a:pt x="682167" y="767410"/>
                  </a:lnTo>
                  <a:lnTo>
                    <a:pt x="710603" y="767410"/>
                  </a:lnTo>
                  <a:lnTo>
                    <a:pt x="710603" y="796620"/>
                  </a:lnTo>
                  <a:lnTo>
                    <a:pt x="710603" y="824560"/>
                  </a:lnTo>
                  <a:lnTo>
                    <a:pt x="710603" y="852500"/>
                  </a:lnTo>
                  <a:lnTo>
                    <a:pt x="682167" y="852500"/>
                  </a:lnTo>
                  <a:lnTo>
                    <a:pt x="682167" y="824560"/>
                  </a:lnTo>
                  <a:lnTo>
                    <a:pt x="710603" y="824560"/>
                  </a:lnTo>
                  <a:lnTo>
                    <a:pt x="710603" y="796620"/>
                  </a:lnTo>
                  <a:lnTo>
                    <a:pt x="682167" y="796620"/>
                  </a:lnTo>
                  <a:lnTo>
                    <a:pt x="682167" y="767410"/>
                  </a:lnTo>
                  <a:lnTo>
                    <a:pt x="653745" y="767410"/>
                  </a:lnTo>
                  <a:lnTo>
                    <a:pt x="625322" y="767410"/>
                  </a:lnTo>
                  <a:lnTo>
                    <a:pt x="625322" y="796620"/>
                  </a:lnTo>
                  <a:lnTo>
                    <a:pt x="625322" y="824560"/>
                  </a:lnTo>
                  <a:lnTo>
                    <a:pt x="596900" y="824560"/>
                  </a:lnTo>
                  <a:lnTo>
                    <a:pt x="596900" y="796620"/>
                  </a:lnTo>
                  <a:lnTo>
                    <a:pt x="625322" y="796620"/>
                  </a:lnTo>
                  <a:lnTo>
                    <a:pt x="625322" y="767410"/>
                  </a:lnTo>
                  <a:lnTo>
                    <a:pt x="596900" y="767410"/>
                  </a:lnTo>
                  <a:lnTo>
                    <a:pt x="568477" y="767410"/>
                  </a:lnTo>
                  <a:lnTo>
                    <a:pt x="568477" y="824560"/>
                  </a:lnTo>
                  <a:lnTo>
                    <a:pt x="540054" y="824560"/>
                  </a:lnTo>
                  <a:lnTo>
                    <a:pt x="540054" y="852500"/>
                  </a:lnTo>
                  <a:lnTo>
                    <a:pt x="568477" y="852500"/>
                  </a:lnTo>
                  <a:lnTo>
                    <a:pt x="596900" y="852500"/>
                  </a:lnTo>
                  <a:lnTo>
                    <a:pt x="596900" y="881710"/>
                  </a:lnTo>
                  <a:lnTo>
                    <a:pt x="625322" y="881710"/>
                  </a:lnTo>
                  <a:lnTo>
                    <a:pt x="625322" y="852500"/>
                  </a:lnTo>
                  <a:lnTo>
                    <a:pt x="653745" y="852500"/>
                  </a:lnTo>
                  <a:lnTo>
                    <a:pt x="653745" y="881710"/>
                  </a:lnTo>
                  <a:lnTo>
                    <a:pt x="682167" y="881710"/>
                  </a:lnTo>
                  <a:lnTo>
                    <a:pt x="682167" y="966800"/>
                  </a:lnTo>
                  <a:lnTo>
                    <a:pt x="710603" y="966800"/>
                  </a:lnTo>
                  <a:lnTo>
                    <a:pt x="710603" y="937590"/>
                  </a:lnTo>
                  <a:lnTo>
                    <a:pt x="739013" y="937590"/>
                  </a:lnTo>
                  <a:lnTo>
                    <a:pt x="739013" y="994740"/>
                  </a:lnTo>
                  <a:lnTo>
                    <a:pt x="710603" y="994740"/>
                  </a:lnTo>
                  <a:lnTo>
                    <a:pt x="682167" y="994740"/>
                  </a:lnTo>
                  <a:lnTo>
                    <a:pt x="682167" y="1023950"/>
                  </a:lnTo>
                  <a:lnTo>
                    <a:pt x="710603" y="1023950"/>
                  </a:lnTo>
                  <a:lnTo>
                    <a:pt x="710603" y="1051890"/>
                  </a:lnTo>
                  <a:lnTo>
                    <a:pt x="682167" y="1051890"/>
                  </a:lnTo>
                  <a:lnTo>
                    <a:pt x="682167" y="1079830"/>
                  </a:lnTo>
                  <a:lnTo>
                    <a:pt x="653745" y="1079830"/>
                  </a:lnTo>
                  <a:lnTo>
                    <a:pt x="653745" y="1051890"/>
                  </a:lnTo>
                  <a:lnTo>
                    <a:pt x="625322" y="1051890"/>
                  </a:lnTo>
                  <a:lnTo>
                    <a:pt x="596900" y="1051890"/>
                  </a:lnTo>
                  <a:lnTo>
                    <a:pt x="596900" y="1079830"/>
                  </a:lnTo>
                  <a:lnTo>
                    <a:pt x="625322" y="1079830"/>
                  </a:lnTo>
                  <a:lnTo>
                    <a:pt x="625322" y="1109040"/>
                  </a:lnTo>
                  <a:lnTo>
                    <a:pt x="596900" y="1109040"/>
                  </a:lnTo>
                  <a:lnTo>
                    <a:pt x="596900" y="1136980"/>
                  </a:lnTo>
                  <a:lnTo>
                    <a:pt x="568477" y="1136980"/>
                  </a:lnTo>
                  <a:lnTo>
                    <a:pt x="568477" y="1164920"/>
                  </a:lnTo>
                  <a:lnTo>
                    <a:pt x="596900" y="1164920"/>
                  </a:lnTo>
                  <a:lnTo>
                    <a:pt x="625322" y="1164920"/>
                  </a:lnTo>
                  <a:lnTo>
                    <a:pt x="625322" y="1136980"/>
                  </a:lnTo>
                  <a:lnTo>
                    <a:pt x="653745" y="1136980"/>
                  </a:lnTo>
                  <a:lnTo>
                    <a:pt x="653745" y="1109040"/>
                  </a:lnTo>
                  <a:lnTo>
                    <a:pt x="682167" y="1109040"/>
                  </a:lnTo>
                  <a:lnTo>
                    <a:pt x="710603" y="1109040"/>
                  </a:lnTo>
                  <a:lnTo>
                    <a:pt x="710603" y="1079830"/>
                  </a:lnTo>
                  <a:lnTo>
                    <a:pt x="739013" y="1079830"/>
                  </a:lnTo>
                  <a:lnTo>
                    <a:pt x="767448" y="1079830"/>
                  </a:lnTo>
                  <a:lnTo>
                    <a:pt x="767448" y="1136497"/>
                  </a:lnTo>
                  <a:lnTo>
                    <a:pt x="739013" y="1136497"/>
                  </a:lnTo>
                  <a:lnTo>
                    <a:pt x="710603" y="1136497"/>
                  </a:lnTo>
                  <a:lnTo>
                    <a:pt x="682167" y="1136497"/>
                  </a:lnTo>
                  <a:lnTo>
                    <a:pt x="682167" y="1164920"/>
                  </a:lnTo>
                  <a:lnTo>
                    <a:pt x="710603" y="1164920"/>
                  </a:lnTo>
                  <a:lnTo>
                    <a:pt x="739013" y="1164920"/>
                  </a:lnTo>
                  <a:lnTo>
                    <a:pt x="767448" y="1164920"/>
                  </a:lnTo>
                  <a:lnTo>
                    <a:pt x="767448" y="1136980"/>
                  </a:lnTo>
                  <a:lnTo>
                    <a:pt x="795870" y="1136980"/>
                  </a:lnTo>
                  <a:lnTo>
                    <a:pt x="795870" y="1109040"/>
                  </a:lnTo>
                  <a:lnTo>
                    <a:pt x="824293" y="1109040"/>
                  </a:lnTo>
                  <a:lnTo>
                    <a:pt x="852716" y="1109040"/>
                  </a:lnTo>
                  <a:lnTo>
                    <a:pt x="881138" y="1109040"/>
                  </a:lnTo>
                  <a:lnTo>
                    <a:pt x="881138" y="1079830"/>
                  </a:lnTo>
                  <a:lnTo>
                    <a:pt x="852716" y="1079830"/>
                  </a:lnTo>
                  <a:lnTo>
                    <a:pt x="824293" y="1079830"/>
                  </a:lnTo>
                  <a:lnTo>
                    <a:pt x="824293" y="1051890"/>
                  </a:lnTo>
                  <a:lnTo>
                    <a:pt x="852716" y="1051890"/>
                  </a:lnTo>
                  <a:lnTo>
                    <a:pt x="881138" y="1051890"/>
                  </a:lnTo>
                  <a:lnTo>
                    <a:pt x="909561" y="1051890"/>
                  </a:lnTo>
                  <a:lnTo>
                    <a:pt x="909561" y="994740"/>
                  </a:lnTo>
                  <a:lnTo>
                    <a:pt x="881138" y="994740"/>
                  </a:lnTo>
                  <a:lnTo>
                    <a:pt x="881138" y="1023950"/>
                  </a:lnTo>
                  <a:lnTo>
                    <a:pt x="852716" y="1023950"/>
                  </a:lnTo>
                  <a:lnTo>
                    <a:pt x="852716" y="994740"/>
                  </a:lnTo>
                  <a:lnTo>
                    <a:pt x="881138" y="994740"/>
                  </a:lnTo>
                  <a:lnTo>
                    <a:pt x="881138" y="966800"/>
                  </a:lnTo>
                  <a:lnTo>
                    <a:pt x="909561" y="966800"/>
                  </a:lnTo>
                  <a:lnTo>
                    <a:pt x="909561" y="881710"/>
                  </a:lnTo>
                  <a:lnTo>
                    <a:pt x="937983" y="881710"/>
                  </a:lnTo>
                  <a:lnTo>
                    <a:pt x="966419" y="881710"/>
                  </a:lnTo>
                  <a:lnTo>
                    <a:pt x="966419" y="824560"/>
                  </a:lnTo>
                  <a:lnTo>
                    <a:pt x="937983" y="824560"/>
                  </a:lnTo>
                  <a:lnTo>
                    <a:pt x="937983" y="796620"/>
                  </a:lnTo>
                  <a:lnTo>
                    <a:pt x="909561" y="796620"/>
                  </a:lnTo>
                  <a:lnTo>
                    <a:pt x="909561" y="767410"/>
                  </a:lnTo>
                  <a:lnTo>
                    <a:pt x="937983" y="767410"/>
                  </a:lnTo>
                  <a:lnTo>
                    <a:pt x="966419" y="767410"/>
                  </a:lnTo>
                  <a:lnTo>
                    <a:pt x="966419" y="739470"/>
                  </a:lnTo>
                  <a:lnTo>
                    <a:pt x="937983" y="739470"/>
                  </a:lnTo>
                  <a:lnTo>
                    <a:pt x="937983" y="654380"/>
                  </a:lnTo>
                  <a:lnTo>
                    <a:pt x="966419" y="654380"/>
                  </a:lnTo>
                  <a:lnTo>
                    <a:pt x="966419" y="597230"/>
                  </a:lnTo>
                  <a:close/>
                </a:path>
                <a:path w="1165859" h="1165225">
                  <a:moveTo>
                    <a:pt x="994829" y="1108075"/>
                  </a:moveTo>
                  <a:lnTo>
                    <a:pt x="966419" y="1108075"/>
                  </a:lnTo>
                  <a:lnTo>
                    <a:pt x="966419" y="1079652"/>
                  </a:lnTo>
                  <a:lnTo>
                    <a:pt x="937983" y="1079652"/>
                  </a:lnTo>
                  <a:lnTo>
                    <a:pt x="909561" y="1079652"/>
                  </a:lnTo>
                  <a:lnTo>
                    <a:pt x="909561" y="1108075"/>
                  </a:lnTo>
                  <a:lnTo>
                    <a:pt x="937983" y="1108075"/>
                  </a:lnTo>
                  <a:lnTo>
                    <a:pt x="937983" y="1136497"/>
                  </a:lnTo>
                  <a:lnTo>
                    <a:pt x="966419" y="1136497"/>
                  </a:lnTo>
                  <a:lnTo>
                    <a:pt x="994829" y="1136497"/>
                  </a:lnTo>
                  <a:lnTo>
                    <a:pt x="994829" y="1108075"/>
                  </a:lnTo>
                  <a:close/>
                </a:path>
                <a:path w="1165859" h="1165225">
                  <a:moveTo>
                    <a:pt x="1080109" y="1079652"/>
                  </a:moveTo>
                  <a:lnTo>
                    <a:pt x="1051687" y="1079652"/>
                  </a:lnTo>
                  <a:lnTo>
                    <a:pt x="1023264" y="1079652"/>
                  </a:lnTo>
                  <a:lnTo>
                    <a:pt x="1023264" y="1051229"/>
                  </a:lnTo>
                  <a:lnTo>
                    <a:pt x="994829" y="1051229"/>
                  </a:lnTo>
                  <a:lnTo>
                    <a:pt x="994829" y="1108075"/>
                  </a:lnTo>
                  <a:lnTo>
                    <a:pt x="1023264" y="1108075"/>
                  </a:lnTo>
                  <a:lnTo>
                    <a:pt x="1023264" y="1164920"/>
                  </a:lnTo>
                  <a:lnTo>
                    <a:pt x="1051687" y="1164920"/>
                  </a:lnTo>
                  <a:lnTo>
                    <a:pt x="1080109" y="1164920"/>
                  </a:lnTo>
                  <a:lnTo>
                    <a:pt x="1080109" y="1136497"/>
                  </a:lnTo>
                  <a:lnTo>
                    <a:pt x="1051687" y="1136497"/>
                  </a:lnTo>
                  <a:lnTo>
                    <a:pt x="1051687" y="1108075"/>
                  </a:lnTo>
                  <a:lnTo>
                    <a:pt x="1080109" y="1108075"/>
                  </a:lnTo>
                  <a:lnTo>
                    <a:pt x="1080109" y="1079652"/>
                  </a:lnTo>
                  <a:close/>
                </a:path>
                <a:path w="1165859" h="1165225">
                  <a:moveTo>
                    <a:pt x="1108532" y="1108075"/>
                  </a:moveTo>
                  <a:lnTo>
                    <a:pt x="1080109" y="1108075"/>
                  </a:lnTo>
                  <a:lnTo>
                    <a:pt x="1080109" y="1136497"/>
                  </a:lnTo>
                  <a:lnTo>
                    <a:pt x="1108532" y="1136497"/>
                  </a:lnTo>
                  <a:lnTo>
                    <a:pt x="1108532" y="1108075"/>
                  </a:lnTo>
                  <a:close/>
                </a:path>
                <a:path w="1165859" h="1165225">
                  <a:moveTo>
                    <a:pt x="1165377" y="1051229"/>
                  </a:moveTo>
                  <a:lnTo>
                    <a:pt x="1136954" y="1051229"/>
                  </a:lnTo>
                  <a:lnTo>
                    <a:pt x="1108532" y="1051229"/>
                  </a:lnTo>
                  <a:lnTo>
                    <a:pt x="1080109" y="1051229"/>
                  </a:lnTo>
                  <a:lnTo>
                    <a:pt x="1080109" y="1079652"/>
                  </a:lnTo>
                  <a:lnTo>
                    <a:pt x="1108532" y="1079652"/>
                  </a:lnTo>
                  <a:lnTo>
                    <a:pt x="1108532" y="1108075"/>
                  </a:lnTo>
                  <a:lnTo>
                    <a:pt x="1136954" y="1108075"/>
                  </a:lnTo>
                  <a:lnTo>
                    <a:pt x="1136954" y="1136497"/>
                  </a:lnTo>
                  <a:lnTo>
                    <a:pt x="1165377" y="1136497"/>
                  </a:lnTo>
                  <a:lnTo>
                    <a:pt x="1165377" y="105122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2158" y="862019"/>
              <a:ext cx="1165860" cy="1164590"/>
            </a:xfrm>
            <a:custGeom>
              <a:avLst/>
              <a:gdLst/>
              <a:ahLst/>
              <a:cxnLst/>
              <a:rect l="l" t="t" r="r" b="b"/>
              <a:pathLst>
                <a:path w="1165859" h="1164589">
                  <a:moveTo>
                    <a:pt x="142113" y="1022807"/>
                  </a:moveTo>
                  <a:lnTo>
                    <a:pt x="56845" y="1022807"/>
                  </a:lnTo>
                  <a:lnTo>
                    <a:pt x="56845" y="1108075"/>
                  </a:lnTo>
                  <a:lnTo>
                    <a:pt x="142113" y="1108075"/>
                  </a:lnTo>
                  <a:lnTo>
                    <a:pt x="142113" y="1022807"/>
                  </a:lnTo>
                  <a:close/>
                </a:path>
                <a:path w="1165859" h="1164589">
                  <a:moveTo>
                    <a:pt x="142113" y="56388"/>
                  </a:moveTo>
                  <a:lnTo>
                    <a:pt x="56845" y="56388"/>
                  </a:lnTo>
                  <a:lnTo>
                    <a:pt x="56845" y="141655"/>
                  </a:lnTo>
                  <a:lnTo>
                    <a:pt x="142113" y="141655"/>
                  </a:lnTo>
                  <a:lnTo>
                    <a:pt x="142113" y="56388"/>
                  </a:lnTo>
                  <a:close/>
                </a:path>
                <a:path w="1165859" h="1164589">
                  <a:moveTo>
                    <a:pt x="198970" y="966470"/>
                  </a:moveTo>
                  <a:lnTo>
                    <a:pt x="0" y="966470"/>
                  </a:lnTo>
                  <a:lnTo>
                    <a:pt x="0" y="994410"/>
                  </a:lnTo>
                  <a:lnTo>
                    <a:pt x="0" y="1136650"/>
                  </a:lnTo>
                  <a:lnTo>
                    <a:pt x="0" y="1164590"/>
                  </a:lnTo>
                  <a:lnTo>
                    <a:pt x="198970" y="1164590"/>
                  </a:lnTo>
                  <a:lnTo>
                    <a:pt x="198970" y="1136650"/>
                  </a:lnTo>
                  <a:lnTo>
                    <a:pt x="28422" y="1136650"/>
                  </a:lnTo>
                  <a:lnTo>
                    <a:pt x="28422" y="994410"/>
                  </a:lnTo>
                  <a:lnTo>
                    <a:pt x="170548" y="994410"/>
                  </a:lnTo>
                  <a:lnTo>
                    <a:pt x="170548" y="1136497"/>
                  </a:lnTo>
                  <a:lnTo>
                    <a:pt x="198970" y="1136497"/>
                  </a:lnTo>
                  <a:lnTo>
                    <a:pt x="198970" y="994410"/>
                  </a:lnTo>
                  <a:lnTo>
                    <a:pt x="198970" y="966470"/>
                  </a:lnTo>
                  <a:close/>
                </a:path>
                <a:path w="1165859" h="1164589">
                  <a:moveTo>
                    <a:pt x="198970" y="27965"/>
                  </a:moveTo>
                  <a:lnTo>
                    <a:pt x="170548" y="27965"/>
                  </a:lnTo>
                  <a:lnTo>
                    <a:pt x="170548" y="170091"/>
                  </a:lnTo>
                  <a:lnTo>
                    <a:pt x="198970" y="170091"/>
                  </a:lnTo>
                  <a:lnTo>
                    <a:pt x="198970" y="27965"/>
                  </a:lnTo>
                  <a:close/>
                </a:path>
                <a:path w="1165859" h="1164589">
                  <a:moveTo>
                    <a:pt x="994829" y="965962"/>
                  </a:moveTo>
                  <a:lnTo>
                    <a:pt x="966419" y="965962"/>
                  </a:lnTo>
                  <a:lnTo>
                    <a:pt x="966419" y="994384"/>
                  </a:lnTo>
                  <a:lnTo>
                    <a:pt x="994829" y="994384"/>
                  </a:lnTo>
                  <a:lnTo>
                    <a:pt x="994829" y="965962"/>
                  </a:lnTo>
                  <a:close/>
                </a:path>
                <a:path w="1165859" h="1164589">
                  <a:moveTo>
                    <a:pt x="1051687" y="909320"/>
                  </a:moveTo>
                  <a:lnTo>
                    <a:pt x="909561" y="909320"/>
                  </a:lnTo>
                  <a:lnTo>
                    <a:pt x="909561" y="937260"/>
                  </a:lnTo>
                  <a:lnTo>
                    <a:pt x="909561" y="1022350"/>
                  </a:lnTo>
                  <a:lnTo>
                    <a:pt x="909561" y="1051560"/>
                  </a:lnTo>
                  <a:lnTo>
                    <a:pt x="1051687" y="1051560"/>
                  </a:lnTo>
                  <a:lnTo>
                    <a:pt x="1051687" y="1022807"/>
                  </a:lnTo>
                  <a:lnTo>
                    <a:pt x="1051687" y="1022350"/>
                  </a:lnTo>
                  <a:lnTo>
                    <a:pt x="1051687" y="937526"/>
                  </a:lnTo>
                  <a:lnTo>
                    <a:pt x="1023264" y="937526"/>
                  </a:lnTo>
                  <a:lnTo>
                    <a:pt x="1023264" y="1022350"/>
                  </a:lnTo>
                  <a:lnTo>
                    <a:pt x="937983" y="1022350"/>
                  </a:lnTo>
                  <a:lnTo>
                    <a:pt x="937983" y="937260"/>
                  </a:lnTo>
                  <a:lnTo>
                    <a:pt x="1051687" y="937260"/>
                  </a:lnTo>
                  <a:lnTo>
                    <a:pt x="1051687" y="909320"/>
                  </a:lnTo>
                  <a:close/>
                </a:path>
                <a:path w="1165859" h="1164589">
                  <a:moveTo>
                    <a:pt x="1108532" y="56388"/>
                  </a:moveTo>
                  <a:lnTo>
                    <a:pt x="1023264" y="56388"/>
                  </a:lnTo>
                  <a:lnTo>
                    <a:pt x="1023264" y="141655"/>
                  </a:lnTo>
                  <a:lnTo>
                    <a:pt x="1108532" y="141655"/>
                  </a:lnTo>
                  <a:lnTo>
                    <a:pt x="1108532" y="56388"/>
                  </a:lnTo>
                  <a:close/>
                </a:path>
                <a:path w="1165859" h="1164589">
                  <a:moveTo>
                    <a:pt x="1165377" y="27965"/>
                  </a:moveTo>
                  <a:lnTo>
                    <a:pt x="1136954" y="27965"/>
                  </a:lnTo>
                  <a:lnTo>
                    <a:pt x="1136954" y="170091"/>
                  </a:lnTo>
                  <a:lnTo>
                    <a:pt x="1165377" y="170091"/>
                  </a:lnTo>
                  <a:lnTo>
                    <a:pt x="1165377" y="27965"/>
                  </a:lnTo>
                  <a:close/>
                </a:path>
                <a:path w="1165859" h="1164589">
                  <a:moveTo>
                    <a:pt x="1165377" y="0"/>
                  </a:moveTo>
                  <a:lnTo>
                    <a:pt x="966419" y="0"/>
                  </a:lnTo>
                  <a:lnTo>
                    <a:pt x="966419" y="27940"/>
                  </a:lnTo>
                  <a:lnTo>
                    <a:pt x="966419" y="170180"/>
                  </a:lnTo>
                  <a:lnTo>
                    <a:pt x="966419" y="198120"/>
                  </a:lnTo>
                  <a:lnTo>
                    <a:pt x="1165377" y="198120"/>
                  </a:lnTo>
                  <a:lnTo>
                    <a:pt x="1165377" y="170180"/>
                  </a:lnTo>
                  <a:lnTo>
                    <a:pt x="994829" y="170180"/>
                  </a:lnTo>
                  <a:lnTo>
                    <a:pt x="994829" y="27940"/>
                  </a:lnTo>
                  <a:lnTo>
                    <a:pt x="1165377" y="27940"/>
                  </a:lnTo>
                  <a:lnTo>
                    <a:pt x="1165377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9593" y="1079621"/>
            <a:ext cx="8879840" cy="18522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1789"/>
              </a:lnSpc>
              <a:spcBef>
                <a:spcPts val="265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drawings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objects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missing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lines.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Remember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hidden</a:t>
            </a:r>
            <a:r>
              <a:rPr sz="16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detail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represented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dotted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line.</a:t>
            </a:r>
            <a:r>
              <a:rPr sz="16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arrow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‘X’</a:t>
            </a:r>
            <a:r>
              <a:rPr sz="1600" spc="3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indicates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view.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Arrow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‘Y’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indicates</a:t>
            </a:r>
            <a:r>
              <a:rPr sz="16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view.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six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dimensions.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(Use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ruler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measure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completed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views)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1168400" algn="ctr">
              <a:lnSpc>
                <a:spcPct val="100000"/>
              </a:lnSpc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2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  <a:p>
            <a:pPr marL="624205">
              <a:lnSpc>
                <a:spcPct val="100000"/>
              </a:lnSpc>
              <a:spcBef>
                <a:spcPts val="253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4598" y="95220"/>
            <a:ext cx="5356860" cy="4146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405"/>
              </a:spcBef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6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217420" algn="l"/>
                <a:tab pos="4241165" algn="l"/>
              </a:tabLst>
            </a:pP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WORLD ASSOCIATION</a:t>
            </a:r>
            <a:r>
              <a:rPr sz="6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6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6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6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900" spc="-15" baseline="9259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900" spc="104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baseline="925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spc="112" baseline="925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30" baseline="925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9259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09332" y="379118"/>
            <a:ext cx="53530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" name="object 4"/>
          <p:cNvGrpSpPr>
            <a:grpSpLocks noGrp="1" noUngrp="1" noRot="1" noMove="1" noResize="1"/>
          </p:cNvGrpSpPr>
          <p:nvPr/>
        </p:nvGrpSpPr>
        <p:grpSpPr>
          <a:xfrm>
            <a:off x="2783898" y="5218710"/>
            <a:ext cx="7660640" cy="1679575"/>
            <a:chOff x="2783898" y="5218710"/>
            <a:chExt cx="7660640" cy="1679575"/>
          </a:xfrm>
        </p:grpSpPr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4380" y="5222520"/>
              <a:ext cx="4221480" cy="1661160"/>
            </a:xfrm>
            <a:custGeom>
              <a:avLst/>
              <a:gdLst/>
              <a:ahLst/>
              <a:cxnLst/>
              <a:rect l="l" t="t" r="r" b="b"/>
              <a:pathLst>
                <a:path w="4221480" h="1661159">
                  <a:moveTo>
                    <a:pt x="0" y="1660668"/>
                  </a:moveTo>
                  <a:lnTo>
                    <a:pt x="4220982" y="1660668"/>
                  </a:lnTo>
                  <a:lnTo>
                    <a:pt x="4220982" y="0"/>
                  </a:lnTo>
                  <a:lnTo>
                    <a:pt x="0" y="0"/>
                  </a:lnTo>
                  <a:lnTo>
                    <a:pt x="0" y="1660668"/>
                  </a:lnTo>
                  <a:close/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90248" y="6891479"/>
              <a:ext cx="7647940" cy="0"/>
            </a:xfrm>
            <a:custGeom>
              <a:avLst/>
              <a:gdLst/>
              <a:ahLst/>
              <a:cxnLst/>
              <a:rect l="l" t="t" r="r" b="b"/>
              <a:pathLst>
                <a:path w="7647940">
                  <a:moveTo>
                    <a:pt x="0" y="0"/>
                  </a:moveTo>
                  <a:lnTo>
                    <a:pt x="7647807" y="0"/>
                  </a:lnTo>
                </a:path>
              </a:pathLst>
            </a:custGeom>
            <a:ln w="12701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64601" y="6898375"/>
            <a:ext cx="193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2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96287" y="6898375"/>
            <a:ext cx="160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01209" y="2035301"/>
            <a:ext cx="1685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2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2957794" y="2436075"/>
            <a:ext cx="7360920" cy="3797300"/>
            <a:chOff x="2957794" y="2436075"/>
            <a:chExt cx="7360920" cy="3797300"/>
          </a:xfrm>
        </p:grpSpPr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29006" y="2439885"/>
              <a:ext cx="2785745" cy="2785745"/>
            </a:xfrm>
            <a:custGeom>
              <a:avLst/>
              <a:gdLst/>
              <a:ahLst/>
              <a:cxnLst/>
              <a:rect l="l" t="t" r="r" b="b"/>
              <a:pathLst>
                <a:path w="2785745" h="2785745">
                  <a:moveTo>
                    <a:pt x="0" y="2785607"/>
                  </a:moveTo>
                  <a:lnTo>
                    <a:pt x="2785609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61604" y="2599966"/>
              <a:ext cx="7192645" cy="3629660"/>
            </a:xfrm>
            <a:custGeom>
              <a:avLst/>
              <a:gdLst/>
              <a:ahLst/>
              <a:cxnLst/>
              <a:rect l="l" t="t" r="r" b="b"/>
              <a:pathLst>
                <a:path w="7192645" h="3629660">
                  <a:moveTo>
                    <a:pt x="7192267" y="3629041"/>
                  </a:moveTo>
                  <a:lnTo>
                    <a:pt x="7192267" y="0"/>
                  </a:lnTo>
                  <a:lnTo>
                    <a:pt x="0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626" y="2723132"/>
            <a:ext cx="999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>
            <a:grpSpLocks noGrp="1" noUngrp="1" noRot="1" noMove="1" noResize="1"/>
          </p:cNvGrpSpPr>
          <p:nvPr/>
        </p:nvGrpSpPr>
        <p:grpSpPr>
          <a:xfrm>
            <a:off x="390603" y="3109872"/>
            <a:ext cx="9770110" cy="3783965"/>
            <a:chOff x="390603" y="3109872"/>
            <a:chExt cx="9770110" cy="3783965"/>
          </a:xfrm>
        </p:grpSpPr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61604" y="4562096"/>
              <a:ext cx="5231765" cy="1616710"/>
            </a:xfrm>
            <a:custGeom>
              <a:avLst/>
              <a:gdLst/>
              <a:ahLst/>
              <a:cxnLst/>
              <a:rect l="l" t="t" r="r" b="b"/>
              <a:pathLst>
                <a:path w="5231765" h="1616710">
                  <a:moveTo>
                    <a:pt x="5231725" y="1616123"/>
                  </a:moveTo>
                  <a:lnTo>
                    <a:pt x="5231725" y="0"/>
                  </a:lnTo>
                  <a:lnTo>
                    <a:pt x="0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1277" y="5224327"/>
              <a:ext cx="6831330" cy="1663064"/>
            </a:xfrm>
            <a:custGeom>
              <a:avLst/>
              <a:gdLst/>
              <a:ahLst/>
              <a:cxnLst/>
              <a:rect l="l" t="t" r="r" b="b"/>
              <a:pathLst>
                <a:path w="6831330" h="1663065">
                  <a:moveTo>
                    <a:pt x="0" y="1652503"/>
                  </a:moveTo>
                  <a:lnTo>
                    <a:pt x="4213757" y="1652503"/>
                  </a:lnTo>
                  <a:lnTo>
                    <a:pt x="4213757" y="1600042"/>
                  </a:lnTo>
                  <a:lnTo>
                    <a:pt x="4213757" y="1547581"/>
                  </a:lnTo>
                  <a:lnTo>
                    <a:pt x="4213757" y="918053"/>
                  </a:lnTo>
                  <a:lnTo>
                    <a:pt x="4212056" y="878355"/>
                  </a:lnTo>
                  <a:lnTo>
                    <a:pt x="4207518" y="840311"/>
                  </a:lnTo>
                  <a:lnTo>
                    <a:pt x="4190413" y="769184"/>
                  </a:lnTo>
                  <a:lnTo>
                    <a:pt x="4163409" y="704673"/>
                  </a:lnTo>
                  <a:lnTo>
                    <a:pt x="4127476" y="646779"/>
                  </a:lnTo>
                  <a:lnTo>
                    <a:pt x="4083583" y="595500"/>
                  </a:lnTo>
                  <a:lnTo>
                    <a:pt x="4032698" y="550838"/>
                  </a:lnTo>
                  <a:lnTo>
                    <a:pt x="3975790" y="512792"/>
                  </a:lnTo>
                  <a:lnTo>
                    <a:pt x="3913828" y="481363"/>
                  </a:lnTo>
                  <a:lnTo>
                    <a:pt x="3847781" y="456550"/>
                  </a:lnTo>
                  <a:lnTo>
                    <a:pt x="3778617" y="438353"/>
                  </a:lnTo>
                  <a:lnTo>
                    <a:pt x="3707307" y="426773"/>
                  </a:lnTo>
                  <a:lnTo>
                    <a:pt x="3634817" y="421809"/>
                  </a:lnTo>
                  <a:lnTo>
                    <a:pt x="3598433" y="421808"/>
                  </a:lnTo>
                  <a:lnTo>
                    <a:pt x="3562118" y="423462"/>
                  </a:lnTo>
                  <a:lnTo>
                    <a:pt x="3490178" y="431731"/>
                  </a:lnTo>
                  <a:lnTo>
                    <a:pt x="3419966" y="446617"/>
                  </a:lnTo>
                  <a:lnTo>
                    <a:pt x="3352451" y="468120"/>
                  </a:lnTo>
                  <a:lnTo>
                    <a:pt x="3288602" y="496240"/>
                  </a:lnTo>
                  <a:lnTo>
                    <a:pt x="3229387" y="530976"/>
                  </a:lnTo>
                  <a:lnTo>
                    <a:pt x="3175775" y="572330"/>
                  </a:lnTo>
                  <a:lnTo>
                    <a:pt x="3128736" y="620300"/>
                  </a:lnTo>
                  <a:lnTo>
                    <a:pt x="3089237" y="674888"/>
                  </a:lnTo>
                  <a:lnTo>
                    <a:pt x="3058249" y="736092"/>
                  </a:lnTo>
                  <a:lnTo>
                    <a:pt x="3036739" y="803914"/>
                  </a:lnTo>
                  <a:lnTo>
                    <a:pt x="3025677" y="878352"/>
                  </a:lnTo>
                  <a:lnTo>
                    <a:pt x="3024366" y="918053"/>
                  </a:lnTo>
                  <a:lnTo>
                    <a:pt x="2203347" y="918053"/>
                  </a:lnTo>
                  <a:lnTo>
                    <a:pt x="2203347" y="0"/>
                  </a:lnTo>
                </a:path>
                <a:path w="6831330" h="1663065">
                  <a:moveTo>
                    <a:pt x="4880260" y="8161"/>
                  </a:moveTo>
                  <a:lnTo>
                    <a:pt x="6831143" y="8161"/>
                  </a:lnTo>
                  <a:lnTo>
                    <a:pt x="6831143" y="1662565"/>
                  </a:lnTo>
                  <a:lnTo>
                    <a:pt x="4880260" y="1662565"/>
                  </a:lnTo>
                  <a:lnTo>
                    <a:pt x="4880260" y="8161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95189" y="5232488"/>
              <a:ext cx="769620" cy="1643380"/>
            </a:xfrm>
            <a:custGeom>
              <a:avLst/>
              <a:gdLst/>
              <a:ahLst/>
              <a:cxnLst/>
              <a:rect l="l" t="t" r="r" b="b"/>
              <a:pathLst>
                <a:path w="769620" h="1643379">
                  <a:moveTo>
                    <a:pt x="0" y="0"/>
                  </a:moveTo>
                  <a:lnTo>
                    <a:pt x="0" y="1642974"/>
                  </a:lnTo>
                </a:path>
                <a:path w="769620" h="1643379">
                  <a:moveTo>
                    <a:pt x="769056" y="0"/>
                  </a:moveTo>
                  <a:lnTo>
                    <a:pt x="769056" y="1642974"/>
                  </a:lnTo>
                </a:path>
              </a:pathLst>
            </a:custGeom>
            <a:ln w="12701">
              <a:solidFill>
                <a:srgbClr val="15161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96275" y="5667666"/>
              <a:ext cx="1957705" cy="0"/>
            </a:xfrm>
            <a:custGeom>
              <a:avLst/>
              <a:gdLst/>
              <a:ahLst/>
              <a:cxnLst/>
              <a:rect l="l" t="t" r="r" b="b"/>
              <a:pathLst>
                <a:path w="1957704">
                  <a:moveTo>
                    <a:pt x="0" y="0"/>
                  </a:moveTo>
                  <a:lnTo>
                    <a:pt x="1957597" y="0"/>
                  </a:lnTo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603" y="3109872"/>
              <a:ext cx="1761860" cy="1083754"/>
            </a:xfrm>
            <a:prstGeom prst="rect">
              <a:avLst/>
            </a:prstGeom>
          </p:spPr>
        </p:pic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9408" y="4063917"/>
              <a:ext cx="303530" cy="227965"/>
            </a:xfrm>
            <a:custGeom>
              <a:avLst/>
              <a:gdLst/>
              <a:ahLst/>
              <a:cxnLst/>
              <a:rect l="l" t="t" r="r" b="b"/>
              <a:pathLst>
                <a:path w="303530" h="227964">
                  <a:moveTo>
                    <a:pt x="250380" y="31239"/>
                  </a:moveTo>
                  <a:lnTo>
                    <a:pt x="0" y="217699"/>
                  </a:lnTo>
                  <a:lnTo>
                    <a:pt x="7589" y="227887"/>
                  </a:lnTo>
                  <a:lnTo>
                    <a:pt x="257967" y="41429"/>
                  </a:lnTo>
                  <a:lnTo>
                    <a:pt x="250380" y="31239"/>
                  </a:lnTo>
                  <a:close/>
                </a:path>
                <a:path w="303530" h="227964">
                  <a:moveTo>
                    <a:pt x="290158" y="28087"/>
                  </a:moveTo>
                  <a:lnTo>
                    <a:pt x="254613" y="28087"/>
                  </a:lnTo>
                  <a:lnTo>
                    <a:pt x="262202" y="38275"/>
                  </a:lnTo>
                  <a:lnTo>
                    <a:pt x="257967" y="41429"/>
                  </a:lnTo>
                  <a:lnTo>
                    <a:pt x="274161" y="63173"/>
                  </a:lnTo>
                  <a:lnTo>
                    <a:pt x="290158" y="28087"/>
                  </a:lnTo>
                  <a:close/>
                </a:path>
                <a:path w="303530" h="227964">
                  <a:moveTo>
                    <a:pt x="254613" y="28087"/>
                  </a:moveTo>
                  <a:lnTo>
                    <a:pt x="250380" y="31239"/>
                  </a:lnTo>
                  <a:lnTo>
                    <a:pt x="257967" y="41429"/>
                  </a:lnTo>
                  <a:lnTo>
                    <a:pt x="262202" y="38275"/>
                  </a:lnTo>
                  <a:lnTo>
                    <a:pt x="254613" y="28087"/>
                  </a:lnTo>
                  <a:close/>
                </a:path>
                <a:path w="303530" h="227964">
                  <a:moveTo>
                    <a:pt x="302964" y="0"/>
                  </a:moveTo>
                  <a:lnTo>
                    <a:pt x="234188" y="9497"/>
                  </a:lnTo>
                  <a:lnTo>
                    <a:pt x="250380" y="31239"/>
                  </a:lnTo>
                  <a:lnTo>
                    <a:pt x="254613" y="28087"/>
                  </a:lnTo>
                  <a:lnTo>
                    <a:pt x="290158" y="28087"/>
                  </a:lnTo>
                  <a:lnTo>
                    <a:pt x="30296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403" y="4171816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86439" y="4016721"/>
            <a:ext cx="384175" cy="130175"/>
          </a:xfrm>
          <a:custGeom>
            <a:avLst/>
            <a:gdLst/>
            <a:ahLst/>
            <a:cxnLst/>
            <a:rect l="l" t="t" r="r" b="b"/>
            <a:pathLst>
              <a:path w="384175" h="130175">
                <a:moveTo>
                  <a:pt x="60262" y="26086"/>
                </a:moveTo>
                <a:lnTo>
                  <a:pt x="56803" y="38304"/>
                </a:lnTo>
                <a:lnTo>
                  <a:pt x="380560" y="129956"/>
                </a:lnTo>
                <a:lnTo>
                  <a:pt x="384016" y="117737"/>
                </a:lnTo>
                <a:lnTo>
                  <a:pt x="60262" y="26086"/>
                </a:lnTo>
                <a:close/>
              </a:path>
              <a:path w="384175" h="130175">
                <a:moveTo>
                  <a:pt x="67647" y="0"/>
                </a:moveTo>
                <a:lnTo>
                  <a:pt x="0" y="15627"/>
                </a:lnTo>
                <a:lnTo>
                  <a:pt x="49416" y="64396"/>
                </a:lnTo>
                <a:lnTo>
                  <a:pt x="56803" y="38304"/>
                </a:lnTo>
                <a:lnTo>
                  <a:pt x="51728" y="36868"/>
                </a:lnTo>
                <a:lnTo>
                  <a:pt x="55185" y="24649"/>
                </a:lnTo>
                <a:lnTo>
                  <a:pt x="60669" y="24649"/>
                </a:lnTo>
                <a:lnTo>
                  <a:pt x="67647" y="0"/>
                </a:lnTo>
                <a:close/>
              </a:path>
              <a:path w="384175" h="130175">
                <a:moveTo>
                  <a:pt x="55185" y="24649"/>
                </a:moveTo>
                <a:lnTo>
                  <a:pt x="51728" y="36868"/>
                </a:lnTo>
                <a:lnTo>
                  <a:pt x="56803" y="38304"/>
                </a:lnTo>
                <a:lnTo>
                  <a:pt x="60262" y="26086"/>
                </a:lnTo>
                <a:lnTo>
                  <a:pt x="55185" y="24649"/>
                </a:lnTo>
                <a:close/>
              </a:path>
              <a:path w="384175" h="130175">
                <a:moveTo>
                  <a:pt x="60669" y="24649"/>
                </a:moveTo>
                <a:lnTo>
                  <a:pt x="55185" y="24649"/>
                </a:lnTo>
                <a:lnTo>
                  <a:pt x="60262" y="26086"/>
                </a:lnTo>
                <a:lnTo>
                  <a:pt x="60669" y="24649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74204" y="3999310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902" y="100699"/>
            <a:ext cx="10465435" cy="7315200"/>
          </a:xfrm>
          <a:custGeom>
            <a:avLst/>
            <a:gdLst/>
            <a:ahLst/>
            <a:cxnLst/>
            <a:rect l="l" t="t" r="r" b="b"/>
            <a:pathLst>
              <a:path w="10465435" h="7315200">
                <a:moveTo>
                  <a:pt x="3194809" y="2492891"/>
                </a:moveTo>
                <a:lnTo>
                  <a:pt x="7411212" y="2492891"/>
                </a:lnTo>
                <a:lnTo>
                  <a:pt x="7411212" y="4461393"/>
                </a:lnTo>
                <a:lnTo>
                  <a:pt x="3194809" y="4461393"/>
                </a:lnTo>
                <a:lnTo>
                  <a:pt x="3194809" y="2492891"/>
                </a:lnTo>
                <a:close/>
              </a:path>
              <a:path w="10465435" h="7315200">
                <a:moveTo>
                  <a:pt x="4306062" y="3379834"/>
                </a:moveTo>
                <a:lnTo>
                  <a:pt x="4306062" y="3576685"/>
                </a:lnTo>
              </a:path>
              <a:path w="10465435" h="7315200">
                <a:moveTo>
                  <a:pt x="4207637" y="3478258"/>
                </a:moveTo>
                <a:lnTo>
                  <a:pt x="4404489" y="3478258"/>
                </a:lnTo>
              </a:path>
              <a:path w="10465435" h="7315200">
                <a:moveTo>
                  <a:pt x="0" y="0"/>
                </a:moveTo>
                <a:lnTo>
                  <a:pt x="10464807" y="0"/>
                </a:lnTo>
                <a:lnTo>
                  <a:pt x="10464807" y="7315203"/>
                </a:lnTo>
                <a:lnTo>
                  <a:pt x="0" y="731520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2883" y="5750944"/>
            <a:ext cx="2200910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46685">
              <a:lnSpc>
                <a:spcPts val="1789"/>
              </a:lnSpc>
              <a:spcBef>
                <a:spcPts val="265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PLEASE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ESTIMATE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6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4828" y="6700014"/>
            <a:ext cx="6940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AFB0B0"/>
                </a:solidFill>
                <a:latin typeface="Arial"/>
                <a:cs typeface="Arial"/>
              </a:rPr>
              <a:t>V.Ryan</a:t>
            </a:r>
            <a:r>
              <a:rPr sz="800" spc="-20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FB0B0"/>
                </a:solidFill>
                <a:latin typeface="Arial"/>
                <a:cs typeface="Arial"/>
              </a:rPr>
              <a:t>©</a:t>
            </a:r>
            <a:r>
              <a:rPr sz="800" spc="-15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AFB0B0"/>
                </a:solidFill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9690" y="611348"/>
            <a:ext cx="5537835" cy="3530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500"/>
              </a:spcBef>
              <a:tabLst>
                <a:tab pos="172529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https://technologystudent.com/despro_flsh/third8.html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77649" y="558132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>
            <a:grpSpLocks noGrp="1" noUngrp="1" noRot="1" noMove="1" noResize="1"/>
          </p:cNvGrpSpPr>
          <p:nvPr/>
        </p:nvGrpSpPr>
        <p:grpSpPr>
          <a:xfrm>
            <a:off x="9241866" y="850589"/>
            <a:ext cx="991869" cy="992505"/>
            <a:chOff x="9241866" y="850589"/>
            <a:chExt cx="991869" cy="992505"/>
          </a:xfrm>
        </p:grpSpPr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41866" y="850970"/>
              <a:ext cx="943610" cy="363220"/>
            </a:xfrm>
            <a:custGeom>
              <a:avLst/>
              <a:gdLst/>
              <a:ahLst/>
              <a:cxnLst/>
              <a:rect l="l" t="t" r="r" b="b"/>
              <a:pathLst>
                <a:path w="943609" h="363219">
                  <a:moveTo>
                    <a:pt x="24180" y="217690"/>
                  </a:moveTo>
                  <a:lnTo>
                    <a:pt x="0" y="217690"/>
                  </a:lnTo>
                  <a:lnTo>
                    <a:pt x="0" y="266065"/>
                  </a:lnTo>
                  <a:lnTo>
                    <a:pt x="24180" y="266065"/>
                  </a:lnTo>
                  <a:lnTo>
                    <a:pt x="24180" y="217690"/>
                  </a:lnTo>
                  <a:close/>
                </a:path>
                <a:path w="943609" h="363219">
                  <a:moveTo>
                    <a:pt x="120929" y="193497"/>
                  </a:moveTo>
                  <a:lnTo>
                    <a:pt x="96748" y="193497"/>
                  </a:lnTo>
                  <a:lnTo>
                    <a:pt x="72555" y="193497"/>
                  </a:lnTo>
                  <a:lnTo>
                    <a:pt x="72555" y="217690"/>
                  </a:lnTo>
                  <a:lnTo>
                    <a:pt x="96748" y="217690"/>
                  </a:lnTo>
                  <a:lnTo>
                    <a:pt x="120929" y="217690"/>
                  </a:lnTo>
                  <a:lnTo>
                    <a:pt x="120929" y="193497"/>
                  </a:lnTo>
                  <a:close/>
                </a:path>
                <a:path w="943609" h="363219">
                  <a:moveTo>
                    <a:pt x="193484" y="193497"/>
                  </a:moveTo>
                  <a:lnTo>
                    <a:pt x="169303" y="193497"/>
                  </a:lnTo>
                  <a:lnTo>
                    <a:pt x="145122" y="193497"/>
                  </a:lnTo>
                  <a:lnTo>
                    <a:pt x="145122" y="217690"/>
                  </a:lnTo>
                  <a:lnTo>
                    <a:pt x="169303" y="217690"/>
                  </a:lnTo>
                  <a:lnTo>
                    <a:pt x="193484" y="217690"/>
                  </a:lnTo>
                  <a:lnTo>
                    <a:pt x="193484" y="193497"/>
                  </a:lnTo>
                  <a:close/>
                </a:path>
                <a:path w="943609" h="363219">
                  <a:moveTo>
                    <a:pt x="217678" y="145122"/>
                  </a:moveTo>
                  <a:lnTo>
                    <a:pt x="193484" y="145122"/>
                  </a:lnTo>
                  <a:lnTo>
                    <a:pt x="193484" y="169316"/>
                  </a:lnTo>
                  <a:lnTo>
                    <a:pt x="217678" y="169316"/>
                  </a:lnTo>
                  <a:lnTo>
                    <a:pt x="217678" y="145122"/>
                  </a:lnTo>
                  <a:close/>
                </a:path>
                <a:path w="943609" h="363219">
                  <a:moveTo>
                    <a:pt x="241858" y="338620"/>
                  </a:moveTo>
                  <a:lnTo>
                    <a:pt x="217678" y="338620"/>
                  </a:lnTo>
                  <a:lnTo>
                    <a:pt x="217678" y="241871"/>
                  </a:lnTo>
                  <a:lnTo>
                    <a:pt x="193484" y="241871"/>
                  </a:lnTo>
                  <a:lnTo>
                    <a:pt x="72555" y="241871"/>
                  </a:lnTo>
                  <a:lnTo>
                    <a:pt x="72555" y="217690"/>
                  </a:lnTo>
                  <a:lnTo>
                    <a:pt x="48374" y="217690"/>
                  </a:lnTo>
                  <a:lnTo>
                    <a:pt x="48374" y="314439"/>
                  </a:lnTo>
                  <a:lnTo>
                    <a:pt x="72555" y="314439"/>
                  </a:lnTo>
                  <a:lnTo>
                    <a:pt x="96748" y="314439"/>
                  </a:lnTo>
                  <a:lnTo>
                    <a:pt x="96748" y="290245"/>
                  </a:lnTo>
                  <a:lnTo>
                    <a:pt x="72555" y="290245"/>
                  </a:lnTo>
                  <a:lnTo>
                    <a:pt x="72555" y="266065"/>
                  </a:lnTo>
                  <a:lnTo>
                    <a:pt x="96748" y="266065"/>
                  </a:lnTo>
                  <a:lnTo>
                    <a:pt x="120929" y="266065"/>
                  </a:lnTo>
                  <a:lnTo>
                    <a:pt x="120929" y="290245"/>
                  </a:lnTo>
                  <a:lnTo>
                    <a:pt x="145122" y="290245"/>
                  </a:lnTo>
                  <a:lnTo>
                    <a:pt x="145122" y="266065"/>
                  </a:lnTo>
                  <a:lnTo>
                    <a:pt x="169303" y="266065"/>
                  </a:lnTo>
                  <a:lnTo>
                    <a:pt x="193484" y="266065"/>
                  </a:lnTo>
                  <a:lnTo>
                    <a:pt x="193484" y="362800"/>
                  </a:lnTo>
                  <a:lnTo>
                    <a:pt x="217678" y="362800"/>
                  </a:lnTo>
                  <a:lnTo>
                    <a:pt x="241858" y="362800"/>
                  </a:lnTo>
                  <a:lnTo>
                    <a:pt x="241858" y="338620"/>
                  </a:lnTo>
                  <a:close/>
                </a:path>
                <a:path w="943609" h="363219">
                  <a:moveTo>
                    <a:pt x="241858" y="0"/>
                  </a:moveTo>
                  <a:lnTo>
                    <a:pt x="217678" y="0"/>
                  </a:lnTo>
                  <a:lnTo>
                    <a:pt x="217678" y="24193"/>
                  </a:lnTo>
                  <a:lnTo>
                    <a:pt x="241858" y="24193"/>
                  </a:lnTo>
                  <a:lnTo>
                    <a:pt x="241858" y="0"/>
                  </a:lnTo>
                  <a:close/>
                </a:path>
                <a:path w="943609" h="363219">
                  <a:moveTo>
                    <a:pt x="266052" y="193497"/>
                  </a:moveTo>
                  <a:lnTo>
                    <a:pt x="241858" y="193497"/>
                  </a:lnTo>
                  <a:lnTo>
                    <a:pt x="217678" y="193497"/>
                  </a:lnTo>
                  <a:lnTo>
                    <a:pt x="217678" y="217690"/>
                  </a:lnTo>
                  <a:lnTo>
                    <a:pt x="241858" y="217690"/>
                  </a:lnTo>
                  <a:lnTo>
                    <a:pt x="266052" y="217690"/>
                  </a:lnTo>
                  <a:lnTo>
                    <a:pt x="266052" y="193497"/>
                  </a:lnTo>
                  <a:close/>
                </a:path>
                <a:path w="943609" h="363219">
                  <a:moveTo>
                    <a:pt x="266052" y="145122"/>
                  </a:moveTo>
                  <a:lnTo>
                    <a:pt x="241858" y="145122"/>
                  </a:lnTo>
                  <a:lnTo>
                    <a:pt x="241858" y="169316"/>
                  </a:lnTo>
                  <a:lnTo>
                    <a:pt x="266052" y="169316"/>
                  </a:lnTo>
                  <a:lnTo>
                    <a:pt x="266052" y="145122"/>
                  </a:lnTo>
                  <a:close/>
                </a:path>
                <a:path w="943609" h="363219">
                  <a:moveTo>
                    <a:pt x="290233" y="169316"/>
                  </a:moveTo>
                  <a:lnTo>
                    <a:pt x="266052" y="169316"/>
                  </a:lnTo>
                  <a:lnTo>
                    <a:pt x="266052" y="193497"/>
                  </a:lnTo>
                  <a:lnTo>
                    <a:pt x="290233" y="193497"/>
                  </a:lnTo>
                  <a:lnTo>
                    <a:pt x="290233" y="169316"/>
                  </a:lnTo>
                  <a:close/>
                </a:path>
                <a:path w="943609" h="363219">
                  <a:moveTo>
                    <a:pt x="314426" y="96748"/>
                  </a:moveTo>
                  <a:lnTo>
                    <a:pt x="290233" y="96748"/>
                  </a:lnTo>
                  <a:lnTo>
                    <a:pt x="266052" y="96748"/>
                  </a:lnTo>
                  <a:lnTo>
                    <a:pt x="241858" y="96748"/>
                  </a:lnTo>
                  <a:lnTo>
                    <a:pt x="241858" y="72567"/>
                  </a:lnTo>
                  <a:lnTo>
                    <a:pt x="266052" y="72567"/>
                  </a:lnTo>
                  <a:lnTo>
                    <a:pt x="266052" y="24193"/>
                  </a:lnTo>
                  <a:lnTo>
                    <a:pt x="241858" y="24193"/>
                  </a:lnTo>
                  <a:lnTo>
                    <a:pt x="241858" y="48374"/>
                  </a:lnTo>
                  <a:lnTo>
                    <a:pt x="217678" y="48374"/>
                  </a:lnTo>
                  <a:lnTo>
                    <a:pt x="193484" y="48374"/>
                  </a:lnTo>
                  <a:lnTo>
                    <a:pt x="193484" y="96748"/>
                  </a:lnTo>
                  <a:lnTo>
                    <a:pt x="217678" y="96748"/>
                  </a:lnTo>
                  <a:lnTo>
                    <a:pt x="217678" y="145122"/>
                  </a:lnTo>
                  <a:lnTo>
                    <a:pt x="241858" y="145122"/>
                  </a:lnTo>
                  <a:lnTo>
                    <a:pt x="241858" y="120942"/>
                  </a:lnTo>
                  <a:lnTo>
                    <a:pt x="266052" y="120942"/>
                  </a:lnTo>
                  <a:lnTo>
                    <a:pt x="290233" y="120942"/>
                  </a:lnTo>
                  <a:lnTo>
                    <a:pt x="290233" y="169316"/>
                  </a:lnTo>
                  <a:lnTo>
                    <a:pt x="314426" y="169316"/>
                  </a:lnTo>
                  <a:lnTo>
                    <a:pt x="314426" y="96748"/>
                  </a:lnTo>
                  <a:close/>
                </a:path>
                <a:path w="943609" h="363219">
                  <a:moveTo>
                    <a:pt x="314426" y="0"/>
                  </a:moveTo>
                  <a:lnTo>
                    <a:pt x="290233" y="0"/>
                  </a:lnTo>
                  <a:lnTo>
                    <a:pt x="266052" y="0"/>
                  </a:lnTo>
                  <a:lnTo>
                    <a:pt x="266052" y="24193"/>
                  </a:lnTo>
                  <a:lnTo>
                    <a:pt x="290233" y="24193"/>
                  </a:lnTo>
                  <a:lnTo>
                    <a:pt x="314426" y="24193"/>
                  </a:lnTo>
                  <a:lnTo>
                    <a:pt x="314426" y="0"/>
                  </a:lnTo>
                  <a:close/>
                </a:path>
                <a:path w="943609" h="363219">
                  <a:moveTo>
                    <a:pt x="362800" y="145122"/>
                  </a:moveTo>
                  <a:lnTo>
                    <a:pt x="338607" y="145122"/>
                  </a:lnTo>
                  <a:lnTo>
                    <a:pt x="338607" y="169316"/>
                  </a:lnTo>
                  <a:lnTo>
                    <a:pt x="362800" y="169316"/>
                  </a:lnTo>
                  <a:lnTo>
                    <a:pt x="362800" y="145122"/>
                  </a:lnTo>
                  <a:close/>
                </a:path>
                <a:path w="943609" h="363219">
                  <a:moveTo>
                    <a:pt x="411175" y="48374"/>
                  </a:moveTo>
                  <a:lnTo>
                    <a:pt x="386981" y="48374"/>
                  </a:lnTo>
                  <a:lnTo>
                    <a:pt x="362800" y="48374"/>
                  </a:lnTo>
                  <a:lnTo>
                    <a:pt x="362800" y="24193"/>
                  </a:lnTo>
                  <a:lnTo>
                    <a:pt x="338607" y="24193"/>
                  </a:lnTo>
                  <a:lnTo>
                    <a:pt x="338607" y="48374"/>
                  </a:lnTo>
                  <a:lnTo>
                    <a:pt x="314426" y="48374"/>
                  </a:lnTo>
                  <a:lnTo>
                    <a:pt x="314426" y="72567"/>
                  </a:lnTo>
                  <a:lnTo>
                    <a:pt x="338607" y="72567"/>
                  </a:lnTo>
                  <a:lnTo>
                    <a:pt x="362800" y="72567"/>
                  </a:lnTo>
                  <a:lnTo>
                    <a:pt x="386981" y="72567"/>
                  </a:lnTo>
                  <a:lnTo>
                    <a:pt x="386981" y="96748"/>
                  </a:lnTo>
                  <a:lnTo>
                    <a:pt x="411175" y="96748"/>
                  </a:lnTo>
                  <a:lnTo>
                    <a:pt x="411175" y="48374"/>
                  </a:lnTo>
                  <a:close/>
                </a:path>
                <a:path w="943609" h="363219">
                  <a:moveTo>
                    <a:pt x="411175" y="0"/>
                  </a:moveTo>
                  <a:lnTo>
                    <a:pt x="386981" y="0"/>
                  </a:lnTo>
                  <a:lnTo>
                    <a:pt x="386981" y="24193"/>
                  </a:lnTo>
                  <a:lnTo>
                    <a:pt x="411175" y="24193"/>
                  </a:lnTo>
                  <a:lnTo>
                    <a:pt x="411175" y="0"/>
                  </a:lnTo>
                  <a:close/>
                </a:path>
                <a:path w="943609" h="363219">
                  <a:moveTo>
                    <a:pt x="435356" y="24193"/>
                  </a:moveTo>
                  <a:lnTo>
                    <a:pt x="411175" y="24193"/>
                  </a:lnTo>
                  <a:lnTo>
                    <a:pt x="411175" y="48374"/>
                  </a:lnTo>
                  <a:lnTo>
                    <a:pt x="435356" y="48374"/>
                  </a:lnTo>
                  <a:lnTo>
                    <a:pt x="435356" y="24193"/>
                  </a:lnTo>
                  <a:close/>
                </a:path>
                <a:path w="943609" h="363219">
                  <a:moveTo>
                    <a:pt x="459549" y="72567"/>
                  </a:moveTo>
                  <a:lnTo>
                    <a:pt x="435356" y="72567"/>
                  </a:lnTo>
                  <a:lnTo>
                    <a:pt x="435356" y="96748"/>
                  </a:lnTo>
                  <a:lnTo>
                    <a:pt x="459549" y="96748"/>
                  </a:lnTo>
                  <a:lnTo>
                    <a:pt x="459549" y="72567"/>
                  </a:lnTo>
                  <a:close/>
                </a:path>
                <a:path w="943609" h="363219">
                  <a:moveTo>
                    <a:pt x="604672" y="145122"/>
                  </a:moveTo>
                  <a:lnTo>
                    <a:pt x="580478" y="145122"/>
                  </a:lnTo>
                  <a:lnTo>
                    <a:pt x="580478" y="169316"/>
                  </a:lnTo>
                  <a:lnTo>
                    <a:pt x="604672" y="169316"/>
                  </a:lnTo>
                  <a:lnTo>
                    <a:pt x="604672" y="145122"/>
                  </a:lnTo>
                  <a:close/>
                </a:path>
                <a:path w="943609" h="363219">
                  <a:moveTo>
                    <a:pt x="604672" y="96748"/>
                  </a:moveTo>
                  <a:lnTo>
                    <a:pt x="580478" y="96748"/>
                  </a:lnTo>
                  <a:lnTo>
                    <a:pt x="556285" y="96748"/>
                  </a:lnTo>
                  <a:lnTo>
                    <a:pt x="556285" y="120942"/>
                  </a:lnTo>
                  <a:lnTo>
                    <a:pt x="532104" y="120942"/>
                  </a:lnTo>
                  <a:lnTo>
                    <a:pt x="532104" y="169316"/>
                  </a:lnTo>
                  <a:lnTo>
                    <a:pt x="556285" y="169316"/>
                  </a:lnTo>
                  <a:lnTo>
                    <a:pt x="556285" y="145122"/>
                  </a:lnTo>
                  <a:lnTo>
                    <a:pt x="580478" y="145122"/>
                  </a:lnTo>
                  <a:lnTo>
                    <a:pt x="580478" y="120942"/>
                  </a:lnTo>
                  <a:lnTo>
                    <a:pt x="604672" y="120942"/>
                  </a:lnTo>
                  <a:lnTo>
                    <a:pt x="604672" y="96748"/>
                  </a:lnTo>
                  <a:close/>
                </a:path>
                <a:path w="943609" h="363219">
                  <a:moveTo>
                    <a:pt x="604672" y="0"/>
                  </a:moveTo>
                  <a:lnTo>
                    <a:pt x="604672" y="0"/>
                  </a:lnTo>
                  <a:lnTo>
                    <a:pt x="483730" y="0"/>
                  </a:lnTo>
                  <a:lnTo>
                    <a:pt x="483730" y="48374"/>
                  </a:lnTo>
                  <a:lnTo>
                    <a:pt x="459549" y="48374"/>
                  </a:lnTo>
                  <a:lnTo>
                    <a:pt x="459549" y="72567"/>
                  </a:lnTo>
                  <a:lnTo>
                    <a:pt x="483730" y="72567"/>
                  </a:lnTo>
                  <a:lnTo>
                    <a:pt x="483730" y="96748"/>
                  </a:lnTo>
                  <a:lnTo>
                    <a:pt x="459549" y="96748"/>
                  </a:lnTo>
                  <a:lnTo>
                    <a:pt x="459549" y="120942"/>
                  </a:lnTo>
                  <a:lnTo>
                    <a:pt x="435356" y="120942"/>
                  </a:lnTo>
                  <a:lnTo>
                    <a:pt x="411175" y="120942"/>
                  </a:lnTo>
                  <a:lnTo>
                    <a:pt x="386981" y="120942"/>
                  </a:lnTo>
                  <a:lnTo>
                    <a:pt x="386981" y="96748"/>
                  </a:lnTo>
                  <a:lnTo>
                    <a:pt x="362800" y="96748"/>
                  </a:lnTo>
                  <a:lnTo>
                    <a:pt x="338607" y="96748"/>
                  </a:lnTo>
                  <a:lnTo>
                    <a:pt x="338607" y="120942"/>
                  </a:lnTo>
                  <a:lnTo>
                    <a:pt x="362800" y="120942"/>
                  </a:lnTo>
                  <a:lnTo>
                    <a:pt x="362800" y="145122"/>
                  </a:lnTo>
                  <a:lnTo>
                    <a:pt x="386981" y="145122"/>
                  </a:lnTo>
                  <a:lnTo>
                    <a:pt x="386981" y="193497"/>
                  </a:lnTo>
                  <a:lnTo>
                    <a:pt x="362800" y="193497"/>
                  </a:lnTo>
                  <a:lnTo>
                    <a:pt x="338607" y="193497"/>
                  </a:lnTo>
                  <a:lnTo>
                    <a:pt x="338607" y="217690"/>
                  </a:lnTo>
                  <a:lnTo>
                    <a:pt x="362800" y="217690"/>
                  </a:lnTo>
                  <a:lnTo>
                    <a:pt x="386981" y="217690"/>
                  </a:lnTo>
                  <a:lnTo>
                    <a:pt x="411175" y="217690"/>
                  </a:lnTo>
                  <a:lnTo>
                    <a:pt x="411175" y="193497"/>
                  </a:lnTo>
                  <a:lnTo>
                    <a:pt x="435356" y="193497"/>
                  </a:lnTo>
                  <a:lnTo>
                    <a:pt x="435356" y="169316"/>
                  </a:lnTo>
                  <a:lnTo>
                    <a:pt x="411175" y="169316"/>
                  </a:lnTo>
                  <a:lnTo>
                    <a:pt x="411175" y="145122"/>
                  </a:lnTo>
                  <a:lnTo>
                    <a:pt x="435356" y="145122"/>
                  </a:lnTo>
                  <a:lnTo>
                    <a:pt x="435356" y="169316"/>
                  </a:lnTo>
                  <a:lnTo>
                    <a:pt x="459549" y="169316"/>
                  </a:lnTo>
                  <a:lnTo>
                    <a:pt x="459549" y="145122"/>
                  </a:lnTo>
                  <a:lnTo>
                    <a:pt x="483730" y="145122"/>
                  </a:lnTo>
                  <a:lnTo>
                    <a:pt x="483730" y="169316"/>
                  </a:lnTo>
                  <a:lnTo>
                    <a:pt x="507923" y="169316"/>
                  </a:lnTo>
                  <a:lnTo>
                    <a:pt x="507923" y="96748"/>
                  </a:lnTo>
                  <a:lnTo>
                    <a:pt x="532104" y="96748"/>
                  </a:lnTo>
                  <a:lnTo>
                    <a:pt x="532104" y="48374"/>
                  </a:lnTo>
                  <a:lnTo>
                    <a:pt x="507923" y="48374"/>
                  </a:lnTo>
                  <a:lnTo>
                    <a:pt x="507923" y="24193"/>
                  </a:lnTo>
                  <a:lnTo>
                    <a:pt x="532104" y="24193"/>
                  </a:lnTo>
                  <a:lnTo>
                    <a:pt x="532104" y="48374"/>
                  </a:lnTo>
                  <a:lnTo>
                    <a:pt x="556285" y="48374"/>
                  </a:lnTo>
                  <a:lnTo>
                    <a:pt x="556285" y="72567"/>
                  </a:lnTo>
                  <a:lnTo>
                    <a:pt x="580478" y="72567"/>
                  </a:lnTo>
                  <a:lnTo>
                    <a:pt x="604672" y="72567"/>
                  </a:lnTo>
                  <a:lnTo>
                    <a:pt x="604672" y="48374"/>
                  </a:lnTo>
                  <a:lnTo>
                    <a:pt x="580478" y="48374"/>
                  </a:lnTo>
                  <a:lnTo>
                    <a:pt x="580478" y="24193"/>
                  </a:lnTo>
                  <a:lnTo>
                    <a:pt x="604672" y="24193"/>
                  </a:lnTo>
                  <a:lnTo>
                    <a:pt x="604672" y="0"/>
                  </a:lnTo>
                  <a:close/>
                </a:path>
                <a:path w="943609" h="363219">
                  <a:moveTo>
                    <a:pt x="653046" y="0"/>
                  </a:moveTo>
                  <a:lnTo>
                    <a:pt x="628853" y="0"/>
                  </a:lnTo>
                  <a:lnTo>
                    <a:pt x="628853" y="24193"/>
                  </a:lnTo>
                  <a:lnTo>
                    <a:pt x="653046" y="24193"/>
                  </a:lnTo>
                  <a:lnTo>
                    <a:pt x="653046" y="0"/>
                  </a:lnTo>
                  <a:close/>
                </a:path>
                <a:path w="943609" h="363219">
                  <a:moveTo>
                    <a:pt x="677227" y="217690"/>
                  </a:moveTo>
                  <a:lnTo>
                    <a:pt x="653046" y="217690"/>
                  </a:lnTo>
                  <a:lnTo>
                    <a:pt x="653046" y="290245"/>
                  </a:lnTo>
                  <a:lnTo>
                    <a:pt x="677227" y="290245"/>
                  </a:lnTo>
                  <a:lnTo>
                    <a:pt x="677227" y="217690"/>
                  </a:lnTo>
                  <a:close/>
                </a:path>
                <a:path w="943609" h="363219">
                  <a:moveTo>
                    <a:pt x="677227" y="48374"/>
                  </a:moveTo>
                  <a:lnTo>
                    <a:pt x="653046" y="48374"/>
                  </a:lnTo>
                  <a:lnTo>
                    <a:pt x="653046" y="72567"/>
                  </a:lnTo>
                  <a:lnTo>
                    <a:pt x="677227" y="72567"/>
                  </a:lnTo>
                  <a:lnTo>
                    <a:pt x="677227" y="48374"/>
                  </a:lnTo>
                  <a:close/>
                </a:path>
                <a:path w="943609" h="363219">
                  <a:moveTo>
                    <a:pt x="749782" y="0"/>
                  </a:moveTo>
                  <a:lnTo>
                    <a:pt x="725601" y="0"/>
                  </a:lnTo>
                  <a:lnTo>
                    <a:pt x="725601" y="24193"/>
                  </a:lnTo>
                  <a:lnTo>
                    <a:pt x="749782" y="24193"/>
                  </a:lnTo>
                  <a:lnTo>
                    <a:pt x="749782" y="0"/>
                  </a:lnTo>
                  <a:close/>
                </a:path>
                <a:path w="943609" h="363219">
                  <a:moveTo>
                    <a:pt x="773976" y="96748"/>
                  </a:moveTo>
                  <a:lnTo>
                    <a:pt x="749782" y="96748"/>
                  </a:lnTo>
                  <a:lnTo>
                    <a:pt x="749782" y="48374"/>
                  </a:lnTo>
                  <a:lnTo>
                    <a:pt x="725601" y="48374"/>
                  </a:lnTo>
                  <a:lnTo>
                    <a:pt x="725601" y="96748"/>
                  </a:lnTo>
                  <a:lnTo>
                    <a:pt x="701408" y="96748"/>
                  </a:lnTo>
                  <a:lnTo>
                    <a:pt x="701408" y="72567"/>
                  </a:lnTo>
                  <a:lnTo>
                    <a:pt x="677227" y="72567"/>
                  </a:lnTo>
                  <a:lnTo>
                    <a:pt x="677227" y="120942"/>
                  </a:lnTo>
                  <a:lnTo>
                    <a:pt x="701408" y="120942"/>
                  </a:lnTo>
                  <a:lnTo>
                    <a:pt x="701408" y="145122"/>
                  </a:lnTo>
                  <a:lnTo>
                    <a:pt x="725601" y="145122"/>
                  </a:lnTo>
                  <a:lnTo>
                    <a:pt x="725601" y="120942"/>
                  </a:lnTo>
                  <a:lnTo>
                    <a:pt x="749782" y="120942"/>
                  </a:lnTo>
                  <a:lnTo>
                    <a:pt x="773976" y="120942"/>
                  </a:lnTo>
                  <a:lnTo>
                    <a:pt x="773976" y="96748"/>
                  </a:lnTo>
                  <a:close/>
                </a:path>
                <a:path w="943609" h="363219">
                  <a:moveTo>
                    <a:pt x="798156" y="193497"/>
                  </a:moveTo>
                  <a:lnTo>
                    <a:pt x="773976" y="193497"/>
                  </a:lnTo>
                  <a:lnTo>
                    <a:pt x="773976" y="169316"/>
                  </a:lnTo>
                  <a:lnTo>
                    <a:pt x="749782" y="169316"/>
                  </a:lnTo>
                  <a:lnTo>
                    <a:pt x="749782" y="145122"/>
                  </a:lnTo>
                  <a:lnTo>
                    <a:pt x="725601" y="145122"/>
                  </a:lnTo>
                  <a:lnTo>
                    <a:pt x="725601" y="193497"/>
                  </a:lnTo>
                  <a:lnTo>
                    <a:pt x="749782" y="193497"/>
                  </a:lnTo>
                  <a:lnTo>
                    <a:pt x="749782" y="217690"/>
                  </a:lnTo>
                  <a:lnTo>
                    <a:pt x="725601" y="217690"/>
                  </a:lnTo>
                  <a:lnTo>
                    <a:pt x="725601" y="193497"/>
                  </a:lnTo>
                  <a:lnTo>
                    <a:pt x="701408" y="193497"/>
                  </a:lnTo>
                  <a:lnTo>
                    <a:pt x="701408" y="145122"/>
                  </a:lnTo>
                  <a:lnTo>
                    <a:pt x="677227" y="145122"/>
                  </a:lnTo>
                  <a:lnTo>
                    <a:pt x="677227" y="169316"/>
                  </a:lnTo>
                  <a:lnTo>
                    <a:pt x="653046" y="169316"/>
                  </a:lnTo>
                  <a:lnTo>
                    <a:pt x="653046" y="96748"/>
                  </a:lnTo>
                  <a:lnTo>
                    <a:pt x="628853" y="96748"/>
                  </a:lnTo>
                  <a:lnTo>
                    <a:pt x="628853" y="120942"/>
                  </a:lnTo>
                  <a:lnTo>
                    <a:pt x="604672" y="120942"/>
                  </a:lnTo>
                  <a:lnTo>
                    <a:pt x="604672" y="145122"/>
                  </a:lnTo>
                  <a:lnTo>
                    <a:pt x="628853" y="145122"/>
                  </a:lnTo>
                  <a:lnTo>
                    <a:pt x="628853" y="217690"/>
                  </a:lnTo>
                  <a:lnTo>
                    <a:pt x="653046" y="217690"/>
                  </a:lnTo>
                  <a:lnTo>
                    <a:pt x="653046" y="193497"/>
                  </a:lnTo>
                  <a:lnTo>
                    <a:pt x="677227" y="193497"/>
                  </a:lnTo>
                  <a:lnTo>
                    <a:pt x="677227" y="217690"/>
                  </a:lnTo>
                  <a:lnTo>
                    <a:pt x="701408" y="217690"/>
                  </a:lnTo>
                  <a:lnTo>
                    <a:pt x="701408" y="241871"/>
                  </a:lnTo>
                  <a:lnTo>
                    <a:pt x="725601" y="241871"/>
                  </a:lnTo>
                  <a:lnTo>
                    <a:pt x="749782" y="241871"/>
                  </a:lnTo>
                  <a:lnTo>
                    <a:pt x="773976" y="241871"/>
                  </a:lnTo>
                  <a:lnTo>
                    <a:pt x="773976" y="217690"/>
                  </a:lnTo>
                  <a:lnTo>
                    <a:pt x="798156" y="217690"/>
                  </a:lnTo>
                  <a:lnTo>
                    <a:pt x="798156" y="193497"/>
                  </a:lnTo>
                  <a:close/>
                </a:path>
                <a:path w="943609" h="363219">
                  <a:moveTo>
                    <a:pt x="798156" y="120942"/>
                  </a:moveTo>
                  <a:lnTo>
                    <a:pt x="773976" y="120942"/>
                  </a:lnTo>
                  <a:lnTo>
                    <a:pt x="773976" y="169316"/>
                  </a:lnTo>
                  <a:lnTo>
                    <a:pt x="798156" y="169316"/>
                  </a:lnTo>
                  <a:lnTo>
                    <a:pt x="798156" y="120942"/>
                  </a:lnTo>
                  <a:close/>
                </a:path>
                <a:path w="943609" h="363219">
                  <a:moveTo>
                    <a:pt x="798156" y="24193"/>
                  </a:moveTo>
                  <a:lnTo>
                    <a:pt x="773976" y="24193"/>
                  </a:lnTo>
                  <a:lnTo>
                    <a:pt x="749782" y="24193"/>
                  </a:lnTo>
                  <a:lnTo>
                    <a:pt x="749782" y="48374"/>
                  </a:lnTo>
                  <a:lnTo>
                    <a:pt x="773976" y="48374"/>
                  </a:lnTo>
                  <a:lnTo>
                    <a:pt x="773976" y="96748"/>
                  </a:lnTo>
                  <a:lnTo>
                    <a:pt x="798156" y="96748"/>
                  </a:lnTo>
                  <a:lnTo>
                    <a:pt x="798156" y="24193"/>
                  </a:lnTo>
                  <a:close/>
                </a:path>
                <a:path w="943609" h="363219">
                  <a:moveTo>
                    <a:pt x="943279" y="193497"/>
                  </a:moveTo>
                  <a:lnTo>
                    <a:pt x="919099" y="193497"/>
                  </a:lnTo>
                  <a:lnTo>
                    <a:pt x="894905" y="193497"/>
                  </a:lnTo>
                  <a:lnTo>
                    <a:pt x="894905" y="217690"/>
                  </a:lnTo>
                  <a:lnTo>
                    <a:pt x="919099" y="217690"/>
                  </a:lnTo>
                  <a:lnTo>
                    <a:pt x="943279" y="217690"/>
                  </a:lnTo>
                  <a:lnTo>
                    <a:pt x="943279" y="19349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41866" y="1020286"/>
              <a:ext cx="991869" cy="339090"/>
            </a:xfrm>
            <a:custGeom>
              <a:avLst/>
              <a:gdLst/>
              <a:ahLst/>
              <a:cxnLst/>
              <a:rect l="l" t="t" r="r" b="b"/>
              <a:pathLst>
                <a:path w="991870" h="339090">
                  <a:moveTo>
                    <a:pt x="24180" y="193484"/>
                  </a:moveTo>
                  <a:lnTo>
                    <a:pt x="0" y="193484"/>
                  </a:lnTo>
                  <a:lnTo>
                    <a:pt x="0" y="217678"/>
                  </a:lnTo>
                  <a:lnTo>
                    <a:pt x="24180" y="217678"/>
                  </a:lnTo>
                  <a:lnTo>
                    <a:pt x="24180" y="193484"/>
                  </a:lnTo>
                  <a:close/>
                </a:path>
                <a:path w="991870" h="339090">
                  <a:moveTo>
                    <a:pt x="48374" y="217678"/>
                  </a:moveTo>
                  <a:lnTo>
                    <a:pt x="24180" y="217678"/>
                  </a:lnTo>
                  <a:lnTo>
                    <a:pt x="24180" y="241858"/>
                  </a:lnTo>
                  <a:lnTo>
                    <a:pt x="48374" y="241858"/>
                  </a:lnTo>
                  <a:lnTo>
                    <a:pt x="48374" y="217678"/>
                  </a:lnTo>
                  <a:close/>
                </a:path>
                <a:path w="991870" h="339090">
                  <a:moveTo>
                    <a:pt x="48374" y="145122"/>
                  </a:moveTo>
                  <a:lnTo>
                    <a:pt x="24180" y="145122"/>
                  </a:lnTo>
                  <a:lnTo>
                    <a:pt x="24180" y="169303"/>
                  </a:lnTo>
                  <a:lnTo>
                    <a:pt x="48374" y="169303"/>
                  </a:lnTo>
                  <a:lnTo>
                    <a:pt x="48374" y="145122"/>
                  </a:lnTo>
                  <a:close/>
                </a:path>
                <a:path w="991870" h="339090">
                  <a:moveTo>
                    <a:pt x="169303" y="217678"/>
                  </a:moveTo>
                  <a:lnTo>
                    <a:pt x="145122" y="217678"/>
                  </a:lnTo>
                  <a:lnTo>
                    <a:pt x="145122" y="241858"/>
                  </a:lnTo>
                  <a:lnTo>
                    <a:pt x="169303" y="241858"/>
                  </a:lnTo>
                  <a:lnTo>
                    <a:pt x="169303" y="217678"/>
                  </a:lnTo>
                  <a:close/>
                </a:path>
                <a:path w="991870" h="339090">
                  <a:moveTo>
                    <a:pt x="169303" y="169303"/>
                  </a:moveTo>
                  <a:lnTo>
                    <a:pt x="145122" y="169303"/>
                  </a:lnTo>
                  <a:lnTo>
                    <a:pt x="145122" y="193484"/>
                  </a:lnTo>
                  <a:lnTo>
                    <a:pt x="169303" y="193484"/>
                  </a:lnTo>
                  <a:lnTo>
                    <a:pt x="169303" y="169303"/>
                  </a:lnTo>
                  <a:close/>
                </a:path>
                <a:path w="991870" h="339090">
                  <a:moveTo>
                    <a:pt x="169303" y="120929"/>
                  </a:moveTo>
                  <a:lnTo>
                    <a:pt x="145122" y="120929"/>
                  </a:lnTo>
                  <a:lnTo>
                    <a:pt x="145122" y="145122"/>
                  </a:lnTo>
                  <a:lnTo>
                    <a:pt x="169303" y="145122"/>
                  </a:lnTo>
                  <a:lnTo>
                    <a:pt x="169303" y="120929"/>
                  </a:lnTo>
                  <a:close/>
                </a:path>
                <a:path w="991870" h="339090">
                  <a:moveTo>
                    <a:pt x="193484" y="193484"/>
                  </a:moveTo>
                  <a:lnTo>
                    <a:pt x="169303" y="193484"/>
                  </a:lnTo>
                  <a:lnTo>
                    <a:pt x="169303" y="217678"/>
                  </a:lnTo>
                  <a:lnTo>
                    <a:pt x="193484" y="217678"/>
                  </a:lnTo>
                  <a:lnTo>
                    <a:pt x="193484" y="193484"/>
                  </a:lnTo>
                  <a:close/>
                </a:path>
                <a:path w="991870" h="339090">
                  <a:moveTo>
                    <a:pt x="241858" y="217678"/>
                  </a:moveTo>
                  <a:lnTo>
                    <a:pt x="217678" y="217678"/>
                  </a:lnTo>
                  <a:lnTo>
                    <a:pt x="217678" y="241858"/>
                  </a:lnTo>
                  <a:lnTo>
                    <a:pt x="241858" y="241858"/>
                  </a:lnTo>
                  <a:lnTo>
                    <a:pt x="241858" y="217678"/>
                  </a:lnTo>
                  <a:close/>
                </a:path>
                <a:path w="991870" h="339090">
                  <a:moveTo>
                    <a:pt x="266052" y="193484"/>
                  </a:moveTo>
                  <a:lnTo>
                    <a:pt x="241858" y="193484"/>
                  </a:lnTo>
                  <a:lnTo>
                    <a:pt x="241858" y="217678"/>
                  </a:lnTo>
                  <a:lnTo>
                    <a:pt x="266052" y="217678"/>
                  </a:lnTo>
                  <a:lnTo>
                    <a:pt x="266052" y="193484"/>
                  </a:lnTo>
                  <a:close/>
                </a:path>
                <a:path w="991870" h="339090">
                  <a:moveTo>
                    <a:pt x="266052" y="145122"/>
                  </a:moveTo>
                  <a:lnTo>
                    <a:pt x="241858" y="145122"/>
                  </a:lnTo>
                  <a:lnTo>
                    <a:pt x="241858" y="169303"/>
                  </a:lnTo>
                  <a:lnTo>
                    <a:pt x="266052" y="169303"/>
                  </a:lnTo>
                  <a:lnTo>
                    <a:pt x="266052" y="145122"/>
                  </a:lnTo>
                  <a:close/>
                </a:path>
                <a:path w="991870" h="339090">
                  <a:moveTo>
                    <a:pt x="290233" y="169303"/>
                  </a:moveTo>
                  <a:lnTo>
                    <a:pt x="266052" y="169303"/>
                  </a:lnTo>
                  <a:lnTo>
                    <a:pt x="266052" y="193484"/>
                  </a:lnTo>
                  <a:lnTo>
                    <a:pt x="290233" y="193484"/>
                  </a:lnTo>
                  <a:lnTo>
                    <a:pt x="290233" y="169303"/>
                  </a:lnTo>
                  <a:close/>
                </a:path>
                <a:path w="991870" h="339090">
                  <a:moveTo>
                    <a:pt x="314426" y="48374"/>
                  </a:moveTo>
                  <a:lnTo>
                    <a:pt x="290233" y="48374"/>
                  </a:lnTo>
                  <a:lnTo>
                    <a:pt x="266052" y="48374"/>
                  </a:lnTo>
                  <a:lnTo>
                    <a:pt x="266052" y="72555"/>
                  </a:lnTo>
                  <a:lnTo>
                    <a:pt x="241858" y="72555"/>
                  </a:lnTo>
                  <a:lnTo>
                    <a:pt x="241858" y="96748"/>
                  </a:lnTo>
                  <a:lnTo>
                    <a:pt x="266052" y="96748"/>
                  </a:lnTo>
                  <a:lnTo>
                    <a:pt x="290233" y="96748"/>
                  </a:lnTo>
                  <a:lnTo>
                    <a:pt x="290233" y="72555"/>
                  </a:lnTo>
                  <a:lnTo>
                    <a:pt x="314426" y="72555"/>
                  </a:lnTo>
                  <a:lnTo>
                    <a:pt x="314426" y="48374"/>
                  </a:lnTo>
                  <a:close/>
                </a:path>
                <a:path w="991870" h="339090">
                  <a:moveTo>
                    <a:pt x="362800" y="72555"/>
                  </a:moveTo>
                  <a:lnTo>
                    <a:pt x="338607" y="72555"/>
                  </a:lnTo>
                  <a:lnTo>
                    <a:pt x="314426" y="72555"/>
                  </a:lnTo>
                  <a:lnTo>
                    <a:pt x="314426" y="96748"/>
                  </a:lnTo>
                  <a:lnTo>
                    <a:pt x="290233" y="96748"/>
                  </a:lnTo>
                  <a:lnTo>
                    <a:pt x="290233" y="120929"/>
                  </a:lnTo>
                  <a:lnTo>
                    <a:pt x="266052" y="120929"/>
                  </a:lnTo>
                  <a:lnTo>
                    <a:pt x="266052" y="145122"/>
                  </a:lnTo>
                  <a:lnTo>
                    <a:pt x="290233" y="145122"/>
                  </a:lnTo>
                  <a:lnTo>
                    <a:pt x="314426" y="145122"/>
                  </a:lnTo>
                  <a:lnTo>
                    <a:pt x="314426" y="169303"/>
                  </a:lnTo>
                  <a:lnTo>
                    <a:pt x="338607" y="169303"/>
                  </a:lnTo>
                  <a:lnTo>
                    <a:pt x="338607" y="96748"/>
                  </a:lnTo>
                  <a:lnTo>
                    <a:pt x="362800" y="96748"/>
                  </a:lnTo>
                  <a:lnTo>
                    <a:pt x="362800" y="72555"/>
                  </a:lnTo>
                  <a:close/>
                </a:path>
                <a:path w="991870" h="339090">
                  <a:moveTo>
                    <a:pt x="386981" y="96748"/>
                  </a:moveTo>
                  <a:lnTo>
                    <a:pt x="362800" y="96748"/>
                  </a:lnTo>
                  <a:lnTo>
                    <a:pt x="362800" y="120929"/>
                  </a:lnTo>
                  <a:lnTo>
                    <a:pt x="386981" y="120929"/>
                  </a:lnTo>
                  <a:lnTo>
                    <a:pt x="386981" y="96748"/>
                  </a:lnTo>
                  <a:close/>
                </a:path>
                <a:path w="991870" h="339090">
                  <a:moveTo>
                    <a:pt x="459549" y="193484"/>
                  </a:moveTo>
                  <a:lnTo>
                    <a:pt x="435356" y="193484"/>
                  </a:lnTo>
                  <a:lnTo>
                    <a:pt x="411175" y="193484"/>
                  </a:lnTo>
                  <a:lnTo>
                    <a:pt x="411175" y="217678"/>
                  </a:lnTo>
                  <a:lnTo>
                    <a:pt x="435356" y="217678"/>
                  </a:lnTo>
                  <a:lnTo>
                    <a:pt x="435356" y="241858"/>
                  </a:lnTo>
                  <a:lnTo>
                    <a:pt x="459549" y="241858"/>
                  </a:lnTo>
                  <a:lnTo>
                    <a:pt x="459549" y="193484"/>
                  </a:lnTo>
                  <a:close/>
                </a:path>
                <a:path w="991870" h="339090">
                  <a:moveTo>
                    <a:pt x="628853" y="217678"/>
                  </a:moveTo>
                  <a:lnTo>
                    <a:pt x="604672" y="217678"/>
                  </a:lnTo>
                  <a:lnTo>
                    <a:pt x="604672" y="241858"/>
                  </a:lnTo>
                  <a:lnTo>
                    <a:pt x="628853" y="241858"/>
                  </a:lnTo>
                  <a:lnTo>
                    <a:pt x="628853" y="217678"/>
                  </a:lnTo>
                  <a:close/>
                </a:path>
                <a:path w="991870" h="339090">
                  <a:moveTo>
                    <a:pt x="628853" y="72555"/>
                  </a:moveTo>
                  <a:lnTo>
                    <a:pt x="604672" y="72555"/>
                  </a:lnTo>
                  <a:lnTo>
                    <a:pt x="580478" y="72555"/>
                  </a:lnTo>
                  <a:lnTo>
                    <a:pt x="580478" y="120929"/>
                  </a:lnTo>
                  <a:lnTo>
                    <a:pt x="556285" y="120929"/>
                  </a:lnTo>
                  <a:lnTo>
                    <a:pt x="556285" y="72555"/>
                  </a:lnTo>
                  <a:lnTo>
                    <a:pt x="580478" y="72555"/>
                  </a:lnTo>
                  <a:lnTo>
                    <a:pt x="580478" y="48374"/>
                  </a:lnTo>
                  <a:lnTo>
                    <a:pt x="556285" y="48374"/>
                  </a:lnTo>
                  <a:lnTo>
                    <a:pt x="556285" y="24180"/>
                  </a:lnTo>
                  <a:lnTo>
                    <a:pt x="532104" y="24180"/>
                  </a:lnTo>
                  <a:lnTo>
                    <a:pt x="532104" y="48374"/>
                  </a:lnTo>
                  <a:lnTo>
                    <a:pt x="532104" y="96748"/>
                  </a:lnTo>
                  <a:lnTo>
                    <a:pt x="507923" y="96748"/>
                  </a:lnTo>
                  <a:lnTo>
                    <a:pt x="507923" y="48374"/>
                  </a:lnTo>
                  <a:lnTo>
                    <a:pt x="532104" y="48374"/>
                  </a:lnTo>
                  <a:lnTo>
                    <a:pt x="532104" y="24180"/>
                  </a:lnTo>
                  <a:lnTo>
                    <a:pt x="532104" y="0"/>
                  </a:lnTo>
                  <a:lnTo>
                    <a:pt x="507923" y="0"/>
                  </a:lnTo>
                  <a:lnTo>
                    <a:pt x="507923" y="24180"/>
                  </a:lnTo>
                  <a:lnTo>
                    <a:pt x="483730" y="24180"/>
                  </a:lnTo>
                  <a:lnTo>
                    <a:pt x="483730" y="0"/>
                  </a:lnTo>
                  <a:lnTo>
                    <a:pt x="459549" y="0"/>
                  </a:lnTo>
                  <a:lnTo>
                    <a:pt x="459549" y="48374"/>
                  </a:lnTo>
                  <a:lnTo>
                    <a:pt x="435356" y="48374"/>
                  </a:lnTo>
                  <a:lnTo>
                    <a:pt x="411175" y="48374"/>
                  </a:lnTo>
                  <a:lnTo>
                    <a:pt x="411175" y="72555"/>
                  </a:lnTo>
                  <a:lnTo>
                    <a:pt x="435356" y="72555"/>
                  </a:lnTo>
                  <a:lnTo>
                    <a:pt x="459549" y="72555"/>
                  </a:lnTo>
                  <a:lnTo>
                    <a:pt x="459549" y="96748"/>
                  </a:lnTo>
                  <a:lnTo>
                    <a:pt x="483730" y="96748"/>
                  </a:lnTo>
                  <a:lnTo>
                    <a:pt x="483730" y="120929"/>
                  </a:lnTo>
                  <a:lnTo>
                    <a:pt x="459549" y="120929"/>
                  </a:lnTo>
                  <a:lnTo>
                    <a:pt x="459549" y="96748"/>
                  </a:lnTo>
                  <a:lnTo>
                    <a:pt x="435356" y="96748"/>
                  </a:lnTo>
                  <a:lnTo>
                    <a:pt x="411175" y="96748"/>
                  </a:lnTo>
                  <a:lnTo>
                    <a:pt x="411175" y="120929"/>
                  </a:lnTo>
                  <a:lnTo>
                    <a:pt x="435356" y="120929"/>
                  </a:lnTo>
                  <a:lnTo>
                    <a:pt x="435356" y="145122"/>
                  </a:lnTo>
                  <a:lnTo>
                    <a:pt x="411175" y="145122"/>
                  </a:lnTo>
                  <a:lnTo>
                    <a:pt x="411175" y="120929"/>
                  </a:lnTo>
                  <a:lnTo>
                    <a:pt x="386981" y="120929"/>
                  </a:lnTo>
                  <a:lnTo>
                    <a:pt x="386981" y="145122"/>
                  </a:lnTo>
                  <a:lnTo>
                    <a:pt x="362800" y="145122"/>
                  </a:lnTo>
                  <a:lnTo>
                    <a:pt x="362800" y="169303"/>
                  </a:lnTo>
                  <a:lnTo>
                    <a:pt x="386981" y="169303"/>
                  </a:lnTo>
                  <a:lnTo>
                    <a:pt x="411175" y="169303"/>
                  </a:lnTo>
                  <a:lnTo>
                    <a:pt x="435356" y="169303"/>
                  </a:lnTo>
                  <a:lnTo>
                    <a:pt x="459549" y="169303"/>
                  </a:lnTo>
                  <a:lnTo>
                    <a:pt x="459549" y="145122"/>
                  </a:lnTo>
                  <a:lnTo>
                    <a:pt x="483730" y="145122"/>
                  </a:lnTo>
                  <a:lnTo>
                    <a:pt x="483730" y="241858"/>
                  </a:lnTo>
                  <a:lnTo>
                    <a:pt x="507923" y="241858"/>
                  </a:lnTo>
                  <a:lnTo>
                    <a:pt x="507923" y="169303"/>
                  </a:lnTo>
                  <a:lnTo>
                    <a:pt x="532104" y="169303"/>
                  </a:lnTo>
                  <a:lnTo>
                    <a:pt x="556285" y="169303"/>
                  </a:lnTo>
                  <a:lnTo>
                    <a:pt x="556285" y="145122"/>
                  </a:lnTo>
                  <a:lnTo>
                    <a:pt x="580478" y="145122"/>
                  </a:lnTo>
                  <a:lnTo>
                    <a:pt x="580478" y="169303"/>
                  </a:lnTo>
                  <a:lnTo>
                    <a:pt x="604672" y="169303"/>
                  </a:lnTo>
                  <a:lnTo>
                    <a:pt x="604672" y="96748"/>
                  </a:lnTo>
                  <a:lnTo>
                    <a:pt x="628853" y="96748"/>
                  </a:lnTo>
                  <a:lnTo>
                    <a:pt x="628853" y="72555"/>
                  </a:lnTo>
                  <a:close/>
                </a:path>
                <a:path w="991870" h="339090">
                  <a:moveTo>
                    <a:pt x="653046" y="120929"/>
                  </a:moveTo>
                  <a:lnTo>
                    <a:pt x="628853" y="120929"/>
                  </a:lnTo>
                  <a:lnTo>
                    <a:pt x="628853" y="145122"/>
                  </a:lnTo>
                  <a:lnTo>
                    <a:pt x="653046" y="145122"/>
                  </a:lnTo>
                  <a:lnTo>
                    <a:pt x="653046" y="120929"/>
                  </a:lnTo>
                  <a:close/>
                </a:path>
                <a:path w="991870" h="339090">
                  <a:moveTo>
                    <a:pt x="677227" y="169303"/>
                  </a:moveTo>
                  <a:lnTo>
                    <a:pt x="653046" y="169303"/>
                  </a:lnTo>
                  <a:lnTo>
                    <a:pt x="628853" y="169303"/>
                  </a:lnTo>
                  <a:lnTo>
                    <a:pt x="628853" y="193484"/>
                  </a:lnTo>
                  <a:lnTo>
                    <a:pt x="653046" y="193484"/>
                  </a:lnTo>
                  <a:lnTo>
                    <a:pt x="677227" y="193484"/>
                  </a:lnTo>
                  <a:lnTo>
                    <a:pt x="677227" y="169303"/>
                  </a:lnTo>
                  <a:close/>
                </a:path>
                <a:path w="991870" h="339090">
                  <a:moveTo>
                    <a:pt x="677227" y="48374"/>
                  </a:moveTo>
                  <a:lnTo>
                    <a:pt x="653046" y="48374"/>
                  </a:lnTo>
                  <a:lnTo>
                    <a:pt x="653046" y="120929"/>
                  </a:lnTo>
                  <a:lnTo>
                    <a:pt x="677227" y="120929"/>
                  </a:lnTo>
                  <a:lnTo>
                    <a:pt x="677227" y="48374"/>
                  </a:lnTo>
                  <a:close/>
                </a:path>
                <a:path w="991870" h="339090">
                  <a:moveTo>
                    <a:pt x="725601" y="145122"/>
                  </a:moveTo>
                  <a:lnTo>
                    <a:pt x="701408" y="145122"/>
                  </a:lnTo>
                  <a:lnTo>
                    <a:pt x="701408" y="169303"/>
                  </a:lnTo>
                  <a:lnTo>
                    <a:pt x="725601" y="169303"/>
                  </a:lnTo>
                  <a:lnTo>
                    <a:pt x="725601" y="145122"/>
                  </a:lnTo>
                  <a:close/>
                </a:path>
                <a:path w="991870" h="339090">
                  <a:moveTo>
                    <a:pt x="749782" y="290233"/>
                  </a:moveTo>
                  <a:lnTo>
                    <a:pt x="725601" y="290233"/>
                  </a:lnTo>
                  <a:lnTo>
                    <a:pt x="701408" y="290233"/>
                  </a:lnTo>
                  <a:lnTo>
                    <a:pt x="677227" y="290233"/>
                  </a:lnTo>
                  <a:lnTo>
                    <a:pt x="677227" y="241858"/>
                  </a:lnTo>
                  <a:lnTo>
                    <a:pt x="701408" y="241858"/>
                  </a:lnTo>
                  <a:lnTo>
                    <a:pt x="701408" y="193484"/>
                  </a:lnTo>
                  <a:lnTo>
                    <a:pt x="677227" y="193484"/>
                  </a:lnTo>
                  <a:lnTo>
                    <a:pt x="677227" y="217678"/>
                  </a:lnTo>
                  <a:lnTo>
                    <a:pt x="653046" y="217678"/>
                  </a:lnTo>
                  <a:lnTo>
                    <a:pt x="653046" y="266052"/>
                  </a:lnTo>
                  <a:lnTo>
                    <a:pt x="628853" y="266052"/>
                  </a:lnTo>
                  <a:lnTo>
                    <a:pt x="604672" y="266052"/>
                  </a:lnTo>
                  <a:lnTo>
                    <a:pt x="604672" y="241858"/>
                  </a:lnTo>
                  <a:lnTo>
                    <a:pt x="580478" y="241858"/>
                  </a:lnTo>
                  <a:lnTo>
                    <a:pt x="580478" y="217678"/>
                  </a:lnTo>
                  <a:lnTo>
                    <a:pt x="604672" y="217678"/>
                  </a:lnTo>
                  <a:lnTo>
                    <a:pt x="604672" y="193484"/>
                  </a:lnTo>
                  <a:lnTo>
                    <a:pt x="580478" y="193484"/>
                  </a:lnTo>
                  <a:lnTo>
                    <a:pt x="580478" y="169303"/>
                  </a:lnTo>
                  <a:lnTo>
                    <a:pt x="556285" y="169303"/>
                  </a:lnTo>
                  <a:lnTo>
                    <a:pt x="556285" y="193484"/>
                  </a:lnTo>
                  <a:lnTo>
                    <a:pt x="532104" y="193484"/>
                  </a:lnTo>
                  <a:lnTo>
                    <a:pt x="532104" y="217678"/>
                  </a:lnTo>
                  <a:lnTo>
                    <a:pt x="556285" y="217678"/>
                  </a:lnTo>
                  <a:lnTo>
                    <a:pt x="556285" y="266052"/>
                  </a:lnTo>
                  <a:lnTo>
                    <a:pt x="580478" y="266052"/>
                  </a:lnTo>
                  <a:lnTo>
                    <a:pt x="580478" y="290233"/>
                  </a:lnTo>
                  <a:lnTo>
                    <a:pt x="604672" y="290233"/>
                  </a:lnTo>
                  <a:lnTo>
                    <a:pt x="628853" y="290233"/>
                  </a:lnTo>
                  <a:lnTo>
                    <a:pt x="628853" y="314426"/>
                  </a:lnTo>
                  <a:lnTo>
                    <a:pt x="653046" y="314426"/>
                  </a:lnTo>
                  <a:lnTo>
                    <a:pt x="677227" y="314426"/>
                  </a:lnTo>
                  <a:lnTo>
                    <a:pt x="677227" y="338607"/>
                  </a:lnTo>
                  <a:lnTo>
                    <a:pt x="701408" y="338607"/>
                  </a:lnTo>
                  <a:lnTo>
                    <a:pt x="701408" y="314426"/>
                  </a:lnTo>
                  <a:lnTo>
                    <a:pt x="725601" y="314426"/>
                  </a:lnTo>
                  <a:lnTo>
                    <a:pt x="749782" y="314426"/>
                  </a:lnTo>
                  <a:lnTo>
                    <a:pt x="749782" y="290233"/>
                  </a:lnTo>
                  <a:close/>
                </a:path>
                <a:path w="991870" h="339090">
                  <a:moveTo>
                    <a:pt x="749782" y="193484"/>
                  </a:moveTo>
                  <a:lnTo>
                    <a:pt x="725601" y="193484"/>
                  </a:lnTo>
                  <a:lnTo>
                    <a:pt x="725601" y="217678"/>
                  </a:lnTo>
                  <a:lnTo>
                    <a:pt x="749782" y="217678"/>
                  </a:lnTo>
                  <a:lnTo>
                    <a:pt x="749782" y="193484"/>
                  </a:lnTo>
                  <a:close/>
                </a:path>
                <a:path w="991870" h="339090">
                  <a:moveTo>
                    <a:pt x="798156" y="217678"/>
                  </a:moveTo>
                  <a:lnTo>
                    <a:pt x="773976" y="217678"/>
                  </a:lnTo>
                  <a:lnTo>
                    <a:pt x="749782" y="217678"/>
                  </a:lnTo>
                  <a:lnTo>
                    <a:pt x="749782" y="290233"/>
                  </a:lnTo>
                  <a:lnTo>
                    <a:pt x="773976" y="290233"/>
                  </a:lnTo>
                  <a:lnTo>
                    <a:pt x="773976" y="266052"/>
                  </a:lnTo>
                  <a:lnTo>
                    <a:pt x="798156" y="266052"/>
                  </a:lnTo>
                  <a:lnTo>
                    <a:pt x="798156" y="217678"/>
                  </a:lnTo>
                  <a:close/>
                </a:path>
                <a:path w="991870" h="339090">
                  <a:moveTo>
                    <a:pt x="798156" y="96748"/>
                  </a:moveTo>
                  <a:lnTo>
                    <a:pt x="773976" y="96748"/>
                  </a:lnTo>
                  <a:lnTo>
                    <a:pt x="749782" y="96748"/>
                  </a:lnTo>
                  <a:lnTo>
                    <a:pt x="725601" y="96748"/>
                  </a:lnTo>
                  <a:lnTo>
                    <a:pt x="701408" y="96748"/>
                  </a:lnTo>
                  <a:lnTo>
                    <a:pt x="701408" y="120929"/>
                  </a:lnTo>
                  <a:lnTo>
                    <a:pt x="725601" y="120929"/>
                  </a:lnTo>
                  <a:lnTo>
                    <a:pt x="749782" y="120929"/>
                  </a:lnTo>
                  <a:lnTo>
                    <a:pt x="773976" y="120929"/>
                  </a:lnTo>
                  <a:lnTo>
                    <a:pt x="773976" y="145122"/>
                  </a:lnTo>
                  <a:lnTo>
                    <a:pt x="798156" y="145122"/>
                  </a:lnTo>
                  <a:lnTo>
                    <a:pt x="798156" y="96748"/>
                  </a:lnTo>
                  <a:close/>
                </a:path>
                <a:path w="991870" h="339090">
                  <a:moveTo>
                    <a:pt x="822350" y="48374"/>
                  </a:moveTo>
                  <a:lnTo>
                    <a:pt x="798156" y="48374"/>
                  </a:lnTo>
                  <a:lnTo>
                    <a:pt x="798156" y="72555"/>
                  </a:lnTo>
                  <a:lnTo>
                    <a:pt x="822350" y="72555"/>
                  </a:lnTo>
                  <a:lnTo>
                    <a:pt x="822350" y="48374"/>
                  </a:lnTo>
                  <a:close/>
                </a:path>
                <a:path w="991870" h="339090">
                  <a:moveTo>
                    <a:pt x="919099" y="96748"/>
                  </a:moveTo>
                  <a:lnTo>
                    <a:pt x="894905" y="96748"/>
                  </a:lnTo>
                  <a:lnTo>
                    <a:pt x="894905" y="48374"/>
                  </a:lnTo>
                  <a:lnTo>
                    <a:pt x="870724" y="48374"/>
                  </a:lnTo>
                  <a:lnTo>
                    <a:pt x="846531" y="48374"/>
                  </a:lnTo>
                  <a:lnTo>
                    <a:pt x="846531" y="72555"/>
                  </a:lnTo>
                  <a:lnTo>
                    <a:pt x="822350" y="72555"/>
                  </a:lnTo>
                  <a:lnTo>
                    <a:pt x="822350" y="96748"/>
                  </a:lnTo>
                  <a:lnTo>
                    <a:pt x="846531" y="96748"/>
                  </a:lnTo>
                  <a:lnTo>
                    <a:pt x="846531" y="120929"/>
                  </a:lnTo>
                  <a:lnTo>
                    <a:pt x="870724" y="120929"/>
                  </a:lnTo>
                  <a:lnTo>
                    <a:pt x="894905" y="120929"/>
                  </a:lnTo>
                  <a:lnTo>
                    <a:pt x="919099" y="120929"/>
                  </a:lnTo>
                  <a:lnTo>
                    <a:pt x="919099" y="96748"/>
                  </a:lnTo>
                  <a:close/>
                </a:path>
                <a:path w="991870" h="339090">
                  <a:moveTo>
                    <a:pt x="943279" y="72555"/>
                  </a:moveTo>
                  <a:lnTo>
                    <a:pt x="919099" y="72555"/>
                  </a:lnTo>
                  <a:lnTo>
                    <a:pt x="919099" y="96748"/>
                  </a:lnTo>
                  <a:lnTo>
                    <a:pt x="943279" y="96748"/>
                  </a:lnTo>
                  <a:lnTo>
                    <a:pt x="943279" y="72555"/>
                  </a:lnTo>
                  <a:close/>
                </a:path>
                <a:path w="991870" h="339090">
                  <a:moveTo>
                    <a:pt x="967473" y="193484"/>
                  </a:moveTo>
                  <a:lnTo>
                    <a:pt x="943279" y="193484"/>
                  </a:lnTo>
                  <a:lnTo>
                    <a:pt x="943279" y="169303"/>
                  </a:lnTo>
                  <a:lnTo>
                    <a:pt x="919099" y="169303"/>
                  </a:lnTo>
                  <a:lnTo>
                    <a:pt x="919099" y="193484"/>
                  </a:lnTo>
                  <a:lnTo>
                    <a:pt x="894905" y="193484"/>
                  </a:lnTo>
                  <a:lnTo>
                    <a:pt x="870724" y="193484"/>
                  </a:lnTo>
                  <a:lnTo>
                    <a:pt x="870724" y="217678"/>
                  </a:lnTo>
                  <a:lnTo>
                    <a:pt x="894905" y="217678"/>
                  </a:lnTo>
                  <a:lnTo>
                    <a:pt x="919099" y="217678"/>
                  </a:lnTo>
                  <a:lnTo>
                    <a:pt x="943279" y="217678"/>
                  </a:lnTo>
                  <a:lnTo>
                    <a:pt x="967473" y="217678"/>
                  </a:lnTo>
                  <a:lnTo>
                    <a:pt x="967473" y="193484"/>
                  </a:lnTo>
                  <a:close/>
                </a:path>
                <a:path w="991870" h="339090">
                  <a:moveTo>
                    <a:pt x="967473" y="48374"/>
                  </a:moveTo>
                  <a:lnTo>
                    <a:pt x="943279" y="48374"/>
                  </a:lnTo>
                  <a:lnTo>
                    <a:pt x="943279" y="72555"/>
                  </a:lnTo>
                  <a:lnTo>
                    <a:pt x="967473" y="72555"/>
                  </a:lnTo>
                  <a:lnTo>
                    <a:pt x="967473" y="48374"/>
                  </a:lnTo>
                  <a:close/>
                </a:path>
                <a:path w="991870" h="339090">
                  <a:moveTo>
                    <a:pt x="991654" y="145122"/>
                  </a:moveTo>
                  <a:lnTo>
                    <a:pt x="967473" y="145122"/>
                  </a:lnTo>
                  <a:lnTo>
                    <a:pt x="967473" y="193484"/>
                  </a:lnTo>
                  <a:lnTo>
                    <a:pt x="991654" y="193484"/>
                  </a:lnTo>
                  <a:lnTo>
                    <a:pt x="991654" y="145122"/>
                  </a:lnTo>
                  <a:close/>
                </a:path>
                <a:path w="991870" h="339090">
                  <a:moveTo>
                    <a:pt x="991654" y="96748"/>
                  </a:moveTo>
                  <a:lnTo>
                    <a:pt x="967473" y="96748"/>
                  </a:lnTo>
                  <a:lnTo>
                    <a:pt x="943279" y="96748"/>
                  </a:lnTo>
                  <a:lnTo>
                    <a:pt x="943279" y="145122"/>
                  </a:lnTo>
                  <a:lnTo>
                    <a:pt x="967473" y="145122"/>
                  </a:lnTo>
                  <a:lnTo>
                    <a:pt x="967473" y="120929"/>
                  </a:lnTo>
                  <a:lnTo>
                    <a:pt x="991654" y="120929"/>
                  </a:lnTo>
                  <a:lnTo>
                    <a:pt x="991654" y="9674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41866" y="1141216"/>
              <a:ext cx="991869" cy="387350"/>
            </a:xfrm>
            <a:custGeom>
              <a:avLst/>
              <a:gdLst/>
              <a:ahLst/>
              <a:cxnLst/>
              <a:rect l="l" t="t" r="r" b="b"/>
              <a:pathLst>
                <a:path w="991870" h="387350">
                  <a:moveTo>
                    <a:pt x="24180" y="217678"/>
                  </a:moveTo>
                  <a:lnTo>
                    <a:pt x="0" y="217678"/>
                  </a:lnTo>
                  <a:lnTo>
                    <a:pt x="0" y="241871"/>
                  </a:lnTo>
                  <a:lnTo>
                    <a:pt x="24180" y="241871"/>
                  </a:lnTo>
                  <a:lnTo>
                    <a:pt x="24180" y="217678"/>
                  </a:lnTo>
                  <a:close/>
                </a:path>
                <a:path w="991870" h="387350">
                  <a:moveTo>
                    <a:pt x="24180" y="169303"/>
                  </a:moveTo>
                  <a:lnTo>
                    <a:pt x="0" y="169303"/>
                  </a:lnTo>
                  <a:lnTo>
                    <a:pt x="0" y="193497"/>
                  </a:lnTo>
                  <a:lnTo>
                    <a:pt x="24180" y="193497"/>
                  </a:lnTo>
                  <a:lnTo>
                    <a:pt x="24180" y="169303"/>
                  </a:lnTo>
                  <a:close/>
                </a:path>
                <a:path w="991870" h="387350">
                  <a:moveTo>
                    <a:pt x="48374" y="241871"/>
                  </a:moveTo>
                  <a:lnTo>
                    <a:pt x="24180" y="241871"/>
                  </a:lnTo>
                  <a:lnTo>
                    <a:pt x="24180" y="266052"/>
                  </a:lnTo>
                  <a:lnTo>
                    <a:pt x="48374" y="266052"/>
                  </a:lnTo>
                  <a:lnTo>
                    <a:pt x="48374" y="241871"/>
                  </a:lnTo>
                  <a:close/>
                </a:path>
                <a:path w="991870" h="387350">
                  <a:moveTo>
                    <a:pt x="145122" y="120929"/>
                  </a:moveTo>
                  <a:lnTo>
                    <a:pt x="120929" y="120929"/>
                  </a:lnTo>
                  <a:lnTo>
                    <a:pt x="120929" y="145122"/>
                  </a:lnTo>
                  <a:lnTo>
                    <a:pt x="145122" y="145122"/>
                  </a:lnTo>
                  <a:lnTo>
                    <a:pt x="145122" y="120929"/>
                  </a:lnTo>
                  <a:close/>
                </a:path>
                <a:path w="991870" h="387350">
                  <a:moveTo>
                    <a:pt x="145122" y="24193"/>
                  </a:moveTo>
                  <a:lnTo>
                    <a:pt x="120929" y="24193"/>
                  </a:lnTo>
                  <a:lnTo>
                    <a:pt x="96748" y="24193"/>
                  </a:lnTo>
                  <a:lnTo>
                    <a:pt x="96748" y="72555"/>
                  </a:lnTo>
                  <a:lnTo>
                    <a:pt x="72555" y="72555"/>
                  </a:lnTo>
                  <a:lnTo>
                    <a:pt x="48374" y="72555"/>
                  </a:lnTo>
                  <a:lnTo>
                    <a:pt x="48374" y="96748"/>
                  </a:lnTo>
                  <a:lnTo>
                    <a:pt x="72555" y="96748"/>
                  </a:lnTo>
                  <a:lnTo>
                    <a:pt x="72555" y="120929"/>
                  </a:lnTo>
                  <a:lnTo>
                    <a:pt x="48374" y="120929"/>
                  </a:lnTo>
                  <a:lnTo>
                    <a:pt x="48374" y="145122"/>
                  </a:lnTo>
                  <a:lnTo>
                    <a:pt x="72555" y="145122"/>
                  </a:lnTo>
                  <a:lnTo>
                    <a:pt x="72555" y="169303"/>
                  </a:lnTo>
                  <a:lnTo>
                    <a:pt x="96748" y="169303"/>
                  </a:lnTo>
                  <a:lnTo>
                    <a:pt x="96748" y="120929"/>
                  </a:lnTo>
                  <a:lnTo>
                    <a:pt x="120929" y="120929"/>
                  </a:lnTo>
                  <a:lnTo>
                    <a:pt x="120929" y="96748"/>
                  </a:lnTo>
                  <a:lnTo>
                    <a:pt x="145122" y="96748"/>
                  </a:lnTo>
                  <a:lnTo>
                    <a:pt x="145122" y="72555"/>
                  </a:lnTo>
                  <a:lnTo>
                    <a:pt x="120929" y="72555"/>
                  </a:lnTo>
                  <a:lnTo>
                    <a:pt x="120929" y="48374"/>
                  </a:lnTo>
                  <a:lnTo>
                    <a:pt x="145122" y="48374"/>
                  </a:lnTo>
                  <a:lnTo>
                    <a:pt x="145122" y="24193"/>
                  </a:lnTo>
                  <a:close/>
                </a:path>
                <a:path w="991870" h="387350">
                  <a:moveTo>
                    <a:pt x="169303" y="241871"/>
                  </a:moveTo>
                  <a:lnTo>
                    <a:pt x="145122" y="241871"/>
                  </a:lnTo>
                  <a:lnTo>
                    <a:pt x="145122" y="266052"/>
                  </a:lnTo>
                  <a:lnTo>
                    <a:pt x="169303" y="266052"/>
                  </a:lnTo>
                  <a:lnTo>
                    <a:pt x="169303" y="241871"/>
                  </a:lnTo>
                  <a:close/>
                </a:path>
                <a:path w="991870" h="387350">
                  <a:moveTo>
                    <a:pt x="193484" y="266052"/>
                  </a:moveTo>
                  <a:lnTo>
                    <a:pt x="169303" y="266052"/>
                  </a:lnTo>
                  <a:lnTo>
                    <a:pt x="169303" y="290245"/>
                  </a:lnTo>
                  <a:lnTo>
                    <a:pt x="145122" y="290245"/>
                  </a:lnTo>
                  <a:lnTo>
                    <a:pt x="145122" y="266052"/>
                  </a:lnTo>
                  <a:lnTo>
                    <a:pt x="120929" y="266052"/>
                  </a:lnTo>
                  <a:lnTo>
                    <a:pt x="120929" y="290245"/>
                  </a:lnTo>
                  <a:lnTo>
                    <a:pt x="96748" y="290245"/>
                  </a:lnTo>
                  <a:lnTo>
                    <a:pt x="96748" y="314426"/>
                  </a:lnTo>
                  <a:lnTo>
                    <a:pt x="120929" y="314426"/>
                  </a:lnTo>
                  <a:lnTo>
                    <a:pt x="145122" y="314426"/>
                  </a:lnTo>
                  <a:lnTo>
                    <a:pt x="169303" y="314426"/>
                  </a:lnTo>
                  <a:lnTo>
                    <a:pt x="169303" y="338620"/>
                  </a:lnTo>
                  <a:lnTo>
                    <a:pt x="145122" y="338620"/>
                  </a:lnTo>
                  <a:lnTo>
                    <a:pt x="145122" y="362800"/>
                  </a:lnTo>
                  <a:lnTo>
                    <a:pt x="169303" y="362800"/>
                  </a:lnTo>
                  <a:lnTo>
                    <a:pt x="193484" y="362800"/>
                  </a:lnTo>
                  <a:lnTo>
                    <a:pt x="193484" y="266052"/>
                  </a:lnTo>
                  <a:close/>
                </a:path>
                <a:path w="991870" h="387350">
                  <a:moveTo>
                    <a:pt x="266052" y="169303"/>
                  </a:moveTo>
                  <a:lnTo>
                    <a:pt x="241858" y="169303"/>
                  </a:lnTo>
                  <a:lnTo>
                    <a:pt x="241858" y="193497"/>
                  </a:lnTo>
                  <a:lnTo>
                    <a:pt x="266052" y="193497"/>
                  </a:lnTo>
                  <a:lnTo>
                    <a:pt x="266052" y="169303"/>
                  </a:lnTo>
                  <a:close/>
                </a:path>
                <a:path w="991870" h="387350">
                  <a:moveTo>
                    <a:pt x="314426" y="266052"/>
                  </a:moveTo>
                  <a:lnTo>
                    <a:pt x="290233" y="266052"/>
                  </a:lnTo>
                  <a:lnTo>
                    <a:pt x="290233" y="217678"/>
                  </a:lnTo>
                  <a:lnTo>
                    <a:pt x="266052" y="217678"/>
                  </a:lnTo>
                  <a:lnTo>
                    <a:pt x="266052" y="314426"/>
                  </a:lnTo>
                  <a:lnTo>
                    <a:pt x="241858" y="314426"/>
                  </a:lnTo>
                  <a:lnTo>
                    <a:pt x="241858" y="338620"/>
                  </a:lnTo>
                  <a:lnTo>
                    <a:pt x="266052" y="338620"/>
                  </a:lnTo>
                  <a:lnTo>
                    <a:pt x="290233" y="338620"/>
                  </a:lnTo>
                  <a:lnTo>
                    <a:pt x="290233" y="362800"/>
                  </a:lnTo>
                  <a:lnTo>
                    <a:pt x="314426" y="362800"/>
                  </a:lnTo>
                  <a:lnTo>
                    <a:pt x="314426" y="266052"/>
                  </a:lnTo>
                  <a:close/>
                </a:path>
                <a:path w="991870" h="387350">
                  <a:moveTo>
                    <a:pt x="411175" y="96748"/>
                  </a:moveTo>
                  <a:lnTo>
                    <a:pt x="386981" y="96748"/>
                  </a:lnTo>
                  <a:lnTo>
                    <a:pt x="386981" y="72555"/>
                  </a:lnTo>
                  <a:lnTo>
                    <a:pt x="362800" y="72555"/>
                  </a:lnTo>
                  <a:lnTo>
                    <a:pt x="362800" y="48374"/>
                  </a:lnTo>
                  <a:lnTo>
                    <a:pt x="338607" y="48374"/>
                  </a:lnTo>
                  <a:lnTo>
                    <a:pt x="338607" y="72555"/>
                  </a:lnTo>
                  <a:lnTo>
                    <a:pt x="314426" y="72555"/>
                  </a:lnTo>
                  <a:lnTo>
                    <a:pt x="290233" y="72555"/>
                  </a:lnTo>
                  <a:lnTo>
                    <a:pt x="290233" y="96748"/>
                  </a:lnTo>
                  <a:lnTo>
                    <a:pt x="314426" y="96748"/>
                  </a:lnTo>
                  <a:lnTo>
                    <a:pt x="314426" y="120929"/>
                  </a:lnTo>
                  <a:lnTo>
                    <a:pt x="290233" y="120929"/>
                  </a:lnTo>
                  <a:lnTo>
                    <a:pt x="266052" y="120929"/>
                  </a:lnTo>
                  <a:lnTo>
                    <a:pt x="266052" y="145122"/>
                  </a:lnTo>
                  <a:lnTo>
                    <a:pt x="290233" y="145122"/>
                  </a:lnTo>
                  <a:lnTo>
                    <a:pt x="314426" y="145122"/>
                  </a:lnTo>
                  <a:lnTo>
                    <a:pt x="314426" y="169303"/>
                  </a:lnTo>
                  <a:lnTo>
                    <a:pt x="290233" y="169303"/>
                  </a:lnTo>
                  <a:lnTo>
                    <a:pt x="290233" y="193497"/>
                  </a:lnTo>
                  <a:lnTo>
                    <a:pt x="314426" y="193497"/>
                  </a:lnTo>
                  <a:lnTo>
                    <a:pt x="314426" y="217678"/>
                  </a:lnTo>
                  <a:lnTo>
                    <a:pt x="338607" y="217678"/>
                  </a:lnTo>
                  <a:lnTo>
                    <a:pt x="338607" y="145122"/>
                  </a:lnTo>
                  <a:lnTo>
                    <a:pt x="362800" y="145122"/>
                  </a:lnTo>
                  <a:lnTo>
                    <a:pt x="386981" y="145122"/>
                  </a:lnTo>
                  <a:lnTo>
                    <a:pt x="386981" y="169303"/>
                  </a:lnTo>
                  <a:lnTo>
                    <a:pt x="411175" y="169303"/>
                  </a:lnTo>
                  <a:lnTo>
                    <a:pt x="411175" y="96748"/>
                  </a:lnTo>
                  <a:close/>
                </a:path>
                <a:path w="991870" h="387350">
                  <a:moveTo>
                    <a:pt x="483730" y="266052"/>
                  </a:moveTo>
                  <a:lnTo>
                    <a:pt x="459549" y="266052"/>
                  </a:lnTo>
                  <a:lnTo>
                    <a:pt x="435356" y="266052"/>
                  </a:lnTo>
                  <a:lnTo>
                    <a:pt x="435356" y="290245"/>
                  </a:lnTo>
                  <a:lnTo>
                    <a:pt x="411175" y="290245"/>
                  </a:lnTo>
                  <a:lnTo>
                    <a:pt x="411175" y="314426"/>
                  </a:lnTo>
                  <a:lnTo>
                    <a:pt x="411175" y="338620"/>
                  </a:lnTo>
                  <a:lnTo>
                    <a:pt x="386981" y="338620"/>
                  </a:lnTo>
                  <a:lnTo>
                    <a:pt x="386981" y="314426"/>
                  </a:lnTo>
                  <a:lnTo>
                    <a:pt x="411175" y="314426"/>
                  </a:lnTo>
                  <a:lnTo>
                    <a:pt x="411175" y="290245"/>
                  </a:lnTo>
                  <a:lnTo>
                    <a:pt x="411175" y="266052"/>
                  </a:lnTo>
                  <a:lnTo>
                    <a:pt x="386981" y="266052"/>
                  </a:lnTo>
                  <a:lnTo>
                    <a:pt x="386981" y="290245"/>
                  </a:lnTo>
                  <a:lnTo>
                    <a:pt x="362800" y="290245"/>
                  </a:lnTo>
                  <a:lnTo>
                    <a:pt x="362800" y="386994"/>
                  </a:lnTo>
                  <a:lnTo>
                    <a:pt x="386981" y="386994"/>
                  </a:lnTo>
                  <a:lnTo>
                    <a:pt x="386981" y="362800"/>
                  </a:lnTo>
                  <a:lnTo>
                    <a:pt x="411175" y="362800"/>
                  </a:lnTo>
                  <a:lnTo>
                    <a:pt x="411175" y="386994"/>
                  </a:lnTo>
                  <a:lnTo>
                    <a:pt x="435356" y="386994"/>
                  </a:lnTo>
                  <a:lnTo>
                    <a:pt x="435356" y="314426"/>
                  </a:lnTo>
                  <a:lnTo>
                    <a:pt x="459549" y="314426"/>
                  </a:lnTo>
                  <a:lnTo>
                    <a:pt x="459549" y="290245"/>
                  </a:lnTo>
                  <a:lnTo>
                    <a:pt x="483730" y="290245"/>
                  </a:lnTo>
                  <a:lnTo>
                    <a:pt x="483730" y="266052"/>
                  </a:lnTo>
                  <a:close/>
                </a:path>
                <a:path w="991870" h="387350">
                  <a:moveTo>
                    <a:pt x="507923" y="217678"/>
                  </a:moveTo>
                  <a:lnTo>
                    <a:pt x="483730" y="217678"/>
                  </a:lnTo>
                  <a:lnTo>
                    <a:pt x="483730" y="241871"/>
                  </a:lnTo>
                  <a:lnTo>
                    <a:pt x="507923" y="241871"/>
                  </a:lnTo>
                  <a:lnTo>
                    <a:pt x="507923" y="217678"/>
                  </a:lnTo>
                  <a:close/>
                </a:path>
                <a:path w="991870" h="387350">
                  <a:moveTo>
                    <a:pt x="532104" y="290245"/>
                  </a:moveTo>
                  <a:lnTo>
                    <a:pt x="507923" y="290245"/>
                  </a:lnTo>
                  <a:lnTo>
                    <a:pt x="483730" y="290245"/>
                  </a:lnTo>
                  <a:lnTo>
                    <a:pt x="483730" y="338620"/>
                  </a:lnTo>
                  <a:lnTo>
                    <a:pt x="507923" y="338620"/>
                  </a:lnTo>
                  <a:lnTo>
                    <a:pt x="532104" y="338620"/>
                  </a:lnTo>
                  <a:lnTo>
                    <a:pt x="532104" y="290245"/>
                  </a:lnTo>
                  <a:close/>
                </a:path>
                <a:path w="991870" h="387350">
                  <a:moveTo>
                    <a:pt x="532104" y="120929"/>
                  </a:moveTo>
                  <a:lnTo>
                    <a:pt x="507923" y="120929"/>
                  </a:lnTo>
                  <a:lnTo>
                    <a:pt x="507923" y="145122"/>
                  </a:lnTo>
                  <a:lnTo>
                    <a:pt x="483730" y="145122"/>
                  </a:lnTo>
                  <a:lnTo>
                    <a:pt x="483730" y="120929"/>
                  </a:lnTo>
                  <a:lnTo>
                    <a:pt x="459549" y="120929"/>
                  </a:lnTo>
                  <a:lnTo>
                    <a:pt x="459549" y="169303"/>
                  </a:lnTo>
                  <a:lnTo>
                    <a:pt x="435356" y="169303"/>
                  </a:lnTo>
                  <a:lnTo>
                    <a:pt x="435356" y="193497"/>
                  </a:lnTo>
                  <a:lnTo>
                    <a:pt x="411175" y="193497"/>
                  </a:lnTo>
                  <a:lnTo>
                    <a:pt x="386981" y="193497"/>
                  </a:lnTo>
                  <a:lnTo>
                    <a:pt x="386981" y="169303"/>
                  </a:lnTo>
                  <a:lnTo>
                    <a:pt x="362800" y="169303"/>
                  </a:lnTo>
                  <a:lnTo>
                    <a:pt x="362800" y="241871"/>
                  </a:lnTo>
                  <a:lnTo>
                    <a:pt x="338607" y="241871"/>
                  </a:lnTo>
                  <a:lnTo>
                    <a:pt x="314426" y="241871"/>
                  </a:lnTo>
                  <a:lnTo>
                    <a:pt x="314426" y="266052"/>
                  </a:lnTo>
                  <a:lnTo>
                    <a:pt x="338607" y="266052"/>
                  </a:lnTo>
                  <a:lnTo>
                    <a:pt x="362800" y="266052"/>
                  </a:lnTo>
                  <a:lnTo>
                    <a:pt x="386981" y="266052"/>
                  </a:lnTo>
                  <a:lnTo>
                    <a:pt x="386981" y="217678"/>
                  </a:lnTo>
                  <a:lnTo>
                    <a:pt x="411175" y="217678"/>
                  </a:lnTo>
                  <a:lnTo>
                    <a:pt x="411175" y="241871"/>
                  </a:lnTo>
                  <a:lnTo>
                    <a:pt x="435356" y="241871"/>
                  </a:lnTo>
                  <a:lnTo>
                    <a:pt x="435356" y="217678"/>
                  </a:lnTo>
                  <a:lnTo>
                    <a:pt x="459549" y="217678"/>
                  </a:lnTo>
                  <a:lnTo>
                    <a:pt x="459549" y="193497"/>
                  </a:lnTo>
                  <a:lnTo>
                    <a:pt x="483730" y="193497"/>
                  </a:lnTo>
                  <a:lnTo>
                    <a:pt x="483730" y="169303"/>
                  </a:lnTo>
                  <a:lnTo>
                    <a:pt x="507923" y="169303"/>
                  </a:lnTo>
                  <a:lnTo>
                    <a:pt x="532104" y="169303"/>
                  </a:lnTo>
                  <a:lnTo>
                    <a:pt x="532104" y="120929"/>
                  </a:lnTo>
                  <a:close/>
                </a:path>
                <a:path w="991870" h="387350">
                  <a:moveTo>
                    <a:pt x="580478" y="290245"/>
                  </a:moveTo>
                  <a:lnTo>
                    <a:pt x="556285" y="290245"/>
                  </a:lnTo>
                  <a:lnTo>
                    <a:pt x="556285" y="314426"/>
                  </a:lnTo>
                  <a:lnTo>
                    <a:pt x="580478" y="314426"/>
                  </a:lnTo>
                  <a:lnTo>
                    <a:pt x="580478" y="290245"/>
                  </a:lnTo>
                  <a:close/>
                </a:path>
                <a:path w="991870" h="387350">
                  <a:moveTo>
                    <a:pt x="580478" y="217678"/>
                  </a:moveTo>
                  <a:lnTo>
                    <a:pt x="556285" y="217678"/>
                  </a:lnTo>
                  <a:lnTo>
                    <a:pt x="532104" y="217678"/>
                  </a:lnTo>
                  <a:lnTo>
                    <a:pt x="532104" y="241871"/>
                  </a:lnTo>
                  <a:lnTo>
                    <a:pt x="507923" y="241871"/>
                  </a:lnTo>
                  <a:lnTo>
                    <a:pt x="507923" y="266052"/>
                  </a:lnTo>
                  <a:lnTo>
                    <a:pt x="532104" y="266052"/>
                  </a:lnTo>
                  <a:lnTo>
                    <a:pt x="532104" y="290245"/>
                  </a:lnTo>
                  <a:lnTo>
                    <a:pt x="556285" y="290245"/>
                  </a:lnTo>
                  <a:lnTo>
                    <a:pt x="556285" y="241871"/>
                  </a:lnTo>
                  <a:lnTo>
                    <a:pt x="580478" y="241871"/>
                  </a:lnTo>
                  <a:lnTo>
                    <a:pt x="580478" y="217678"/>
                  </a:lnTo>
                  <a:close/>
                </a:path>
                <a:path w="991870" h="387350">
                  <a:moveTo>
                    <a:pt x="580478" y="169303"/>
                  </a:moveTo>
                  <a:lnTo>
                    <a:pt x="556285" y="169303"/>
                  </a:lnTo>
                  <a:lnTo>
                    <a:pt x="532104" y="169303"/>
                  </a:lnTo>
                  <a:lnTo>
                    <a:pt x="532104" y="193497"/>
                  </a:lnTo>
                  <a:lnTo>
                    <a:pt x="556285" y="193497"/>
                  </a:lnTo>
                  <a:lnTo>
                    <a:pt x="580478" y="193497"/>
                  </a:lnTo>
                  <a:lnTo>
                    <a:pt x="580478" y="169303"/>
                  </a:lnTo>
                  <a:close/>
                </a:path>
                <a:path w="991870" h="387350">
                  <a:moveTo>
                    <a:pt x="604672" y="266052"/>
                  </a:moveTo>
                  <a:lnTo>
                    <a:pt x="580478" y="266052"/>
                  </a:lnTo>
                  <a:lnTo>
                    <a:pt x="580478" y="290245"/>
                  </a:lnTo>
                  <a:lnTo>
                    <a:pt x="604672" y="290245"/>
                  </a:lnTo>
                  <a:lnTo>
                    <a:pt x="604672" y="266052"/>
                  </a:lnTo>
                  <a:close/>
                </a:path>
                <a:path w="991870" h="387350">
                  <a:moveTo>
                    <a:pt x="749782" y="314426"/>
                  </a:moveTo>
                  <a:lnTo>
                    <a:pt x="725601" y="314426"/>
                  </a:lnTo>
                  <a:lnTo>
                    <a:pt x="725601" y="338620"/>
                  </a:lnTo>
                  <a:lnTo>
                    <a:pt x="749782" y="338620"/>
                  </a:lnTo>
                  <a:lnTo>
                    <a:pt x="749782" y="314426"/>
                  </a:lnTo>
                  <a:close/>
                </a:path>
                <a:path w="991870" h="387350">
                  <a:moveTo>
                    <a:pt x="773976" y="217678"/>
                  </a:moveTo>
                  <a:lnTo>
                    <a:pt x="749782" y="217678"/>
                  </a:lnTo>
                  <a:lnTo>
                    <a:pt x="725601" y="217678"/>
                  </a:lnTo>
                  <a:lnTo>
                    <a:pt x="725601" y="241871"/>
                  </a:lnTo>
                  <a:lnTo>
                    <a:pt x="749782" y="241871"/>
                  </a:lnTo>
                  <a:lnTo>
                    <a:pt x="773976" y="241871"/>
                  </a:lnTo>
                  <a:lnTo>
                    <a:pt x="773976" y="217678"/>
                  </a:lnTo>
                  <a:close/>
                </a:path>
                <a:path w="991870" h="387350">
                  <a:moveTo>
                    <a:pt x="846531" y="193497"/>
                  </a:moveTo>
                  <a:lnTo>
                    <a:pt x="822350" y="193497"/>
                  </a:lnTo>
                  <a:lnTo>
                    <a:pt x="822350" y="217678"/>
                  </a:lnTo>
                  <a:lnTo>
                    <a:pt x="846531" y="217678"/>
                  </a:lnTo>
                  <a:lnTo>
                    <a:pt x="846531" y="193497"/>
                  </a:lnTo>
                  <a:close/>
                </a:path>
                <a:path w="991870" h="387350">
                  <a:moveTo>
                    <a:pt x="894905" y="314426"/>
                  </a:moveTo>
                  <a:lnTo>
                    <a:pt x="870724" y="314426"/>
                  </a:lnTo>
                  <a:lnTo>
                    <a:pt x="846531" y="314426"/>
                  </a:lnTo>
                  <a:lnTo>
                    <a:pt x="846531" y="290245"/>
                  </a:lnTo>
                  <a:lnTo>
                    <a:pt x="822350" y="290245"/>
                  </a:lnTo>
                  <a:lnTo>
                    <a:pt x="822350" y="338620"/>
                  </a:lnTo>
                  <a:lnTo>
                    <a:pt x="846531" y="338620"/>
                  </a:lnTo>
                  <a:lnTo>
                    <a:pt x="846531" y="362800"/>
                  </a:lnTo>
                  <a:lnTo>
                    <a:pt x="870724" y="362800"/>
                  </a:lnTo>
                  <a:lnTo>
                    <a:pt x="870724" y="338620"/>
                  </a:lnTo>
                  <a:lnTo>
                    <a:pt x="894905" y="338620"/>
                  </a:lnTo>
                  <a:lnTo>
                    <a:pt x="894905" y="314426"/>
                  </a:lnTo>
                  <a:close/>
                </a:path>
                <a:path w="991870" h="387350">
                  <a:moveTo>
                    <a:pt x="894905" y="217678"/>
                  </a:moveTo>
                  <a:lnTo>
                    <a:pt x="870724" y="217678"/>
                  </a:lnTo>
                  <a:lnTo>
                    <a:pt x="870724" y="241871"/>
                  </a:lnTo>
                  <a:lnTo>
                    <a:pt x="846531" y="241871"/>
                  </a:lnTo>
                  <a:lnTo>
                    <a:pt x="846531" y="290245"/>
                  </a:lnTo>
                  <a:lnTo>
                    <a:pt x="870724" y="290245"/>
                  </a:lnTo>
                  <a:lnTo>
                    <a:pt x="870724" y="266052"/>
                  </a:lnTo>
                  <a:lnTo>
                    <a:pt x="894905" y="266052"/>
                  </a:lnTo>
                  <a:lnTo>
                    <a:pt x="894905" y="217678"/>
                  </a:lnTo>
                  <a:close/>
                </a:path>
                <a:path w="991870" h="387350">
                  <a:moveTo>
                    <a:pt x="894905" y="24193"/>
                  </a:moveTo>
                  <a:lnTo>
                    <a:pt x="870724" y="24193"/>
                  </a:lnTo>
                  <a:lnTo>
                    <a:pt x="846531" y="24193"/>
                  </a:lnTo>
                  <a:lnTo>
                    <a:pt x="846531" y="0"/>
                  </a:lnTo>
                  <a:lnTo>
                    <a:pt x="822350" y="0"/>
                  </a:lnTo>
                  <a:lnTo>
                    <a:pt x="822350" y="48374"/>
                  </a:lnTo>
                  <a:lnTo>
                    <a:pt x="798156" y="48374"/>
                  </a:lnTo>
                  <a:lnTo>
                    <a:pt x="773976" y="48374"/>
                  </a:lnTo>
                  <a:lnTo>
                    <a:pt x="749782" y="48374"/>
                  </a:lnTo>
                  <a:lnTo>
                    <a:pt x="749782" y="72555"/>
                  </a:lnTo>
                  <a:lnTo>
                    <a:pt x="773976" y="72555"/>
                  </a:lnTo>
                  <a:lnTo>
                    <a:pt x="798156" y="72555"/>
                  </a:lnTo>
                  <a:lnTo>
                    <a:pt x="798156" y="96748"/>
                  </a:lnTo>
                  <a:lnTo>
                    <a:pt x="773976" y="96748"/>
                  </a:lnTo>
                  <a:lnTo>
                    <a:pt x="773976" y="145122"/>
                  </a:lnTo>
                  <a:lnTo>
                    <a:pt x="798156" y="145122"/>
                  </a:lnTo>
                  <a:lnTo>
                    <a:pt x="822350" y="145122"/>
                  </a:lnTo>
                  <a:lnTo>
                    <a:pt x="822350" y="72555"/>
                  </a:lnTo>
                  <a:lnTo>
                    <a:pt x="846531" y="72555"/>
                  </a:lnTo>
                  <a:lnTo>
                    <a:pt x="870724" y="72555"/>
                  </a:lnTo>
                  <a:lnTo>
                    <a:pt x="870724" y="48374"/>
                  </a:lnTo>
                  <a:lnTo>
                    <a:pt x="894905" y="48374"/>
                  </a:lnTo>
                  <a:lnTo>
                    <a:pt x="894905" y="24193"/>
                  </a:lnTo>
                  <a:close/>
                </a:path>
                <a:path w="991870" h="387350">
                  <a:moveTo>
                    <a:pt x="919099" y="266052"/>
                  </a:moveTo>
                  <a:lnTo>
                    <a:pt x="894905" y="266052"/>
                  </a:lnTo>
                  <a:lnTo>
                    <a:pt x="894905" y="314426"/>
                  </a:lnTo>
                  <a:lnTo>
                    <a:pt x="919099" y="314426"/>
                  </a:lnTo>
                  <a:lnTo>
                    <a:pt x="919099" y="266052"/>
                  </a:lnTo>
                  <a:close/>
                </a:path>
                <a:path w="991870" h="387350">
                  <a:moveTo>
                    <a:pt x="943279" y="314426"/>
                  </a:moveTo>
                  <a:lnTo>
                    <a:pt x="919099" y="314426"/>
                  </a:lnTo>
                  <a:lnTo>
                    <a:pt x="919099" y="338620"/>
                  </a:lnTo>
                  <a:lnTo>
                    <a:pt x="943279" y="338620"/>
                  </a:lnTo>
                  <a:lnTo>
                    <a:pt x="943279" y="314426"/>
                  </a:lnTo>
                  <a:close/>
                </a:path>
                <a:path w="991870" h="387350">
                  <a:moveTo>
                    <a:pt x="943279" y="145122"/>
                  </a:moveTo>
                  <a:lnTo>
                    <a:pt x="919099" y="145122"/>
                  </a:lnTo>
                  <a:lnTo>
                    <a:pt x="919099" y="120929"/>
                  </a:lnTo>
                  <a:lnTo>
                    <a:pt x="894905" y="120929"/>
                  </a:lnTo>
                  <a:lnTo>
                    <a:pt x="870724" y="120929"/>
                  </a:lnTo>
                  <a:lnTo>
                    <a:pt x="870724" y="145122"/>
                  </a:lnTo>
                  <a:lnTo>
                    <a:pt x="846531" y="145122"/>
                  </a:lnTo>
                  <a:lnTo>
                    <a:pt x="822350" y="145122"/>
                  </a:lnTo>
                  <a:lnTo>
                    <a:pt x="822350" y="169303"/>
                  </a:lnTo>
                  <a:lnTo>
                    <a:pt x="846531" y="169303"/>
                  </a:lnTo>
                  <a:lnTo>
                    <a:pt x="870724" y="169303"/>
                  </a:lnTo>
                  <a:lnTo>
                    <a:pt x="870724" y="193497"/>
                  </a:lnTo>
                  <a:lnTo>
                    <a:pt x="894905" y="193497"/>
                  </a:lnTo>
                  <a:lnTo>
                    <a:pt x="894905" y="169303"/>
                  </a:lnTo>
                  <a:lnTo>
                    <a:pt x="919099" y="169303"/>
                  </a:lnTo>
                  <a:lnTo>
                    <a:pt x="919099" y="193497"/>
                  </a:lnTo>
                  <a:lnTo>
                    <a:pt x="894905" y="193497"/>
                  </a:lnTo>
                  <a:lnTo>
                    <a:pt x="894905" y="217678"/>
                  </a:lnTo>
                  <a:lnTo>
                    <a:pt x="919099" y="217678"/>
                  </a:lnTo>
                  <a:lnTo>
                    <a:pt x="919099" y="241871"/>
                  </a:lnTo>
                  <a:lnTo>
                    <a:pt x="943279" y="241871"/>
                  </a:lnTo>
                  <a:lnTo>
                    <a:pt x="943279" y="145122"/>
                  </a:lnTo>
                  <a:close/>
                </a:path>
                <a:path w="991870" h="387350">
                  <a:moveTo>
                    <a:pt x="991654" y="145122"/>
                  </a:moveTo>
                  <a:lnTo>
                    <a:pt x="967473" y="145122"/>
                  </a:lnTo>
                  <a:lnTo>
                    <a:pt x="967473" y="169303"/>
                  </a:lnTo>
                  <a:lnTo>
                    <a:pt x="991654" y="169303"/>
                  </a:lnTo>
                  <a:lnTo>
                    <a:pt x="991654" y="145122"/>
                  </a:lnTo>
                  <a:close/>
                </a:path>
                <a:path w="991870" h="387350">
                  <a:moveTo>
                    <a:pt x="991654" y="96748"/>
                  </a:moveTo>
                  <a:lnTo>
                    <a:pt x="967473" y="96748"/>
                  </a:lnTo>
                  <a:lnTo>
                    <a:pt x="967473" y="120929"/>
                  </a:lnTo>
                  <a:lnTo>
                    <a:pt x="991654" y="120929"/>
                  </a:lnTo>
                  <a:lnTo>
                    <a:pt x="991654" y="9674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41866" y="1262145"/>
              <a:ext cx="991869" cy="435609"/>
            </a:xfrm>
            <a:custGeom>
              <a:avLst/>
              <a:gdLst/>
              <a:ahLst/>
              <a:cxnLst/>
              <a:rect l="l" t="t" r="r" b="b"/>
              <a:pathLst>
                <a:path w="991870" h="435610">
                  <a:moveTo>
                    <a:pt x="169303" y="362813"/>
                  </a:moveTo>
                  <a:lnTo>
                    <a:pt x="145122" y="362813"/>
                  </a:lnTo>
                  <a:lnTo>
                    <a:pt x="145122" y="386994"/>
                  </a:lnTo>
                  <a:lnTo>
                    <a:pt x="169303" y="386994"/>
                  </a:lnTo>
                  <a:lnTo>
                    <a:pt x="169303" y="362813"/>
                  </a:lnTo>
                  <a:close/>
                </a:path>
                <a:path w="991870" h="435610">
                  <a:moveTo>
                    <a:pt x="169303" y="169316"/>
                  </a:moveTo>
                  <a:lnTo>
                    <a:pt x="145122" y="169316"/>
                  </a:lnTo>
                  <a:lnTo>
                    <a:pt x="145122" y="193497"/>
                  </a:lnTo>
                  <a:lnTo>
                    <a:pt x="169303" y="193497"/>
                  </a:lnTo>
                  <a:lnTo>
                    <a:pt x="169303" y="169316"/>
                  </a:lnTo>
                  <a:close/>
                </a:path>
                <a:path w="991870" h="435610">
                  <a:moveTo>
                    <a:pt x="193484" y="266065"/>
                  </a:moveTo>
                  <a:lnTo>
                    <a:pt x="169303" y="266065"/>
                  </a:lnTo>
                  <a:lnTo>
                    <a:pt x="145122" y="266065"/>
                  </a:lnTo>
                  <a:lnTo>
                    <a:pt x="145122" y="241871"/>
                  </a:lnTo>
                  <a:lnTo>
                    <a:pt x="120929" y="241871"/>
                  </a:lnTo>
                  <a:lnTo>
                    <a:pt x="120929" y="217690"/>
                  </a:lnTo>
                  <a:lnTo>
                    <a:pt x="96748" y="217690"/>
                  </a:lnTo>
                  <a:lnTo>
                    <a:pt x="72555" y="217690"/>
                  </a:lnTo>
                  <a:lnTo>
                    <a:pt x="48374" y="217690"/>
                  </a:lnTo>
                  <a:lnTo>
                    <a:pt x="48374" y="193497"/>
                  </a:lnTo>
                  <a:lnTo>
                    <a:pt x="72555" y="193497"/>
                  </a:lnTo>
                  <a:lnTo>
                    <a:pt x="72555" y="169316"/>
                  </a:lnTo>
                  <a:lnTo>
                    <a:pt x="48374" y="169316"/>
                  </a:lnTo>
                  <a:lnTo>
                    <a:pt x="24180" y="169316"/>
                  </a:lnTo>
                  <a:lnTo>
                    <a:pt x="24180" y="145122"/>
                  </a:lnTo>
                  <a:lnTo>
                    <a:pt x="0" y="145122"/>
                  </a:lnTo>
                  <a:lnTo>
                    <a:pt x="0" y="193497"/>
                  </a:lnTo>
                  <a:lnTo>
                    <a:pt x="24180" y="193497"/>
                  </a:lnTo>
                  <a:lnTo>
                    <a:pt x="24180" y="241871"/>
                  </a:lnTo>
                  <a:lnTo>
                    <a:pt x="0" y="241871"/>
                  </a:lnTo>
                  <a:lnTo>
                    <a:pt x="0" y="266065"/>
                  </a:lnTo>
                  <a:lnTo>
                    <a:pt x="24180" y="266065"/>
                  </a:lnTo>
                  <a:lnTo>
                    <a:pt x="24180" y="290245"/>
                  </a:lnTo>
                  <a:lnTo>
                    <a:pt x="48374" y="290245"/>
                  </a:lnTo>
                  <a:lnTo>
                    <a:pt x="48374" y="266065"/>
                  </a:lnTo>
                  <a:lnTo>
                    <a:pt x="72555" y="266065"/>
                  </a:lnTo>
                  <a:lnTo>
                    <a:pt x="96748" y="266065"/>
                  </a:lnTo>
                  <a:lnTo>
                    <a:pt x="96748" y="314426"/>
                  </a:lnTo>
                  <a:lnTo>
                    <a:pt x="72555" y="314426"/>
                  </a:lnTo>
                  <a:lnTo>
                    <a:pt x="72555" y="290245"/>
                  </a:lnTo>
                  <a:lnTo>
                    <a:pt x="48374" y="290245"/>
                  </a:lnTo>
                  <a:lnTo>
                    <a:pt x="48374" y="314426"/>
                  </a:lnTo>
                  <a:lnTo>
                    <a:pt x="24180" y="314426"/>
                  </a:lnTo>
                  <a:lnTo>
                    <a:pt x="24180" y="290245"/>
                  </a:lnTo>
                  <a:lnTo>
                    <a:pt x="0" y="290245"/>
                  </a:lnTo>
                  <a:lnTo>
                    <a:pt x="0" y="386994"/>
                  </a:lnTo>
                  <a:lnTo>
                    <a:pt x="24180" y="386994"/>
                  </a:lnTo>
                  <a:lnTo>
                    <a:pt x="48374" y="386994"/>
                  </a:lnTo>
                  <a:lnTo>
                    <a:pt x="48374" y="362813"/>
                  </a:lnTo>
                  <a:lnTo>
                    <a:pt x="72555" y="362813"/>
                  </a:lnTo>
                  <a:lnTo>
                    <a:pt x="72555" y="386994"/>
                  </a:lnTo>
                  <a:lnTo>
                    <a:pt x="96748" y="386994"/>
                  </a:lnTo>
                  <a:lnTo>
                    <a:pt x="96748" y="338620"/>
                  </a:lnTo>
                  <a:lnTo>
                    <a:pt x="120929" y="338620"/>
                  </a:lnTo>
                  <a:lnTo>
                    <a:pt x="120929" y="362813"/>
                  </a:lnTo>
                  <a:lnTo>
                    <a:pt x="145122" y="362813"/>
                  </a:lnTo>
                  <a:lnTo>
                    <a:pt x="145122" y="338620"/>
                  </a:lnTo>
                  <a:lnTo>
                    <a:pt x="169303" y="338620"/>
                  </a:lnTo>
                  <a:lnTo>
                    <a:pt x="169303" y="314426"/>
                  </a:lnTo>
                  <a:lnTo>
                    <a:pt x="145122" y="314426"/>
                  </a:lnTo>
                  <a:lnTo>
                    <a:pt x="120929" y="314426"/>
                  </a:lnTo>
                  <a:lnTo>
                    <a:pt x="120929" y="290245"/>
                  </a:lnTo>
                  <a:lnTo>
                    <a:pt x="145122" y="290245"/>
                  </a:lnTo>
                  <a:lnTo>
                    <a:pt x="169303" y="290245"/>
                  </a:lnTo>
                  <a:lnTo>
                    <a:pt x="169303" y="314426"/>
                  </a:lnTo>
                  <a:lnTo>
                    <a:pt x="193484" y="314426"/>
                  </a:lnTo>
                  <a:lnTo>
                    <a:pt x="193484" y="266065"/>
                  </a:lnTo>
                  <a:close/>
                </a:path>
                <a:path w="991870" h="435610">
                  <a:moveTo>
                    <a:pt x="217678" y="314426"/>
                  </a:moveTo>
                  <a:lnTo>
                    <a:pt x="193484" y="314426"/>
                  </a:lnTo>
                  <a:lnTo>
                    <a:pt x="193484" y="338620"/>
                  </a:lnTo>
                  <a:lnTo>
                    <a:pt x="217678" y="338620"/>
                  </a:lnTo>
                  <a:lnTo>
                    <a:pt x="217678" y="314426"/>
                  </a:lnTo>
                  <a:close/>
                </a:path>
                <a:path w="991870" h="435610">
                  <a:moveTo>
                    <a:pt x="241858" y="266065"/>
                  </a:moveTo>
                  <a:lnTo>
                    <a:pt x="217678" y="266065"/>
                  </a:lnTo>
                  <a:lnTo>
                    <a:pt x="217678" y="290245"/>
                  </a:lnTo>
                  <a:lnTo>
                    <a:pt x="241858" y="290245"/>
                  </a:lnTo>
                  <a:lnTo>
                    <a:pt x="241858" y="266065"/>
                  </a:lnTo>
                  <a:close/>
                </a:path>
                <a:path w="991870" h="435610">
                  <a:moveTo>
                    <a:pt x="241858" y="217690"/>
                  </a:moveTo>
                  <a:lnTo>
                    <a:pt x="217678" y="217690"/>
                  </a:lnTo>
                  <a:lnTo>
                    <a:pt x="217678" y="241871"/>
                  </a:lnTo>
                  <a:lnTo>
                    <a:pt x="241858" y="241871"/>
                  </a:lnTo>
                  <a:lnTo>
                    <a:pt x="241858" y="217690"/>
                  </a:lnTo>
                  <a:close/>
                </a:path>
                <a:path w="991870" h="435610">
                  <a:moveTo>
                    <a:pt x="266052" y="145122"/>
                  </a:moveTo>
                  <a:lnTo>
                    <a:pt x="241858" y="145122"/>
                  </a:lnTo>
                  <a:lnTo>
                    <a:pt x="241858" y="72567"/>
                  </a:lnTo>
                  <a:lnTo>
                    <a:pt x="217678" y="72567"/>
                  </a:lnTo>
                  <a:lnTo>
                    <a:pt x="193484" y="72567"/>
                  </a:lnTo>
                  <a:lnTo>
                    <a:pt x="193484" y="0"/>
                  </a:lnTo>
                  <a:lnTo>
                    <a:pt x="169303" y="0"/>
                  </a:lnTo>
                  <a:lnTo>
                    <a:pt x="169303" y="24193"/>
                  </a:lnTo>
                  <a:lnTo>
                    <a:pt x="145122" y="24193"/>
                  </a:lnTo>
                  <a:lnTo>
                    <a:pt x="145122" y="48374"/>
                  </a:lnTo>
                  <a:lnTo>
                    <a:pt x="169303" y="48374"/>
                  </a:lnTo>
                  <a:lnTo>
                    <a:pt x="169303" y="72567"/>
                  </a:lnTo>
                  <a:lnTo>
                    <a:pt x="145122" y="72567"/>
                  </a:lnTo>
                  <a:lnTo>
                    <a:pt x="145122" y="48374"/>
                  </a:lnTo>
                  <a:lnTo>
                    <a:pt x="120929" y="48374"/>
                  </a:lnTo>
                  <a:lnTo>
                    <a:pt x="120929" y="72567"/>
                  </a:lnTo>
                  <a:lnTo>
                    <a:pt x="96748" y="72567"/>
                  </a:lnTo>
                  <a:lnTo>
                    <a:pt x="72555" y="72567"/>
                  </a:lnTo>
                  <a:lnTo>
                    <a:pt x="48374" y="72567"/>
                  </a:lnTo>
                  <a:lnTo>
                    <a:pt x="48374" y="96748"/>
                  </a:lnTo>
                  <a:lnTo>
                    <a:pt x="72555" y="96748"/>
                  </a:lnTo>
                  <a:lnTo>
                    <a:pt x="96748" y="96748"/>
                  </a:lnTo>
                  <a:lnTo>
                    <a:pt x="96748" y="120942"/>
                  </a:lnTo>
                  <a:lnTo>
                    <a:pt x="72555" y="120942"/>
                  </a:lnTo>
                  <a:lnTo>
                    <a:pt x="72555" y="169316"/>
                  </a:lnTo>
                  <a:lnTo>
                    <a:pt x="96748" y="169316"/>
                  </a:lnTo>
                  <a:lnTo>
                    <a:pt x="96748" y="145122"/>
                  </a:lnTo>
                  <a:lnTo>
                    <a:pt x="120929" y="145122"/>
                  </a:lnTo>
                  <a:lnTo>
                    <a:pt x="120929" y="96748"/>
                  </a:lnTo>
                  <a:lnTo>
                    <a:pt x="145122" y="96748"/>
                  </a:lnTo>
                  <a:lnTo>
                    <a:pt x="169303" y="96748"/>
                  </a:lnTo>
                  <a:lnTo>
                    <a:pt x="193484" y="96748"/>
                  </a:lnTo>
                  <a:lnTo>
                    <a:pt x="193484" y="169316"/>
                  </a:lnTo>
                  <a:lnTo>
                    <a:pt x="217678" y="169316"/>
                  </a:lnTo>
                  <a:lnTo>
                    <a:pt x="241858" y="169316"/>
                  </a:lnTo>
                  <a:lnTo>
                    <a:pt x="266052" y="169316"/>
                  </a:lnTo>
                  <a:lnTo>
                    <a:pt x="266052" y="145122"/>
                  </a:lnTo>
                  <a:close/>
                </a:path>
                <a:path w="991870" h="435610">
                  <a:moveTo>
                    <a:pt x="314426" y="338620"/>
                  </a:moveTo>
                  <a:lnTo>
                    <a:pt x="290233" y="338620"/>
                  </a:lnTo>
                  <a:lnTo>
                    <a:pt x="290233" y="362813"/>
                  </a:lnTo>
                  <a:lnTo>
                    <a:pt x="314426" y="362813"/>
                  </a:lnTo>
                  <a:lnTo>
                    <a:pt x="314426" y="338620"/>
                  </a:lnTo>
                  <a:close/>
                </a:path>
                <a:path w="991870" h="435610">
                  <a:moveTo>
                    <a:pt x="338607" y="241871"/>
                  </a:moveTo>
                  <a:lnTo>
                    <a:pt x="314426" y="241871"/>
                  </a:lnTo>
                  <a:lnTo>
                    <a:pt x="314426" y="266065"/>
                  </a:lnTo>
                  <a:lnTo>
                    <a:pt x="338607" y="266065"/>
                  </a:lnTo>
                  <a:lnTo>
                    <a:pt x="338607" y="241871"/>
                  </a:lnTo>
                  <a:close/>
                </a:path>
                <a:path w="991870" h="435610">
                  <a:moveTo>
                    <a:pt x="338607" y="169316"/>
                  </a:moveTo>
                  <a:lnTo>
                    <a:pt x="314426" y="169316"/>
                  </a:lnTo>
                  <a:lnTo>
                    <a:pt x="314426" y="193497"/>
                  </a:lnTo>
                  <a:lnTo>
                    <a:pt x="338607" y="193497"/>
                  </a:lnTo>
                  <a:lnTo>
                    <a:pt x="338607" y="169316"/>
                  </a:lnTo>
                  <a:close/>
                </a:path>
                <a:path w="991870" h="435610">
                  <a:moveTo>
                    <a:pt x="435356" y="290245"/>
                  </a:moveTo>
                  <a:lnTo>
                    <a:pt x="411175" y="290245"/>
                  </a:lnTo>
                  <a:lnTo>
                    <a:pt x="411175" y="266065"/>
                  </a:lnTo>
                  <a:lnTo>
                    <a:pt x="386981" y="266065"/>
                  </a:lnTo>
                  <a:lnTo>
                    <a:pt x="386981" y="314426"/>
                  </a:lnTo>
                  <a:lnTo>
                    <a:pt x="411175" y="314426"/>
                  </a:lnTo>
                  <a:lnTo>
                    <a:pt x="435356" y="314426"/>
                  </a:lnTo>
                  <a:lnTo>
                    <a:pt x="435356" y="290245"/>
                  </a:lnTo>
                  <a:close/>
                </a:path>
                <a:path w="991870" h="435610">
                  <a:moveTo>
                    <a:pt x="459549" y="266065"/>
                  </a:moveTo>
                  <a:lnTo>
                    <a:pt x="435356" y="266065"/>
                  </a:lnTo>
                  <a:lnTo>
                    <a:pt x="435356" y="290245"/>
                  </a:lnTo>
                  <a:lnTo>
                    <a:pt x="459549" y="290245"/>
                  </a:lnTo>
                  <a:lnTo>
                    <a:pt x="459549" y="266065"/>
                  </a:lnTo>
                  <a:close/>
                </a:path>
                <a:path w="991870" h="435610">
                  <a:moveTo>
                    <a:pt x="725601" y="362978"/>
                  </a:moveTo>
                  <a:lnTo>
                    <a:pt x="701408" y="362978"/>
                  </a:lnTo>
                  <a:lnTo>
                    <a:pt x="701408" y="314718"/>
                  </a:lnTo>
                  <a:lnTo>
                    <a:pt x="677227" y="314718"/>
                  </a:lnTo>
                  <a:lnTo>
                    <a:pt x="677227" y="338848"/>
                  </a:lnTo>
                  <a:lnTo>
                    <a:pt x="653046" y="338848"/>
                  </a:lnTo>
                  <a:lnTo>
                    <a:pt x="653046" y="362978"/>
                  </a:lnTo>
                  <a:lnTo>
                    <a:pt x="677227" y="362978"/>
                  </a:lnTo>
                  <a:lnTo>
                    <a:pt x="677227" y="387108"/>
                  </a:lnTo>
                  <a:lnTo>
                    <a:pt x="653046" y="387108"/>
                  </a:lnTo>
                  <a:lnTo>
                    <a:pt x="653046" y="362978"/>
                  </a:lnTo>
                  <a:lnTo>
                    <a:pt x="628853" y="362978"/>
                  </a:lnTo>
                  <a:lnTo>
                    <a:pt x="628853" y="314718"/>
                  </a:lnTo>
                  <a:lnTo>
                    <a:pt x="653046" y="314718"/>
                  </a:lnTo>
                  <a:lnTo>
                    <a:pt x="653046" y="290588"/>
                  </a:lnTo>
                  <a:lnTo>
                    <a:pt x="628853" y="290588"/>
                  </a:lnTo>
                  <a:lnTo>
                    <a:pt x="628853" y="266458"/>
                  </a:lnTo>
                  <a:lnTo>
                    <a:pt x="653046" y="266458"/>
                  </a:lnTo>
                  <a:lnTo>
                    <a:pt x="653046" y="242328"/>
                  </a:lnTo>
                  <a:lnTo>
                    <a:pt x="677227" y="242328"/>
                  </a:lnTo>
                  <a:lnTo>
                    <a:pt x="677227" y="266458"/>
                  </a:lnTo>
                  <a:lnTo>
                    <a:pt x="701408" y="266458"/>
                  </a:lnTo>
                  <a:lnTo>
                    <a:pt x="701408" y="121678"/>
                  </a:lnTo>
                  <a:lnTo>
                    <a:pt x="677227" y="121678"/>
                  </a:lnTo>
                  <a:lnTo>
                    <a:pt x="677227" y="97548"/>
                  </a:lnTo>
                  <a:lnTo>
                    <a:pt x="653046" y="97548"/>
                  </a:lnTo>
                  <a:lnTo>
                    <a:pt x="653046" y="218198"/>
                  </a:lnTo>
                  <a:lnTo>
                    <a:pt x="628853" y="218198"/>
                  </a:lnTo>
                  <a:lnTo>
                    <a:pt x="628853" y="194068"/>
                  </a:lnTo>
                  <a:lnTo>
                    <a:pt x="604672" y="194068"/>
                  </a:lnTo>
                  <a:lnTo>
                    <a:pt x="580478" y="194068"/>
                  </a:lnTo>
                  <a:lnTo>
                    <a:pt x="580478" y="242328"/>
                  </a:lnTo>
                  <a:lnTo>
                    <a:pt x="604672" y="242328"/>
                  </a:lnTo>
                  <a:lnTo>
                    <a:pt x="604672" y="314718"/>
                  </a:lnTo>
                  <a:lnTo>
                    <a:pt x="580478" y="314718"/>
                  </a:lnTo>
                  <a:lnTo>
                    <a:pt x="580478" y="242328"/>
                  </a:lnTo>
                  <a:lnTo>
                    <a:pt x="556285" y="242328"/>
                  </a:lnTo>
                  <a:lnTo>
                    <a:pt x="532104" y="242328"/>
                  </a:lnTo>
                  <a:lnTo>
                    <a:pt x="507923" y="242328"/>
                  </a:lnTo>
                  <a:lnTo>
                    <a:pt x="483730" y="242328"/>
                  </a:lnTo>
                  <a:lnTo>
                    <a:pt x="483730" y="290588"/>
                  </a:lnTo>
                  <a:lnTo>
                    <a:pt x="507923" y="290588"/>
                  </a:lnTo>
                  <a:lnTo>
                    <a:pt x="507923" y="266458"/>
                  </a:lnTo>
                  <a:lnTo>
                    <a:pt x="532104" y="266458"/>
                  </a:lnTo>
                  <a:lnTo>
                    <a:pt x="532104" y="290588"/>
                  </a:lnTo>
                  <a:lnTo>
                    <a:pt x="507923" y="290588"/>
                  </a:lnTo>
                  <a:lnTo>
                    <a:pt x="507923" y="314718"/>
                  </a:lnTo>
                  <a:lnTo>
                    <a:pt x="483730" y="314718"/>
                  </a:lnTo>
                  <a:lnTo>
                    <a:pt x="483730" y="338848"/>
                  </a:lnTo>
                  <a:lnTo>
                    <a:pt x="483730" y="387108"/>
                  </a:lnTo>
                  <a:lnTo>
                    <a:pt x="459549" y="387108"/>
                  </a:lnTo>
                  <a:lnTo>
                    <a:pt x="459549" y="338848"/>
                  </a:lnTo>
                  <a:lnTo>
                    <a:pt x="483730" y="338848"/>
                  </a:lnTo>
                  <a:lnTo>
                    <a:pt x="483730" y="314718"/>
                  </a:lnTo>
                  <a:lnTo>
                    <a:pt x="459549" y="314718"/>
                  </a:lnTo>
                  <a:lnTo>
                    <a:pt x="435356" y="314718"/>
                  </a:lnTo>
                  <a:lnTo>
                    <a:pt x="435356" y="362978"/>
                  </a:lnTo>
                  <a:lnTo>
                    <a:pt x="411175" y="362978"/>
                  </a:lnTo>
                  <a:lnTo>
                    <a:pt x="411175" y="387108"/>
                  </a:lnTo>
                  <a:lnTo>
                    <a:pt x="435356" y="387108"/>
                  </a:lnTo>
                  <a:lnTo>
                    <a:pt x="435356" y="411238"/>
                  </a:lnTo>
                  <a:lnTo>
                    <a:pt x="459549" y="411238"/>
                  </a:lnTo>
                  <a:lnTo>
                    <a:pt x="483730" y="411238"/>
                  </a:lnTo>
                  <a:lnTo>
                    <a:pt x="507923" y="411238"/>
                  </a:lnTo>
                  <a:lnTo>
                    <a:pt x="507923" y="387108"/>
                  </a:lnTo>
                  <a:lnTo>
                    <a:pt x="532104" y="387108"/>
                  </a:lnTo>
                  <a:lnTo>
                    <a:pt x="532104" y="362978"/>
                  </a:lnTo>
                  <a:lnTo>
                    <a:pt x="507923" y="362978"/>
                  </a:lnTo>
                  <a:lnTo>
                    <a:pt x="507923" y="338848"/>
                  </a:lnTo>
                  <a:lnTo>
                    <a:pt x="532104" y="338848"/>
                  </a:lnTo>
                  <a:lnTo>
                    <a:pt x="532104" y="314718"/>
                  </a:lnTo>
                  <a:lnTo>
                    <a:pt x="556285" y="314718"/>
                  </a:lnTo>
                  <a:lnTo>
                    <a:pt x="556285" y="338848"/>
                  </a:lnTo>
                  <a:lnTo>
                    <a:pt x="532104" y="338848"/>
                  </a:lnTo>
                  <a:lnTo>
                    <a:pt x="532104" y="362978"/>
                  </a:lnTo>
                  <a:lnTo>
                    <a:pt x="556285" y="362978"/>
                  </a:lnTo>
                  <a:lnTo>
                    <a:pt x="580478" y="362978"/>
                  </a:lnTo>
                  <a:lnTo>
                    <a:pt x="580478" y="338848"/>
                  </a:lnTo>
                  <a:lnTo>
                    <a:pt x="604672" y="338848"/>
                  </a:lnTo>
                  <a:lnTo>
                    <a:pt x="604672" y="362978"/>
                  </a:lnTo>
                  <a:lnTo>
                    <a:pt x="580478" y="362978"/>
                  </a:lnTo>
                  <a:lnTo>
                    <a:pt x="580478" y="411238"/>
                  </a:lnTo>
                  <a:lnTo>
                    <a:pt x="604672" y="411238"/>
                  </a:lnTo>
                  <a:lnTo>
                    <a:pt x="604672" y="387108"/>
                  </a:lnTo>
                  <a:lnTo>
                    <a:pt x="628853" y="387108"/>
                  </a:lnTo>
                  <a:lnTo>
                    <a:pt x="628853" y="411238"/>
                  </a:lnTo>
                  <a:lnTo>
                    <a:pt x="653046" y="411238"/>
                  </a:lnTo>
                  <a:lnTo>
                    <a:pt x="653046" y="435368"/>
                  </a:lnTo>
                  <a:lnTo>
                    <a:pt x="677227" y="435368"/>
                  </a:lnTo>
                  <a:lnTo>
                    <a:pt x="677227" y="411238"/>
                  </a:lnTo>
                  <a:lnTo>
                    <a:pt x="701408" y="411238"/>
                  </a:lnTo>
                  <a:lnTo>
                    <a:pt x="701408" y="387108"/>
                  </a:lnTo>
                  <a:lnTo>
                    <a:pt x="725601" y="387108"/>
                  </a:lnTo>
                  <a:lnTo>
                    <a:pt x="725601" y="362978"/>
                  </a:lnTo>
                  <a:close/>
                </a:path>
                <a:path w="991870" h="435610">
                  <a:moveTo>
                    <a:pt x="846531" y="338620"/>
                  </a:moveTo>
                  <a:lnTo>
                    <a:pt x="822350" y="338620"/>
                  </a:lnTo>
                  <a:lnTo>
                    <a:pt x="822350" y="362813"/>
                  </a:lnTo>
                  <a:lnTo>
                    <a:pt x="846531" y="362813"/>
                  </a:lnTo>
                  <a:lnTo>
                    <a:pt x="846531" y="338620"/>
                  </a:lnTo>
                  <a:close/>
                </a:path>
                <a:path w="991870" h="435610">
                  <a:moveTo>
                    <a:pt x="846531" y="241871"/>
                  </a:moveTo>
                  <a:lnTo>
                    <a:pt x="822350" y="241871"/>
                  </a:lnTo>
                  <a:lnTo>
                    <a:pt x="822350" y="266065"/>
                  </a:lnTo>
                  <a:lnTo>
                    <a:pt x="846531" y="266065"/>
                  </a:lnTo>
                  <a:lnTo>
                    <a:pt x="846531" y="241871"/>
                  </a:lnTo>
                  <a:close/>
                </a:path>
                <a:path w="991870" h="435610">
                  <a:moveTo>
                    <a:pt x="943279" y="241871"/>
                  </a:moveTo>
                  <a:lnTo>
                    <a:pt x="919099" y="241871"/>
                  </a:lnTo>
                  <a:lnTo>
                    <a:pt x="919099" y="217690"/>
                  </a:lnTo>
                  <a:lnTo>
                    <a:pt x="894905" y="217690"/>
                  </a:lnTo>
                  <a:lnTo>
                    <a:pt x="894905" y="241871"/>
                  </a:lnTo>
                  <a:lnTo>
                    <a:pt x="870724" y="241871"/>
                  </a:lnTo>
                  <a:lnTo>
                    <a:pt x="870724" y="266065"/>
                  </a:lnTo>
                  <a:lnTo>
                    <a:pt x="894905" y="266065"/>
                  </a:lnTo>
                  <a:lnTo>
                    <a:pt x="894905" y="290245"/>
                  </a:lnTo>
                  <a:lnTo>
                    <a:pt x="870724" y="290245"/>
                  </a:lnTo>
                  <a:lnTo>
                    <a:pt x="870724" y="338620"/>
                  </a:lnTo>
                  <a:lnTo>
                    <a:pt x="894905" y="338620"/>
                  </a:lnTo>
                  <a:lnTo>
                    <a:pt x="894905" y="314426"/>
                  </a:lnTo>
                  <a:lnTo>
                    <a:pt x="919099" y="314426"/>
                  </a:lnTo>
                  <a:lnTo>
                    <a:pt x="919099" y="266065"/>
                  </a:lnTo>
                  <a:lnTo>
                    <a:pt x="943279" y="266065"/>
                  </a:lnTo>
                  <a:lnTo>
                    <a:pt x="943279" y="241871"/>
                  </a:lnTo>
                  <a:close/>
                </a:path>
                <a:path w="991870" h="435610">
                  <a:moveTo>
                    <a:pt x="991654" y="145122"/>
                  </a:moveTo>
                  <a:lnTo>
                    <a:pt x="967473" y="145122"/>
                  </a:lnTo>
                  <a:lnTo>
                    <a:pt x="943279" y="145122"/>
                  </a:lnTo>
                  <a:lnTo>
                    <a:pt x="943279" y="169316"/>
                  </a:lnTo>
                  <a:lnTo>
                    <a:pt x="967473" y="169316"/>
                  </a:lnTo>
                  <a:lnTo>
                    <a:pt x="967473" y="266065"/>
                  </a:lnTo>
                  <a:lnTo>
                    <a:pt x="943279" y="266065"/>
                  </a:lnTo>
                  <a:lnTo>
                    <a:pt x="943279" y="290245"/>
                  </a:lnTo>
                  <a:lnTo>
                    <a:pt x="967473" y="290245"/>
                  </a:lnTo>
                  <a:lnTo>
                    <a:pt x="991654" y="290245"/>
                  </a:lnTo>
                  <a:lnTo>
                    <a:pt x="991654" y="14512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35351" y="1359694"/>
              <a:ext cx="798195" cy="483234"/>
            </a:xfrm>
            <a:custGeom>
              <a:avLst/>
              <a:gdLst/>
              <a:ahLst/>
              <a:cxnLst/>
              <a:rect l="l" t="t" r="r" b="b"/>
              <a:pathLst>
                <a:path w="798195" h="483235">
                  <a:moveTo>
                    <a:pt x="24193" y="362013"/>
                  </a:moveTo>
                  <a:lnTo>
                    <a:pt x="0" y="362013"/>
                  </a:lnTo>
                  <a:lnTo>
                    <a:pt x="0" y="410375"/>
                  </a:lnTo>
                  <a:lnTo>
                    <a:pt x="24193" y="410375"/>
                  </a:lnTo>
                  <a:lnTo>
                    <a:pt x="24193" y="362013"/>
                  </a:lnTo>
                  <a:close/>
                </a:path>
                <a:path w="798195" h="483235">
                  <a:moveTo>
                    <a:pt x="120942" y="386194"/>
                  </a:moveTo>
                  <a:lnTo>
                    <a:pt x="96748" y="386194"/>
                  </a:lnTo>
                  <a:lnTo>
                    <a:pt x="96748" y="410375"/>
                  </a:lnTo>
                  <a:lnTo>
                    <a:pt x="120942" y="410375"/>
                  </a:lnTo>
                  <a:lnTo>
                    <a:pt x="120942" y="386194"/>
                  </a:lnTo>
                  <a:close/>
                </a:path>
                <a:path w="798195" h="483235">
                  <a:moveTo>
                    <a:pt x="145122" y="458749"/>
                  </a:moveTo>
                  <a:lnTo>
                    <a:pt x="120942" y="458749"/>
                  </a:lnTo>
                  <a:lnTo>
                    <a:pt x="120942" y="434568"/>
                  </a:lnTo>
                  <a:lnTo>
                    <a:pt x="96748" y="434568"/>
                  </a:lnTo>
                  <a:lnTo>
                    <a:pt x="96748" y="410375"/>
                  </a:lnTo>
                  <a:lnTo>
                    <a:pt x="72567" y="410375"/>
                  </a:lnTo>
                  <a:lnTo>
                    <a:pt x="72567" y="458749"/>
                  </a:lnTo>
                  <a:lnTo>
                    <a:pt x="48374" y="458749"/>
                  </a:lnTo>
                  <a:lnTo>
                    <a:pt x="48374" y="482942"/>
                  </a:lnTo>
                  <a:lnTo>
                    <a:pt x="72567" y="482942"/>
                  </a:lnTo>
                  <a:lnTo>
                    <a:pt x="96748" y="482942"/>
                  </a:lnTo>
                  <a:lnTo>
                    <a:pt x="120942" y="482942"/>
                  </a:lnTo>
                  <a:lnTo>
                    <a:pt x="145122" y="482942"/>
                  </a:lnTo>
                  <a:lnTo>
                    <a:pt x="145122" y="458749"/>
                  </a:lnTo>
                  <a:close/>
                </a:path>
                <a:path w="798195" h="483235">
                  <a:moveTo>
                    <a:pt x="169316" y="434568"/>
                  </a:moveTo>
                  <a:lnTo>
                    <a:pt x="145122" y="434568"/>
                  </a:lnTo>
                  <a:lnTo>
                    <a:pt x="145122" y="458749"/>
                  </a:lnTo>
                  <a:lnTo>
                    <a:pt x="169316" y="458749"/>
                  </a:lnTo>
                  <a:lnTo>
                    <a:pt x="169316" y="434568"/>
                  </a:lnTo>
                  <a:close/>
                </a:path>
                <a:path w="798195" h="483235">
                  <a:moveTo>
                    <a:pt x="193497" y="410375"/>
                  </a:moveTo>
                  <a:lnTo>
                    <a:pt x="169316" y="410375"/>
                  </a:lnTo>
                  <a:lnTo>
                    <a:pt x="169316" y="434568"/>
                  </a:lnTo>
                  <a:lnTo>
                    <a:pt x="193497" y="434568"/>
                  </a:lnTo>
                  <a:lnTo>
                    <a:pt x="193497" y="410375"/>
                  </a:lnTo>
                  <a:close/>
                </a:path>
                <a:path w="798195" h="483235">
                  <a:moveTo>
                    <a:pt x="193497" y="362013"/>
                  </a:moveTo>
                  <a:lnTo>
                    <a:pt x="169316" y="362013"/>
                  </a:lnTo>
                  <a:lnTo>
                    <a:pt x="169316" y="337820"/>
                  </a:lnTo>
                  <a:lnTo>
                    <a:pt x="145122" y="337820"/>
                  </a:lnTo>
                  <a:lnTo>
                    <a:pt x="145122" y="362013"/>
                  </a:lnTo>
                  <a:lnTo>
                    <a:pt x="120942" y="362013"/>
                  </a:lnTo>
                  <a:lnTo>
                    <a:pt x="120942" y="386194"/>
                  </a:lnTo>
                  <a:lnTo>
                    <a:pt x="145122" y="386194"/>
                  </a:lnTo>
                  <a:lnTo>
                    <a:pt x="145122" y="410375"/>
                  </a:lnTo>
                  <a:lnTo>
                    <a:pt x="169316" y="410375"/>
                  </a:lnTo>
                  <a:lnTo>
                    <a:pt x="169316" y="386194"/>
                  </a:lnTo>
                  <a:lnTo>
                    <a:pt x="193497" y="386194"/>
                  </a:lnTo>
                  <a:lnTo>
                    <a:pt x="193497" y="362013"/>
                  </a:lnTo>
                  <a:close/>
                </a:path>
                <a:path w="798195" h="483235">
                  <a:moveTo>
                    <a:pt x="193497" y="216877"/>
                  </a:moveTo>
                  <a:lnTo>
                    <a:pt x="169316" y="216877"/>
                  </a:lnTo>
                  <a:lnTo>
                    <a:pt x="169316" y="168516"/>
                  </a:lnTo>
                  <a:lnTo>
                    <a:pt x="145122" y="168516"/>
                  </a:lnTo>
                  <a:lnTo>
                    <a:pt x="145122" y="192697"/>
                  </a:lnTo>
                  <a:lnTo>
                    <a:pt x="120942" y="192697"/>
                  </a:lnTo>
                  <a:lnTo>
                    <a:pt x="120942" y="168516"/>
                  </a:lnTo>
                  <a:lnTo>
                    <a:pt x="96748" y="168516"/>
                  </a:lnTo>
                  <a:lnTo>
                    <a:pt x="96748" y="144322"/>
                  </a:lnTo>
                  <a:lnTo>
                    <a:pt x="72567" y="144322"/>
                  </a:lnTo>
                  <a:lnTo>
                    <a:pt x="48374" y="144322"/>
                  </a:lnTo>
                  <a:lnTo>
                    <a:pt x="48374" y="168516"/>
                  </a:lnTo>
                  <a:lnTo>
                    <a:pt x="72567" y="168516"/>
                  </a:lnTo>
                  <a:lnTo>
                    <a:pt x="72567" y="192697"/>
                  </a:lnTo>
                  <a:lnTo>
                    <a:pt x="48374" y="192697"/>
                  </a:lnTo>
                  <a:lnTo>
                    <a:pt x="48374" y="265264"/>
                  </a:lnTo>
                  <a:lnTo>
                    <a:pt x="24193" y="265264"/>
                  </a:lnTo>
                  <a:lnTo>
                    <a:pt x="24193" y="289445"/>
                  </a:lnTo>
                  <a:lnTo>
                    <a:pt x="0" y="289445"/>
                  </a:lnTo>
                  <a:lnTo>
                    <a:pt x="0" y="337820"/>
                  </a:lnTo>
                  <a:lnTo>
                    <a:pt x="24193" y="337820"/>
                  </a:lnTo>
                  <a:lnTo>
                    <a:pt x="48374" y="337820"/>
                  </a:lnTo>
                  <a:lnTo>
                    <a:pt x="48374" y="386194"/>
                  </a:lnTo>
                  <a:lnTo>
                    <a:pt x="72567" y="386194"/>
                  </a:lnTo>
                  <a:lnTo>
                    <a:pt x="96748" y="386194"/>
                  </a:lnTo>
                  <a:lnTo>
                    <a:pt x="96748" y="337820"/>
                  </a:lnTo>
                  <a:lnTo>
                    <a:pt x="72567" y="337820"/>
                  </a:lnTo>
                  <a:lnTo>
                    <a:pt x="72567" y="313639"/>
                  </a:lnTo>
                  <a:lnTo>
                    <a:pt x="48374" y="313639"/>
                  </a:lnTo>
                  <a:lnTo>
                    <a:pt x="48374" y="289445"/>
                  </a:lnTo>
                  <a:lnTo>
                    <a:pt x="72567" y="289445"/>
                  </a:lnTo>
                  <a:lnTo>
                    <a:pt x="72567" y="241071"/>
                  </a:lnTo>
                  <a:lnTo>
                    <a:pt x="96748" y="241071"/>
                  </a:lnTo>
                  <a:lnTo>
                    <a:pt x="96748" y="216877"/>
                  </a:lnTo>
                  <a:lnTo>
                    <a:pt x="120942" y="216877"/>
                  </a:lnTo>
                  <a:lnTo>
                    <a:pt x="120942" y="241071"/>
                  </a:lnTo>
                  <a:lnTo>
                    <a:pt x="145122" y="241071"/>
                  </a:lnTo>
                  <a:lnTo>
                    <a:pt x="169316" y="241071"/>
                  </a:lnTo>
                  <a:lnTo>
                    <a:pt x="169316" y="265264"/>
                  </a:lnTo>
                  <a:lnTo>
                    <a:pt x="193497" y="265264"/>
                  </a:lnTo>
                  <a:lnTo>
                    <a:pt x="193497" y="216877"/>
                  </a:lnTo>
                  <a:close/>
                </a:path>
                <a:path w="798195" h="483235">
                  <a:moveTo>
                    <a:pt x="217690" y="434568"/>
                  </a:moveTo>
                  <a:lnTo>
                    <a:pt x="193497" y="434568"/>
                  </a:lnTo>
                  <a:lnTo>
                    <a:pt x="193497" y="482942"/>
                  </a:lnTo>
                  <a:lnTo>
                    <a:pt x="217690" y="482942"/>
                  </a:lnTo>
                  <a:lnTo>
                    <a:pt x="217690" y="434568"/>
                  </a:lnTo>
                  <a:close/>
                </a:path>
                <a:path w="798195" h="483235">
                  <a:moveTo>
                    <a:pt x="217690" y="289445"/>
                  </a:moveTo>
                  <a:lnTo>
                    <a:pt x="217690" y="289445"/>
                  </a:lnTo>
                  <a:lnTo>
                    <a:pt x="72567" y="289445"/>
                  </a:lnTo>
                  <a:lnTo>
                    <a:pt x="72567" y="313639"/>
                  </a:lnTo>
                  <a:lnTo>
                    <a:pt x="96748" y="313639"/>
                  </a:lnTo>
                  <a:lnTo>
                    <a:pt x="96748" y="337820"/>
                  </a:lnTo>
                  <a:lnTo>
                    <a:pt x="120942" y="337820"/>
                  </a:lnTo>
                  <a:lnTo>
                    <a:pt x="145122" y="337820"/>
                  </a:lnTo>
                  <a:lnTo>
                    <a:pt x="145122" y="313639"/>
                  </a:lnTo>
                  <a:lnTo>
                    <a:pt x="169316" y="313639"/>
                  </a:lnTo>
                  <a:lnTo>
                    <a:pt x="193497" y="313639"/>
                  </a:lnTo>
                  <a:lnTo>
                    <a:pt x="217690" y="313639"/>
                  </a:lnTo>
                  <a:lnTo>
                    <a:pt x="217690" y="289445"/>
                  </a:lnTo>
                  <a:close/>
                </a:path>
                <a:path w="798195" h="483235">
                  <a:moveTo>
                    <a:pt x="241871" y="410375"/>
                  </a:moveTo>
                  <a:lnTo>
                    <a:pt x="217690" y="410375"/>
                  </a:lnTo>
                  <a:lnTo>
                    <a:pt x="217690" y="434568"/>
                  </a:lnTo>
                  <a:lnTo>
                    <a:pt x="241871" y="434568"/>
                  </a:lnTo>
                  <a:lnTo>
                    <a:pt x="241871" y="410375"/>
                  </a:lnTo>
                  <a:close/>
                </a:path>
                <a:path w="798195" h="483235">
                  <a:moveTo>
                    <a:pt x="241871" y="313639"/>
                  </a:moveTo>
                  <a:lnTo>
                    <a:pt x="217690" y="313639"/>
                  </a:lnTo>
                  <a:lnTo>
                    <a:pt x="217690" y="337820"/>
                  </a:lnTo>
                  <a:lnTo>
                    <a:pt x="193497" y="337820"/>
                  </a:lnTo>
                  <a:lnTo>
                    <a:pt x="193497" y="362013"/>
                  </a:lnTo>
                  <a:lnTo>
                    <a:pt x="217690" y="362013"/>
                  </a:lnTo>
                  <a:lnTo>
                    <a:pt x="241871" y="362013"/>
                  </a:lnTo>
                  <a:lnTo>
                    <a:pt x="241871" y="313639"/>
                  </a:lnTo>
                  <a:close/>
                </a:path>
                <a:path w="798195" h="483235">
                  <a:moveTo>
                    <a:pt x="266065" y="458749"/>
                  </a:moveTo>
                  <a:lnTo>
                    <a:pt x="241871" y="458749"/>
                  </a:lnTo>
                  <a:lnTo>
                    <a:pt x="241871" y="482942"/>
                  </a:lnTo>
                  <a:lnTo>
                    <a:pt x="266065" y="482942"/>
                  </a:lnTo>
                  <a:lnTo>
                    <a:pt x="266065" y="458749"/>
                  </a:lnTo>
                  <a:close/>
                </a:path>
                <a:path w="798195" h="483235">
                  <a:moveTo>
                    <a:pt x="483743" y="0"/>
                  </a:moveTo>
                  <a:lnTo>
                    <a:pt x="459562" y="0"/>
                  </a:lnTo>
                  <a:lnTo>
                    <a:pt x="459562" y="24130"/>
                  </a:lnTo>
                  <a:lnTo>
                    <a:pt x="435368" y="24130"/>
                  </a:lnTo>
                  <a:lnTo>
                    <a:pt x="435368" y="0"/>
                  </a:lnTo>
                  <a:lnTo>
                    <a:pt x="411187" y="0"/>
                  </a:lnTo>
                  <a:lnTo>
                    <a:pt x="411187" y="48260"/>
                  </a:lnTo>
                  <a:lnTo>
                    <a:pt x="435368" y="48260"/>
                  </a:lnTo>
                  <a:lnTo>
                    <a:pt x="435368" y="96520"/>
                  </a:lnTo>
                  <a:lnTo>
                    <a:pt x="459562" y="96520"/>
                  </a:lnTo>
                  <a:lnTo>
                    <a:pt x="459562" y="144780"/>
                  </a:lnTo>
                  <a:lnTo>
                    <a:pt x="483743" y="144780"/>
                  </a:lnTo>
                  <a:lnTo>
                    <a:pt x="483743" y="0"/>
                  </a:lnTo>
                  <a:close/>
                </a:path>
                <a:path w="798195" h="483235">
                  <a:moveTo>
                    <a:pt x="532117" y="24130"/>
                  </a:moveTo>
                  <a:lnTo>
                    <a:pt x="507923" y="24130"/>
                  </a:lnTo>
                  <a:lnTo>
                    <a:pt x="507923" y="72390"/>
                  </a:lnTo>
                  <a:lnTo>
                    <a:pt x="532117" y="72390"/>
                  </a:lnTo>
                  <a:lnTo>
                    <a:pt x="532117" y="24130"/>
                  </a:lnTo>
                  <a:close/>
                </a:path>
                <a:path w="798195" h="483235">
                  <a:moveTo>
                    <a:pt x="628865" y="193382"/>
                  </a:moveTo>
                  <a:lnTo>
                    <a:pt x="604672" y="193382"/>
                  </a:lnTo>
                  <a:lnTo>
                    <a:pt x="604672" y="169252"/>
                  </a:lnTo>
                  <a:lnTo>
                    <a:pt x="580491" y="169252"/>
                  </a:lnTo>
                  <a:lnTo>
                    <a:pt x="580491" y="120992"/>
                  </a:lnTo>
                  <a:lnTo>
                    <a:pt x="556298" y="120992"/>
                  </a:lnTo>
                  <a:lnTo>
                    <a:pt x="556298" y="145122"/>
                  </a:lnTo>
                  <a:lnTo>
                    <a:pt x="532117" y="145122"/>
                  </a:lnTo>
                  <a:lnTo>
                    <a:pt x="532117" y="193382"/>
                  </a:lnTo>
                  <a:lnTo>
                    <a:pt x="507923" y="193382"/>
                  </a:lnTo>
                  <a:lnTo>
                    <a:pt x="507923" y="217512"/>
                  </a:lnTo>
                  <a:lnTo>
                    <a:pt x="532117" y="217512"/>
                  </a:lnTo>
                  <a:lnTo>
                    <a:pt x="532117" y="241642"/>
                  </a:lnTo>
                  <a:lnTo>
                    <a:pt x="556298" y="241642"/>
                  </a:lnTo>
                  <a:lnTo>
                    <a:pt x="556298" y="289902"/>
                  </a:lnTo>
                  <a:lnTo>
                    <a:pt x="532117" y="289902"/>
                  </a:lnTo>
                  <a:lnTo>
                    <a:pt x="532117" y="314032"/>
                  </a:lnTo>
                  <a:lnTo>
                    <a:pt x="507923" y="314032"/>
                  </a:lnTo>
                  <a:lnTo>
                    <a:pt x="507923" y="338162"/>
                  </a:lnTo>
                  <a:lnTo>
                    <a:pt x="483743" y="338162"/>
                  </a:lnTo>
                  <a:lnTo>
                    <a:pt x="483743" y="386422"/>
                  </a:lnTo>
                  <a:lnTo>
                    <a:pt x="459562" y="386422"/>
                  </a:lnTo>
                  <a:lnTo>
                    <a:pt x="459562" y="362292"/>
                  </a:lnTo>
                  <a:lnTo>
                    <a:pt x="435368" y="362292"/>
                  </a:lnTo>
                  <a:lnTo>
                    <a:pt x="435368" y="338162"/>
                  </a:lnTo>
                  <a:lnTo>
                    <a:pt x="411187" y="338162"/>
                  </a:lnTo>
                  <a:lnTo>
                    <a:pt x="386994" y="338162"/>
                  </a:lnTo>
                  <a:lnTo>
                    <a:pt x="386994" y="362292"/>
                  </a:lnTo>
                  <a:lnTo>
                    <a:pt x="411187" y="362292"/>
                  </a:lnTo>
                  <a:lnTo>
                    <a:pt x="411187" y="386422"/>
                  </a:lnTo>
                  <a:lnTo>
                    <a:pt x="386994" y="386422"/>
                  </a:lnTo>
                  <a:lnTo>
                    <a:pt x="386994" y="410552"/>
                  </a:lnTo>
                  <a:lnTo>
                    <a:pt x="362800" y="410552"/>
                  </a:lnTo>
                  <a:lnTo>
                    <a:pt x="362800" y="289902"/>
                  </a:lnTo>
                  <a:lnTo>
                    <a:pt x="338620" y="289902"/>
                  </a:lnTo>
                  <a:lnTo>
                    <a:pt x="338620" y="314032"/>
                  </a:lnTo>
                  <a:lnTo>
                    <a:pt x="314439" y="314032"/>
                  </a:lnTo>
                  <a:lnTo>
                    <a:pt x="314439" y="337820"/>
                  </a:lnTo>
                  <a:lnTo>
                    <a:pt x="290245" y="337820"/>
                  </a:lnTo>
                  <a:lnTo>
                    <a:pt x="290245" y="362013"/>
                  </a:lnTo>
                  <a:lnTo>
                    <a:pt x="314439" y="362013"/>
                  </a:lnTo>
                  <a:lnTo>
                    <a:pt x="314439" y="338162"/>
                  </a:lnTo>
                  <a:lnTo>
                    <a:pt x="338620" y="338162"/>
                  </a:lnTo>
                  <a:lnTo>
                    <a:pt x="338620" y="386422"/>
                  </a:lnTo>
                  <a:lnTo>
                    <a:pt x="314439" y="386422"/>
                  </a:lnTo>
                  <a:lnTo>
                    <a:pt x="314439" y="410375"/>
                  </a:lnTo>
                  <a:lnTo>
                    <a:pt x="290245" y="410375"/>
                  </a:lnTo>
                  <a:lnTo>
                    <a:pt x="290245" y="362013"/>
                  </a:lnTo>
                  <a:lnTo>
                    <a:pt x="266065" y="362013"/>
                  </a:lnTo>
                  <a:lnTo>
                    <a:pt x="266065" y="434568"/>
                  </a:lnTo>
                  <a:lnTo>
                    <a:pt x="290245" y="434568"/>
                  </a:lnTo>
                  <a:lnTo>
                    <a:pt x="314439" y="434568"/>
                  </a:lnTo>
                  <a:lnTo>
                    <a:pt x="314439" y="410552"/>
                  </a:lnTo>
                  <a:lnTo>
                    <a:pt x="338620" y="410552"/>
                  </a:lnTo>
                  <a:lnTo>
                    <a:pt x="338620" y="434682"/>
                  </a:lnTo>
                  <a:lnTo>
                    <a:pt x="314439" y="434682"/>
                  </a:lnTo>
                  <a:lnTo>
                    <a:pt x="314439" y="458812"/>
                  </a:lnTo>
                  <a:lnTo>
                    <a:pt x="290245" y="458812"/>
                  </a:lnTo>
                  <a:lnTo>
                    <a:pt x="290245" y="482942"/>
                  </a:lnTo>
                  <a:lnTo>
                    <a:pt x="314439" y="482942"/>
                  </a:lnTo>
                  <a:lnTo>
                    <a:pt x="338620" y="482942"/>
                  </a:lnTo>
                  <a:lnTo>
                    <a:pt x="338620" y="458812"/>
                  </a:lnTo>
                  <a:lnTo>
                    <a:pt x="362800" y="458812"/>
                  </a:lnTo>
                  <a:lnTo>
                    <a:pt x="362800" y="434682"/>
                  </a:lnTo>
                  <a:lnTo>
                    <a:pt x="386994" y="434682"/>
                  </a:lnTo>
                  <a:lnTo>
                    <a:pt x="411187" y="434682"/>
                  </a:lnTo>
                  <a:lnTo>
                    <a:pt x="411187" y="410552"/>
                  </a:lnTo>
                  <a:lnTo>
                    <a:pt x="435368" y="410552"/>
                  </a:lnTo>
                  <a:lnTo>
                    <a:pt x="459562" y="410552"/>
                  </a:lnTo>
                  <a:lnTo>
                    <a:pt x="459562" y="458812"/>
                  </a:lnTo>
                  <a:lnTo>
                    <a:pt x="483743" y="458812"/>
                  </a:lnTo>
                  <a:lnTo>
                    <a:pt x="483743" y="434682"/>
                  </a:lnTo>
                  <a:lnTo>
                    <a:pt x="507923" y="434682"/>
                  </a:lnTo>
                  <a:lnTo>
                    <a:pt x="532117" y="434682"/>
                  </a:lnTo>
                  <a:lnTo>
                    <a:pt x="556298" y="434682"/>
                  </a:lnTo>
                  <a:lnTo>
                    <a:pt x="556298" y="410552"/>
                  </a:lnTo>
                  <a:lnTo>
                    <a:pt x="532117" y="410552"/>
                  </a:lnTo>
                  <a:lnTo>
                    <a:pt x="507923" y="410552"/>
                  </a:lnTo>
                  <a:lnTo>
                    <a:pt x="507923" y="386422"/>
                  </a:lnTo>
                  <a:lnTo>
                    <a:pt x="532117" y="386422"/>
                  </a:lnTo>
                  <a:lnTo>
                    <a:pt x="556298" y="386422"/>
                  </a:lnTo>
                  <a:lnTo>
                    <a:pt x="580491" y="386422"/>
                  </a:lnTo>
                  <a:lnTo>
                    <a:pt x="580491" y="338162"/>
                  </a:lnTo>
                  <a:lnTo>
                    <a:pt x="556298" y="338162"/>
                  </a:lnTo>
                  <a:lnTo>
                    <a:pt x="556298" y="362292"/>
                  </a:lnTo>
                  <a:lnTo>
                    <a:pt x="532117" y="362292"/>
                  </a:lnTo>
                  <a:lnTo>
                    <a:pt x="532117" y="338162"/>
                  </a:lnTo>
                  <a:lnTo>
                    <a:pt x="556298" y="338162"/>
                  </a:lnTo>
                  <a:lnTo>
                    <a:pt x="556298" y="314032"/>
                  </a:lnTo>
                  <a:lnTo>
                    <a:pt x="580491" y="314032"/>
                  </a:lnTo>
                  <a:lnTo>
                    <a:pt x="580491" y="241642"/>
                  </a:lnTo>
                  <a:lnTo>
                    <a:pt x="604672" y="241642"/>
                  </a:lnTo>
                  <a:lnTo>
                    <a:pt x="628865" y="241642"/>
                  </a:lnTo>
                  <a:lnTo>
                    <a:pt x="628865" y="193382"/>
                  </a:lnTo>
                  <a:close/>
                </a:path>
                <a:path w="798195" h="483235">
                  <a:moveTo>
                    <a:pt x="653046" y="434568"/>
                  </a:moveTo>
                  <a:lnTo>
                    <a:pt x="628865" y="434568"/>
                  </a:lnTo>
                  <a:lnTo>
                    <a:pt x="628865" y="410375"/>
                  </a:lnTo>
                  <a:lnTo>
                    <a:pt x="604672" y="410375"/>
                  </a:lnTo>
                  <a:lnTo>
                    <a:pt x="580491" y="410375"/>
                  </a:lnTo>
                  <a:lnTo>
                    <a:pt x="580491" y="434568"/>
                  </a:lnTo>
                  <a:lnTo>
                    <a:pt x="604672" y="434568"/>
                  </a:lnTo>
                  <a:lnTo>
                    <a:pt x="604672" y="458749"/>
                  </a:lnTo>
                  <a:lnTo>
                    <a:pt x="628865" y="458749"/>
                  </a:lnTo>
                  <a:lnTo>
                    <a:pt x="653046" y="458749"/>
                  </a:lnTo>
                  <a:lnTo>
                    <a:pt x="653046" y="434568"/>
                  </a:lnTo>
                  <a:close/>
                </a:path>
                <a:path w="798195" h="483235">
                  <a:moveTo>
                    <a:pt x="725614" y="410375"/>
                  </a:moveTo>
                  <a:lnTo>
                    <a:pt x="701421" y="410375"/>
                  </a:lnTo>
                  <a:lnTo>
                    <a:pt x="677240" y="410375"/>
                  </a:lnTo>
                  <a:lnTo>
                    <a:pt x="677240" y="386194"/>
                  </a:lnTo>
                  <a:lnTo>
                    <a:pt x="653046" y="386194"/>
                  </a:lnTo>
                  <a:lnTo>
                    <a:pt x="653046" y="434568"/>
                  </a:lnTo>
                  <a:lnTo>
                    <a:pt x="677240" y="434568"/>
                  </a:lnTo>
                  <a:lnTo>
                    <a:pt x="677240" y="482942"/>
                  </a:lnTo>
                  <a:lnTo>
                    <a:pt x="701421" y="482942"/>
                  </a:lnTo>
                  <a:lnTo>
                    <a:pt x="725614" y="482942"/>
                  </a:lnTo>
                  <a:lnTo>
                    <a:pt x="725614" y="458749"/>
                  </a:lnTo>
                  <a:lnTo>
                    <a:pt x="701421" y="458749"/>
                  </a:lnTo>
                  <a:lnTo>
                    <a:pt x="701421" y="434568"/>
                  </a:lnTo>
                  <a:lnTo>
                    <a:pt x="725614" y="434568"/>
                  </a:lnTo>
                  <a:lnTo>
                    <a:pt x="725614" y="410375"/>
                  </a:lnTo>
                  <a:close/>
                </a:path>
                <a:path w="798195" h="483235">
                  <a:moveTo>
                    <a:pt x="749795" y="434568"/>
                  </a:moveTo>
                  <a:lnTo>
                    <a:pt x="725614" y="434568"/>
                  </a:lnTo>
                  <a:lnTo>
                    <a:pt x="725614" y="458749"/>
                  </a:lnTo>
                  <a:lnTo>
                    <a:pt x="749795" y="458749"/>
                  </a:lnTo>
                  <a:lnTo>
                    <a:pt x="749795" y="434568"/>
                  </a:lnTo>
                  <a:close/>
                </a:path>
                <a:path w="798195" h="483235">
                  <a:moveTo>
                    <a:pt x="773988" y="337820"/>
                  </a:moveTo>
                  <a:lnTo>
                    <a:pt x="749795" y="337820"/>
                  </a:lnTo>
                  <a:lnTo>
                    <a:pt x="749795" y="362013"/>
                  </a:lnTo>
                  <a:lnTo>
                    <a:pt x="773988" y="362013"/>
                  </a:lnTo>
                  <a:lnTo>
                    <a:pt x="773988" y="337820"/>
                  </a:lnTo>
                  <a:close/>
                </a:path>
                <a:path w="798195" h="483235">
                  <a:moveTo>
                    <a:pt x="798169" y="386194"/>
                  </a:moveTo>
                  <a:lnTo>
                    <a:pt x="773988" y="386194"/>
                  </a:lnTo>
                  <a:lnTo>
                    <a:pt x="749795" y="386194"/>
                  </a:lnTo>
                  <a:lnTo>
                    <a:pt x="725614" y="386194"/>
                  </a:lnTo>
                  <a:lnTo>
                    <a:pt x="725614" y="410375"/>
                  </a:lnTo>
                  <a:lnTo>
                    <a:pt x="749795" y="410375"/>
                  </a:lnTo>
                  <a:lnTo>
                    <a:pt x="749795" y="434568"/>
                  </a:lnTo>
                  <a:lnTo>
                    <a:pt x="773988" y="434568"/>
                  </a:lnTo>
                  <a:lnTo>
                    <a:pt x="773988" y="458749"/>
                  </a:lnTo>
                  <a:lnTo>
                    <a:pt x="798169" y="458749"/>
                  </a:lnTo>
                  <a:lnTo>
                    <a:pt x="798169" y="386194"/>
                  </a:lnTo>
                  <a:close/>
                </a:path>
                <a:path w="798195" h="483235">
                  <a:moveTo>
                    <a:pt x="798169" y="216877"/>
                  </a:moveTo>
                  <a:lnTo>
                    <a:pt x="773988" y="216877"/>
                  </a:lnTo>
                  <a:lnTo>
                    <a:pt x="749795" y="216877"/>
                  </a:lnTo>
                  <a:lnTo>
                    <a:pt x="749795" y="241071"/>
                  </a:lnTo>
                  <a:lnTo>
                    <a:pt x="725614" y="241071"/>
                  </a:lnTo>
                  <a:lnTo>
                    <a:pt x="725614" y="289445"/>
                  </a:lnTo>
                  <a:lnTo>
                    <a:pt x="701421" y="289445"/>
                  </a:lnTo>
                  <a:lnTo>
                    <a:pt x="701421" y="362013"/>
                  </a:lnTo>
                  <a:lnTo>
                    <a:pt x="725614" y="362013"/>
                  </a:lnTo>
                  <a:lnTo>
                    <a:pt x="725614" y="337820"/>
                  </a:lnTo>
                  <a:lnTo>
                    <a:pt x="749795" y="337820"/>
                  </a:lnTo>
                  <a:lnTo>
                    <a:pt x="749795" y="265264"/>
                  </a:lnTo>
                  <a:lnTo>
                    <a:pt x="773988" y="265264"/>
                  </a:lnTo>
                  <a:lnTo>
                    <a:pt x="773988" y="241071"/>
                  </a:lnTo>
                  <a:lnTo>
                    <a:pt x="798169" y="241071"/>
                  </a:lnTo>
                  <a:lnTo>
                    <a:pt x="798169" y="21687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41866" y="850589"/>
              <a:ext cx="991869" cy="992505"/>
            </a:xfrm>
            <a:custGeom>
              <a:avLst/>
              <a:gdLst/>
              <a:ahLst/>
              <a:cxnLst/>
              <a:rect l="l" t="t" r="r" b="b"/>
              <a:pathLst>
                <a:path w="991870" h="992505">
                  <a:moveTo>
                    <a:pt x="120929" y="871118"/>
                  </a:moveTo>
                  <a:lnTo>
                    <a:pt x="48374" y="871118"/>
                  </a:lnTo>
                  <a:lnTo>
                    <a:pt x="48374" y="943673"/>
                  </a:lnTo>
                  <a:lnTo>
                    <a:pt x="120929" y="943673"/>
                  </a:lnTo>
                  <a:lnTo>
                    <a:pt x="120929" y="871118"/>
                  </a:lnTo>
                  <a:close/>
                </a:path>
                <a:path w="991870" h="992505">
                  <a:moveTo>
                    <a:pt x="120929" y="48755"/>
                  </a:moveTo>
                  <a:lnTo>
                    <a:pt x="48374" y="48755"/>
                  </a:lnTo>
                  <a:lnTo>
                    <a:pt x="48374" y="121323"/>
                  </a:lnTo>
                  <a:lnTo>
                    <a:pt x="120929" y="121323"/>
                  </a:lnTo>
                  <a:lnTo>
                    <a:pt x="120929" y="48755"/>
                  </a:lnTo>
                  <a:close/>
                </a:path>
                <a:path w="991870" h="992505">
                  <a:moveTo>
                    <a:pt x="169303" y="822960"/>
                  </a:moveTo>
                  <a:lnTo>
                    <a:pt x="145122" y="822960"/>
                  </a:lnTo>
                  <a:lnTo>
                    <a:pt x="145122" y="847090"/>
                  </a:lnTo>
                  <a:lnTo>
                    <a:pt x="145122" y="967740"/>
                  </a:lnTo>
                  <a:lnTo>
                    <a:pt x="24180" y="967740"/>
                  </a:lnTo>
                  <a:lnTo>
                    <a:pt x="24180" y="847090"/>
                  </a:lnTo>
                  <a:lnTo>
                    <a:pt x="145122" y="847090"/>
                  </a:lnTo>
                  <a:lnTo>
                    <a:pt x="145122" y="822960"/>
                  </a:lnTo>
                  <a:lnTo>
                    <a:pt x="0" y="822960"/>
                  </a:lnTo>
                  <a:lnTo>
                    <a:pt x="0" y="847090"/>
                  </a:lnTo>
                  <a:lnTo>
                    <a:pt x="0" y="967740"/>
                  </a:lnTo>
                  <a:lnTo>
                    <a:pt x="0" y="991870"/>
                  </a:lnTo>
                  <a:lnTo>
                    <a:pt x="169303" y="991870"/>
                  </a:lnTo>
                  <a:lnTo>
                    <a:pt x="169303" y="967854"/>
                  </a:lnTo>
                  <a:lnTo>
                    <a:pt x="169303" y="847090"/>
                  </a:lnTo>
                  <a:lnTo>
                    <a:pt x="169303" y="846924"/>
                  </a:lnTo>
                  <a:lnTo>
                    <a:pt x="169303" y="822960"/>
                  </a:lnTo>
                  <a:close/>
                </a:path>
                <a:path w="991870" h="992505">
                  <a:moveTo>
                    <a:pt x="169303" y="24574"/>
                  </a:moveTo>
                  <a:lnTo>
                    <a:pt x="145122" y="24574"/>
                  </a:lnTo>
                  <a:lnTo>
                    <a:pt x="145122" y="145503"/>
                  </a:lnTo>
                  <a:lnTo>
                    <a:pt x="169303" y="145503"/>
                  </a:lnTo>
                  <a:lnTo>
                    <a:pt x="169303" y="24574"/>
                  </a:lnTo>
                  <a:close/>
                </a:path>
                <a:path w="991870" h="992505">
                  <a:moveTo>
                    <a:pt x="16930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6050"/>
                  </a:lnTo>
                  <a:lnTo>
                    <a:pt x="0" y="170180"/>
                  </a:lnTo>
                  <a:lnTo>
                    <a:pt x="169303" y="170180"/>
                  </a:lnTo>
                  <a:lnTo>
                    <a:pt x="169303" y="146050"/>
                  </a:lnTo>
                  <a:lnTo>
                    <a:pt x="24180" y="146050"/>
                  </a:lnTo>
                  <a:lnTo>
                    <a:pt x="24180" y="24130"/>
                  </a:lnTo>
                  <a:lnTo>
                    <a:pt x="169303" y="24130"/>
                  </a:lnTo>
                  <a:lnTo>
                    <a:pt x="169303" y="0"/>
                  </a:lnTo>
                  <a:close/>
                </a:path>
                <a:path w="991870" h="992505">
                  <a:moveTo>
                    <a:pt x="653046" y="967854"/>
                  </a:moveTo>
                  <a:lnTo>
                    <a:pt x="628853" y="967854"/>
                  </a:lnTo>
                  <a:lnTo>
                    <a:pt x="604672" y="967854"/>
                  </a:lnTo>
                  <a:lnTo>
                    <a:pt x="580478" y="967854"/>
                  </a:lnTo>
                  <a:lnTo>
                    <a:pt x="580478" y="992047"/>
                  </a:lnTo>
                  <a:lnTo>
                    <a:pt x="604672" y="992047"/>
                  </a:lnTo>
                  <a:lnTo>
                    <a:pt x="628853" y="992047"/>
                  </a:lnTo>
                  <a:lnTo>
                    <a:pt x="653046" y="992047"/>
                  </a:lnTo>
                  <a:lnTo>
                    <a:pt x="653046" y="967854"/>
                  </a:lnTo>
                  <a:close/>
                </a:path>
                <a:path w="991870" h="992505">
                  <a:moveTo>
                    <a:pt x="725601" y="702487"/>
                  </a:moveTo>
                  <a:lnTo>
                    <a:pt x="701408" y="702487"/>
                  </a:lnTo>
                  <a:lnTo>
                    <a:pt x="701408" y="726617"/>
                  </a:lnTo>
                  <a:lnTo>
                    <a:pt x="725601" y="726617"/>
                  </a:lnTo>
                  <a:lnTo>
                    <a:pt x="725601" y="702487"/>
                  </a:lnTo>
                  <a:close/>
                </a:path>
                <a:path w="991870" h="992505">
                  <a:moveTo>
                    <a:pt x="798156" y="967854"/>
                  </a:moveTo>
                  <a:lnTo>
                    <a:pt x="773976" y="967854"/>
                  </a:lnTo>
                  <a:lnTo>
                    <a:pt x="749782" y="967854"/>
                  </a:lnTo>
                  <a:lnTo>
                    <a:pt x="749782" y="992047"/>
                  </a:lnTo>
                  <a:lnTo>
                    <a:pt x="773976" y="992047"/>
                  </a:lnTo>
                  <a:lnTo>
                    <a:pt x="798156" y="992047"/>
                  </a:lnTo>
                  <a:lnTo>
                    <a:pt x="798156" y="967854"/>
                  </a:lnTo>
                  <a:close/>
                </a:path>
                <a:path w="991870" h="992505">
                  <a:moveTo>
                    <a:pt x="822350" y="509447"/>
                  </a:moveTo>
                  <a:lnTo>
                    <a:pt x="798156" y="509447"/>
                  </a:lnTo>
                  <a:lnTo>
                    <a:pt x="798156" y="533577"/>
                  </a:lnTo>
                  <a:lnTo>
                    <a:pt x="773976" y="533577"/>
                  </a:lnTo>
                  <a:lnTo>
                    <a:pt x="773976" y="581837"/>
                  </a:lnTo>
                  <a:lnTo>
                    <a:pt x="749782" y="581837"/>
                  </a:lnTo>
                  <a:lnTo>
                    <a:pt x="749782" y="605967"/>
                  </a:lnTo>
                  <a:lnTo>
                    <a:pt x="773976" y="605967"/>
                  </a:lnTo>
                  <a:lnTo>
                    <a:pt x="773976" y="654227"/>
                  </a:lnTo>
                  <a:lnTo>
                    <a:pt x="798156" y="654227"/>
                  </a:lnTo>
                  <a:lnTo>
                    <a:pt x="822350" y="654227"/>
                  </a:lnTo>
                  <a:lnTo>
                    <a:pt x="822350" y="630097"/>
                  </a:lnTo>
                  <a:lnTo>
                    <a:pt x="798156" y="630097"/>
                  </a:lnTo>
                  <a:lnTo>
                    <a:pt x="798156" y="557707"/>
                  </a:lnTo>
                  <a:lnTo>
                    <a:pt x="822350" y="557707"/>
                  </a:lnTo>
                  <a:lnTo>
                    <a:pt x="822350" y="509447"/>
                  </a:lnTo>
                  <a:close/>
                </a:path>
                <a:path w="991870" h="992505">
                  <a:moveTo>
                    <a:pt x="846531" y="822744"/>
                  </a:moveTo>
                  <a:lnTo>
                    <a:pt x="822350" y="822744"/>
                  </a:lnTo>
                  <a:lnTo>
                    <a:pt x="822350" y="846924"/>
                  </a:lnTo>
                  <a:lnTo>
                    <a:pt x="846531" y="846924"/>
                  </a:lnTo>
                  <a:lnTo>
                    <a:pt x="846531" y="822744"/>
                  </a:lnTo>
                  <a:close/>
                </a:path>
                <a:path w="991870" h="992505">
                  <a:moveTo>
                    <a:pt x="894905" y="774700"/>
                  </a:moveTo>
                  <a:lnTo>
                    <a:pt x="773976" y="774700"/>
                  </a:lnTo>
                  <a:lnTo>
                    <a:pt x="773976" y="798830"/>
                  </a:lnTo>
                  <a:lnTo>
                    <a:pt x="773976" y="871220"/>
                  </a:lnTo>
                  <a:lnTo>
                    <a:pt x="773976" y="895350"/>
                  </a:lnTo>
                  <a:lnTo>
                    <a:pt x="894905" y="895350"/>
                  </a:lnTo>
                  <a:lnTo>
                    <a:pt x="894905" y="871220"/>
                  </a:lnTo>
                  <a:lnTo>
                    <a:pt x="798156" y="871220"/>
                  </a:lnTo>
                  <a:lnTo>
                    <a:pt x="798156" y="798830"/>
                  </a:lnTo>
                  <a:lnTo>
                    <a:pt x="870724" y="798830"/>
                  </a:lnTo>
                  <a:lnTo>
                    <a:pt x="870724" y="871118"/>
                  </a:lnTo>
                  <a:lnTo>
                    <a:pt x="894905" y="871118"/>
                  </a:lnTo>
                  <a:lnTo>
                    <a:pt x="894905" y="798830"/>
                  </a:lnTo>
                  <a:lnTo>
                    <a:pt x="894905" y="798550"/>
                  </a:lnTo>
                  <a:lnTo>
                    <a:pt x="894905" y="774700"/>
                  </a:lnTo>
                  <a:close/>
                </a:path>
                <a:path w="991870" h="992505">
                  <a:moveTo>
                    <a:pt x="943279" y="48755"/>
                  </a:moveTo>
                  <a:lnTo>
                    <a:pt x="870724" y="48755"/>
                  </a:lnTo>
                  <a:lnTo>
                    <a:pt x="870724" y="121323"/>
                  </a:lnTo>
                  <a:lnTo>
                    <a:pt x="943279" y="121323"/>
                  </a:lnTo>
                  <a:lnTo>
                    <a:pt x="943279" y="48755"/>
                  </a:lnTo>
                  <a:close/>
                </a:path>
                <a:path w="991870" h="992505">
                  <a:moveTo>
                    <a:pt x="991654" y="24574"/>
                  </a:moveTo>
                  <a:lnTo>
                    <a:pt x="967473" y="24574"/>
                  </a:lnTo>
                  <a:lnTo>
                    <a:pt x="967473" y="145503"/>
                  </a:lnTo>
                  <a:lnTo>
                    <a:pt x="991654" y="145503"/>
                  </a:lnTo>
                  <a:lnTo>
                    <a:pt x="991654" y="24574"/>
                  </a:lnTo>
                  <a:close/>
                </a:path>
                <a:path w="991870" h="992505">
                  <a:moveTo>
                    <a:pt x="991654" y="0"/>
                  </a:moveTo>
                  <a:lnTo>
                    <a:pt x="822350" y="0"/>
                  </a:lnTo>
                  <a:lnTo>
                    <a:pt x="822350" y="24130"/>
                  </a:lnTo>
                  <a:lnTo>
                    <a:pt x="822350" y="146050"/>
                  </a:lnTo>
                  <a:lnTo>
                    <a:pt x="822350" y="170180"/>
                  </a:lnTo>
                  <a:lnTo>
                    <a:pt x="991654" y="170180"/>
                  </a:lnTo>
                  <a:lnTo>
                    <a:pt x="991654" y="146050"/>
                  </a:lnTo>
                  <a:lnTo>
                    <a:pt x="846531" y="146050"/>
                  </a:lnTo>
                  <a:lnTo>
                    <a:pt x="846531" y="24130"/>
                  </a:lnTo>
                  <a:lnTo>
                    <a:pt x="991654" y="24130"/>
                  </a:lnTo>
                  <a:lnTo>
                    <a:pt x="99165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1452" y="1079617"/>
            <a:ext cx="8734425" cy="7232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-8890" algn="ctr">
              <a:lnSpc>
                <a:spcPts val="1789"/>
              </a:lnSpc>
              <a:spcBef>
                <a:spcPts val="265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drawings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objects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missing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lines.</a:t>
            </a:r>
            <a:r>
              <a:rPr sz="16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Remember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6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hidden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detail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represented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dotted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line.</a:t>
            </a:r>
            <a:r>
              <a:rPr sz="16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arrow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‘X’</a:t>
            </a:r>
            <a:r>
              <a:rPr sz="1600" spc="3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indicates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view.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Arrow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‘Y’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indicates</a:t>
            </a:r>
            <a:r>
              <a:rPr sz="16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view.</a:t>
            </a:r>
            <a:r>
              <a:rPr sz="16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six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dimensions.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(Use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ruler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measure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completed</a:t>
            </a:r>
            <a:r>
              <a:rPr sz="16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views)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71883" y="1982714"/>
            <a:ext cx="3110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DD2B1C"/>
                </a:solidFill>
                <a:latin typeface="Arial"/>
                <a:cs typeface="Arial"/>
              </a:rPr>
              <a:t>REMEMBER</a:t>
            </a:r>
            <a:r>
              <a:rPr sz="1400" b="1" spc="-3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D2B1C"/>
                </a:solidFill>
                <a:latin typeface="Arial"/>
                <a:cs typeface="Arial"/>
              </a:rPr>
              <a:t>-</a:t>
            </a:r>
            <a:r>
              <a:rPr sz="1400" b="1" spc="-8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D2B1C"/>
                </a:solidFill>
                <a:latin typeface="Arial"/>
                <a:cs typeface="Arial"/>
              </a:rPr>
              <a:t>ADD</a:t>
            </a:r>
            <a:r>
              <a:rPr sz="1400" b="1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D2B1C"/>
                </a:solidFill>
                <a:latin typeface="Arial"/>
                <a:cs typeface="Arial"/>
              </a:rPr>
              <a:t>SIX</a:t>
            </a:r>
            <a:r>
              <a:rPr sz="1400" b="1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DD2B1C"/>
                </a:solidFill>
                <a:latin typeface="Arial"/>
                <a:cs typeface="Arial"/>
              </a:rPr>
              <a:t>DIMENSIONS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16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1844</Words>
  <Application>Microsoft Office PowerPoint</Application>
  <PresentationFormat>Custom</PresentationFormat>
  <Paragraphs>283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THIRD ANGLEYGOLONHCETFONOITAICOSSADLROW TEORTHOGRAPHIC.RyanV2023©technologystudent.com.facebook.com/groups/254963448192823/https://wwwSREHCA DR2023© 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ANGLEYGOLONHCETFONOITAICOSSADLROW TEORTHOGRAPHIC.RyanV2023©technologystudent.com.facebook.com/groups/254963448192823/https://wwwSREHCA DR2023© AWING</dc:title>
  <dc:creator>BY V.RYAN</dc:creator>
  <cp:lastModifiedBy>Vincent RYan</cp:lastModifiedBy>
  <cp:revision>1</cp:revision>
  <dcterms:created xsi:type="dcterms:W3CDTF">2023-11-07T14:27:00Z</dcterms:created>
  <dcterms:modified xsi:type="dcterms:W3CDTF">2023-11-07T14:29:10Z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2023-11-07T00:00:00Z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2023-11-07T00:00:00Z</vt:filetime>
  </property>
  <property fmtid="{D5CDD505-2E9C-101B-9397-08002B2CF9AE}" pid="5" name="Producer">
    <vt:lpwstr>Corel PDF Engine Version 19.1.0.419</vt:lpwstr>
  </property>
</Properties>
</file>