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94324" y="2291860"/>
            <a:ext cx="4559935" cy="4283075"/>
          </a:xfrm>
          <a:custGeom>
            <a:avLst/>
            <a:gdLst/>
            <a:ahLst/>
            <a:cxnLst/>
            <a:rect l="l" t="t" r="r" b="b"/>
            <a:pathLst>
              <a:path w="4559935" h="4283075">
                <a:moveTo>
                  <a:pt x="2313713" y="0"/>
                </a:moveTo>
                <a:lnTo>
                  <a:pt x="4559451" y="0"/>
                </a:lnTo>
                <a:lnTo>
                  <a:pt x="4559451" y="2992939"/>
                </a:lnTo>
              </a:path>
              <a:path w="4559935" h="4283075">
                <a:moveTo>
                  <a:pt x="2313713" y="251913"/>
                </a:moveTo>
                <a:lnTo>
                  <a:pt x="4302551" y="251913"/>
                </a:lnTo>
                <a:lnTo>
                  <a:pt x="4302551" y="2992939"/>
                </a:lnTo>
              </a:path>
              <a:path w="4559935" h="4283075">
                <a:moveTo>
                  <a:pt x="0" y="4282617"/>
                </a:moveTo>
                <a:lnTo>
                  <a:pt x="3646203" y="4282617"/>
                </a:lnTo>
                <a:lnTo>
                  <a:pt x="3646203" y="914853"/>
                </a:lnTo>
                <a:lnTo>
                  <a:pt x="0" y="914853"/>
                </a:lnTo>
                <a:lnTo>
                  <a:pt x="0" y="4282617"/>
                </a:lnTo>
                <a:close/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87175" y="6591315"/>
            <a:ext cx="6291580" cy="5080"/>
          </a:xfrm>
          <a:custGeom>
            <a:avLst/>
            <a:gdLst/>
            <a:ahLst/>
            <a:cxnLst/>
            <a:rect l="l" t="t" r="r" b="b"/>
            <a:pathLst>
              <a:path w="6291580" h="5079">
                <a:moveTo>
                  <a:pt x="0" y="0"/>
                </a:moveTo>
                <a:lnTo>
                  <a:pt x="6291013" y="0"/>
                </a:lnTo>
              </a:path>
              <a:path w="6291580" h="5079">
                <a:moveTo>
                  <a:pt x="0" y="4500"/>
                </a:moveTo>
                <a:lnTo>
                  <a:pt x="6291013" y="4500"/>
                </a:lnTo>
              </a:path>
            </a:pathLst>
          </a:custGeom>
          <a:ln w="4241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8001626" y="5982404"/>
            <a:ext cx="504825" cy="504825"/>
          </a:xfrm>
          <a:custGeom>
            <a:avLst/>
            <a:gdLst/>
            <a:ahLst/>
            <a:cxnLst/>
            <a:rect l="l" t="t" r="r" b="b"/>
            <a:pathLst>
              <a:path w="504825" h="504825">
                <a:moveTo>
                  <a:pt x="252331" y="0"/>
                </a:moveTo>
                <a:lnTo>
                  <a:pt x="297688" y="4065"/>
                </a:lnTo>
                <a:lnTo>
                  <a:pt x="340378" y="15786"/>
                </a:lnTo>
                <a:lnTo>
                  <a:pt x="379688" y="34450"/>
                </a:lnTo>
                <a:lnTo>
                  <a:pt x="414905" y="59344"/>
                </a:lnTo>
                <a:lnTo>
                  <a:pt x="445317" y="89757"/>
                </a:lnTo>
                <a:lnTo>
                  <a:pt x="470212" y="124974"/>
                </a:lnTo>
                <a:lnTo>
                  <a:pt x="488876" y="164284"/>
                </a:lnTo>
                <a:lnTo>
                  <a:pt x="500597" y="206974"/>
                </a:lnTo>
                <a:lnTo>
                  <a:pt x="504662" y="252331"/>
                </a:lnTo>
                <a:lnTo>
                  <a:pt x="500597" y="297687"/>
                </a:lnTo>
                <a:lnTo>
                  <a:pt x="488876" y="340376"/>
                </a:lnTo>
                <a:lnTo>
                  <a:pt x="470212" y="379686"/>
                </a:lnTo>
                <a:lnTo>
                  <a:pt x="445317" y="414903"/>
                </a:lnTo>
                <a:lnTo>
                  <a:pt x="414905" y="445316"/>
                </a:lnTo>
                <a:lnTo>
                  <a:pt x="379688" y="470211"/>
                </a:lnTo>
                <a:lnTo>
                  <a:pt x="340378" y="488875"/>
                </a:lnTo>
                <a:lnTo>
                  <a:pt x="297688" y="500596"/>
                </a:lnTo>
                <a:lnTo>
                  <a:pt x="252331" y="504662"/>
                </a:lnTo>
                <a:lnTo>
                  <a:pt x="206974" y="500596"/>
                </a:lnTo>
                <a:lnTo>
                  <a:pt x="164284" y="488875"/>
                </a:lnTo>
                <a:lnTo>
                  <a:pt x="124974" y="470211"/>
                </a:lnTo>
                <a:lnTo>
                  <a:pt x="89757" y="445316"/>
                </a:lnTo>
                <a:lnTo>
                  <a:pt x="59344" y="414903"/>
                </a:lnTo>
                <a:lnTo>
                  <a:pt x="34450" y="379686"/>
                </a:lnTo>
                <a:lnTo>
                  <a:pt x="15786" y="340376"/>
                </a:lnTo>
                <a:lnTo>
                  <a:pt x="4065" y="297687"/>
                </a:lnTo>
                <a:lnTo>
                  <a:pt x="0" y="252331"/>
                </a:lnTo>
                <a:lnTo>
                  <a:pt x="4065" y="206974"/>
                </a:lnTo>
                <a:lnTo>
                  <a:pt x="15786" y="164284"/>
                </a:lnTo>
                <a:lnTo>
                  <a:pt x="34450" y="124974"/>
                </a:lnTo>
                <a:lnTo>
                  <a:pt x="59344" y="89757"/>
                </a:lnTo>
                <a:lnTo>
                  <a:pt x="89757" y="59344"/>
                </a:lnTo>
                <a:lnTo>
                  <a:pt x="124974" y="34450"/>
                </a:lnTo>
                <a:lnTo>
                  <a:pt x="164284" y="15786"/>
                </a:lnTo>
                <a:lnTo>
                  <a:pt x="206974" y="4065"/>
                </a:lnTo>
                <a:lnTo>
                  <a:pt x="252331" y="0"/>
                </a:lnTo>
                <a:close/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8722573" y="5996818"/>
            <a:ext cx="569595" cy="483234"/>
          </a:xfrm>
          <a:custGeom>
            <a:avLst/>
            <a:gdLst/>
            <a:ahLst/>
            <a:cxnLst/>
            <a:rect l="l" t="t" r="r" b="b"/>
            <a:pathLst>
              <a:path w="569595" h="483235">
                <a:moveTo>
                  <a:pt x="0" y="75700"/>
                </a:moveTo>
                <a:lnTo>
                  <a:pt x="569555" y="0"/>
                </a:lnTo>
                <a:lnTo>
                  <a:pt x="569555" y="483033"/>
                </a:lnTo>
                <a:lnTo>
                  <a:pt x="0" y="403725"/>
                </a:lnTo>
                <a:lnTo>
                  <a:pt x="0" y="75700"/>
                </a:lnTo>
                <a:close/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8073728" y="6054500"/>
            <a:ext cx="360680" cy="360680"/>
          </a:xfrm>
          <a:custGeom>
            <a:avLst/>
            <a:gdLst/>
            <a:ahLst/>
            <a:cxnLst/>
            <a:rect l="l" t="t" r="r" b="b"/>
            <a:pathLst>
              <a:path w="360679" h="360679">
                <a:moveTo>
                  <a:pt x="180229" y="0"/>
                </a:moveTo>
                <a:lnTo>
                  <a:pt x="228142" y="6438"/>
                </a:lnTo>
                <a:lnTo>
                  <a:pt x="271196" y="24607"/>
                </a:lnTo>
                <a:lnTo>
                  <a:pt x="307672" y="52789"/>
                </a:lnTo>
                <a:lnTo>
                  <a:pt x="335853" y="89267"/>
                </a:lnTo>
                <a:lnTo>
                  <a:pt x="354022" y="132321"/>
                </a:lnTo>
                <a:lnTo>
                  <a:pt x="360460" y="180234"/>
                </a:lnTo>
                <a:lnTo>
                  <a:pt x="354022" y="228147"/>
                </a:lnTo>
                <a:lnTo>
                  <a:pt x="335853" y="271200"/>
                </a:lnTo>
                <a:lnTo>
                  <a:pt x="307672" y="307676"/>
                </a:lnTo>
                <a:lnTo>
                  <a:pt x="271196" y="335857"/>
                </a:lnTo>
                <a:lnTo>
                  <a:pt x="228142" y="354026"/>
                </a:lnTo>
                <a:lnTo>
                  <a:pt x="180229" y="360464"/>
                </a:lnTo>
                <a:lnTo>
                  <a:pt x="132316" y="354026"/>
                </a:lnTo>
                <a:lnTo>
                  <a:pt x="89263" y="335857"/>
                </a:lnTo>
                <a:lnTo>
                  <a:pt x="52787" y="307676"/>
                </a:lnTo>
                <a:lnTo>
                  <a:pt x="24606" y="271200"/>
                </a:lnTo>
                <a:lnTo>
                  <a:pt x="6437" y="228147"/>
                </a:lnTo>
                <a:lnTo>
                  <a:pt x="0" y="180234"/>
                </a:lnTo>
                <a:lnTo>
                  <a:pt x="6437" y="132321"/>
                </a:lnTo>
                <a:lnTo>
                  <a:pt x="24606" y="89267"/>
                </a:lnTo>
                <a:lnTo>
                  <a:pt x="52787" y="52789"/>
                </a:lnTo>
                <a:lnTo>
                  <a:pt x="89263" y="24607"/>
                </a:lnTo>
                <a:lnTo>
                  <a:pt x="132316" y="6438"/>
                </a:lnTo>
                <a:lnTo>
                  <a:pt x="180229" y="0"/>
                </a:lnTo>
                <a:close/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http://www.facebook.com/groups/254963448192823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931707" y="6516269"/>
            <a:ext cx="145478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800" spc="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800" spc="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404730" y="5791768"/>
            <a:ext cx="5448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dirty="0" sz="800" spc="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151616"/>
                </a:solidFill>
                <a:latin typeface="Arial"/>
                <a:cs typeface="Arial"/>
              </a:rPr>
              <a:t>1:4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7043411" y="2376040"/>
            <a:ext cx="3385185" cy="2746375"/>
            <a:chOff x="7043411" y="2376040"/>
            <a:chExt cx="3385185" cy="2746375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41708" y="2376040"/>
              <a:ext cx="2730096" cy="2190656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7048173" y="2389985"/>
              <a:ext cx="462280" cy="2028189"/>
            </a:xfrm>
            <a:custGeom>
              <a:avLst/>
              <a:gdLst/>
              <a:ahLst/>
              <a:cxnLst/>
              <a:rect l="l" t="t" r="r" b="b"/>
              <a:pathLst>
                <a:path w="462279" h="2028189">
                  <a:moveTo>
                    <a:pt x="0" y="2027746"/>
                  </a:moveTo>
                  <a:lnTo>
                    <a:pt x="461664" y="2027746"/>
                  </a:lnTo>
                </a:path>
                <a:path w="462279" h="2028189">
                  <a:moveTo>
                    <a:pt x="0" y="0"/>
                  </a:moveTo>
                  <a:lnTo>
                    <a:pt x="461664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7241990" y="2389993"/>
              <a:ext cx="67310" cy="2028189"/>
            </a:xfrm>
            <a:custGeom>
              <a:avLst/>
              <a:gdLst/>
              <a:ahLst/>
              <a:cxnLst/>
              <a:rect l="l" t="t" r="r" b="b"/>
              <a:pathLst>
                <a:path w="67309" h="2028189">
                  <a:moveTo>
                    <a:pt x="28961" y="1966906"/>
                  </a:moveTo>
                  <a:lnTo>
                    <a:pt x="0" y="1966906"/>
                  </a:lnTo>
                  <a:lnTo>
                    <a:pt x="33461" y="2027739"/>
                  </a:lnTo>
                  <a:lnTo>
                    <a:pt x="64022" y="1972180"/>
                  </a:lnTo>
                  <a:lnTo>
                    <a:pt x="28961" y="1972180"/>
                  </a:lnTo>
                  <a:lnTo>
                    <a:pt x="28961" y="1966906"/>
                  </a:lnTo>
                  <a:close/>
                </a:path>
                <a:path w="67309" h="2028189">
                  <a:moveTo>
                    <a:pt x="37961" y="55558"/>
                  </a:moveTo>
                  <a:lnTo>
                    <a:pt x="28961" y="55558"/>
                  </a:lnTo>
                  <a:lnTo>
                    <a:pt x="28961" y="1972180"/>
                  </a:lnTo>
                  <a:lnTo>
                    <a:pt x="37961" y="1972180"/>
                  </a:lnTo>
                  <a:lnTo>
                    <a:pt x="37961" y="55558"/>
                  </a:lnTo>
                  <a:close/>
                </a:path>
                <a:path w="67309" h="2028189">
                  <a:moveTo>
                    <a:pt x="66923" y="1966906"/>
                  </a:moveTo>
                  <a:lnTo>
                    <a:pt x="37961" y="1966906"/>
                  </a:lnTo>
                  <a:lnTo>
                    <a:pt x="37961" y="1972180"/>
                  </a:lnTo>
                  <a:lnTo>
                    <a:pt x="64022" y="1972180"/>
                  </a:lnTo>
                  <a:lnTo>
                    <a:pt x="66923" y="1966906"/>
                  </a:lnTo>
                  <a:close/>
                </a:path>
                <a:path w="67309" h="2028189">
                  <a:moveTo>
                    <a:pt x="33461" y="0"/>
                  </a:moveTo>
                  <a:lnTo>
                    <a:pt x="0" y="60831"/>
                  </a:lnTo>
                  <a:lnTo>
                    <a:pt x="28961" y="60831"/>
                  </a:lnTo>
                  <a:lnTo>
                    <a:pt x="28961" y="55558"/>
                  </a:lnTo>
                  <a:lnTo>
                    <a:pt x="64023" y="55558"/>
                  </a:lnTo>
                  <a:lnTo>
                    <a:pt x="33461" y="0"/>
                  </a:lnTo>
                  <a:close/>
                </a:path>
                <a:path w="67309" h="2028189">
                  <a:moveTo>
                    <a:pt x="64023" y="55558"/>
                  </a:moveTo>
                  <a:lnTo>
                    <a:pt x="37961" y="55558"/>
                  </a:lnTo>
                  <a:lnTo>
                    <a:pt x="37961" y="60831"/>
                  </a:lnTo>
                  <a:lnTo>
                    <a:pt x="66923" y="60831"/>
                  </a:lnTo>
                  <a:lnTo>
                    <a:pt x="64023" y="555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9456083" y="3869347"/>
              <a:ext cx="967740" cy="741045"/>
            </a:xfrm>
            <a:custGeom>
              <a:avLst/>
              <a:gdLst/>
              <a:ahLst/>
              <a:cxnLst/>
              <a:rect l="l" t="t" r="r" b="b"/>
              <a:pathLst>
                <a:path w="967740" h="741045">
                  <a:moveTo>
                    <a:pt x="0" y="349016"/>
                  </a:moveTo>
                  <a:lnTo>
                    <a:pt x="171864" y="740808"/>
                  </a:lnTo>
                </a:path>
                <a:path w="967740" h="741045">
                  <a:moveTo>
                    <a:pt x="795639" y="0"/>
                  </a:moveTo>
                  <a:lnTo>
                    <a:pt x="967503" y="391791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9540690" y="4056022"/>
              <a:ext cx="795655" cy="361950"/>
            </a:xfrm>
            <a:custGeom>
              <a:avLst/>
              <a:gdLst/>
              <a:ahLst/>
              <a:cxnLst/>
              <a:rect l="l" t="t" r="r" b="b"/>
              <a:pathLst>
                <a:path w="795654" h="361950">
                  <a:moveTo>
                    <a:pt x="42268" y="300139"/>
                  </a:moveTo>
                  <a:lnTo>
                    <a:pt x="0" y="355222"/>
                  </a:lnTo>
                  <a:lnTo>
                    <a:pt x="69152" y="361429"/>
                  </a:lnTo>
                  <a:lnTo>
                    <a:pt x="58449" y="337028"/>
                  </a:lnTo>
                  <a:lnTo>
                    <a:pt x="52685" y="337028"/>
                  </a:lnTo>
                  <a:lnTo>
                    <a:pt x="49071" y="328783"/>
                  </a:lnTo>
                  <a:lnTo>
                    <a:pt x="53903" y="326664"/>
                  </a:lnTo>
                  <a:lnTo>
                    <a:pt x="42268" y="300139"/>
                  </a:lnTo>
                  <a:close/>
                </a:path>
                <a:path w="795654" h="361950">
                  <a:moveTo>
                    <a:pt x="53903" y="326664"/>
                  </a:moveTo>
                  <a:lnTo>
                    <a:pt x="49071" y="328783"/>
                  </a:lnTo>
                  <a:lnTo>
                    <a:pt x="52685" y="337028"/>
                  </a:lnTo>
                  <a:lnTo>
                    <a:pt x="57519" y="334908"/>
                  </a:lnTo>
                  <a:lnTo>
                    <a:pt x="53903" y="326664"/>
                  </a:lnTo>
                  <a:close/>
                </a:path>
                <a:path w="795654" h="361950">
                  <a:moveTo>
                    <a:pt x="57519" y="334908"/>
                  </a:moveTo>
                  <a:lnTo>
                    <a:pt x="52685" y="337028"/>
                  </a:lnTo>
                  <a:lnTo>
                    <a:pt x="58449" y="337028"/>
                  </a:lnTo>
                  <a:lnTo>
                    <a:pt x="57519" y="334908"/>
                  </a:lnTo>
                  <a:close/>
                </a:path>
                <a:path w="795654" h="361950">
                  <a:moveTo>
                    <a:pt x="738120" y="26520"/>
                  </a:moveTo>
                  <a:lnTo>
                    <a:pt x="53903" y="326664"/>
                  </a:lnTo>
                  <a:lnTo>
                    <a:pt x="57519" y="334908"/>
                  </a:lnTo>
                  <a:lnTo>
                    <a:pt x="741736" y="34763"/>
                  </a:lnTo>
                  <a:lnTo>
                    <a:pt x="738120" y="26520"/>
                  </a:lnTo>
                  <a:close/>
                </a:path>
                <a:path w="795654" h="361950">
                  <a:moveTo>
                    <a:pt x="781679" y="24400"/>
                  </a:moveTo>
                  <a:lnTo>
                    <a:pt x="742953" y="24400"/>
                  </a:lnTo>
                  <a:lnTo>
                    <a:pt x="746568" y="32644"/>
                  </a:lnTo>
                  <a:lnTo>
                    <a:pt x="741736" y="34763"/>
                  </a:lnTo>
                  <a:lnTo>
                    <a:pt x="753372" y="61290"/>
                  </a:lnTo>
                  <a:lnTo>
                    <a:pt x="781679" y="24400"/>
                  </a:lnTo>
                  <a:close/>
                </a:path>
                <a:path w="795654" h="361950">
                  <a:moveTo>
                    <a:pt x="742953" y="24400"/>
                  </a:moveTo>
                  <a:lnTo>
                    <a:pt x="738120" y="26520"/>
                  </a:lnTo>
                  <a:lnTo>
                    <a:pt x="741736" y="34763"/>
                  </a:lnTo>
                  <a:lnTo>
                    <a:pt x="746568" y="32644"/>
                  </a:lnTo>
                  <a:lnTo>
                    <a:pt x="742953" y="24400"/>
                  </a:lnTo>
                  <a:close/>
                </a:path>
                <a:path w="795654" h="361950">
                  <a:moveTo>
                    <a:pt x="726486" y="0"/>
                  </a:moveTo>
                  <a:lnTo>
                    <a:pt x="738120" y="26520"/>
                  </a:lnTo>
                  <a:lnTo>
                    <a:pt x="742953" y="24400"/>
                  </a:lnTo>
                  <a:lnTo>
                    <a:pt x="781679" y="24400"/>
                  </a:lnTo>
                  <a:lnTo>
                    <a:pt x="795639" y="6206"/>
                  </a:lnTo>
                  <a:lnTo>
                    <a:pt x="7264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563102" y="4655667"/>
              <a:ext cx="937894" cy="462280"/>
            </a:xfrm>
            <a:custGeom>
              <a:avLst/>
              <a:gdLst/>
              <a:ahLst/>
              <a:cxnLst/>
              <a:rect l="l" t="t" r="r" b="b"/>
              <a:pathLst>
                <a:path w="937895" h="462279">
                  <a:moveTo>
                    <a:pt x="0" y="0"/>
                  </a:moveTo>
                  <a:lnTo>
                    <a:pt x="0" y="461660"/>
                  </a:lnTo>
                </a:path>
                <a:path w="937895" h="462279">
                  <a:moveTo>
                    <a:pt x="937530" y="0"/>
                  </a:moveTo>
                  <a:lnTo>
                    <a:pt x="937530" y="46166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563102" y="4849484"/>
              <a:ext cx="937894" cy="67310"/>
            </a:xfrm>
            <a:custGeom>
              <a:avLst/>
              <a:gdLst/>
              <a:ahLst/>
              <a:cxnLst/>
              <a:rect l="l" t="t" r="r" b="b"/>
              <a:pathLst>
                <a:path w="937895" h="67310">
                  <a:moveTo>
                    <a:pt x="60832" y="0"/>
                  </a:moveTo>
                  <a:lnTo>
                    <a:pt x="0" y="33461"/>
                  </a:lnTo>
                  <a:lnTo>
                    <a:pt x="60832" y="66923"/>
                  </a:lnTo>
                  <a:lnTo>
                    <a:pt x="60832" y="37961"/>
                  </a:lnTo>
                  <a:lnTo>
                    <a:pt x="55558" y="37961"/>
                  </a:lnTo>
                  <a:lnTo>
                    <a:pt x="55558" y="28961"/>
                  </a:lnTo>
                  <a:lnTo>
                    <a:pt x="60832" y="28961"/>
                  </a:lnTo>
                  <a:lnTo>
                    <a:pt x="60832" y="0"/>
                  </a:lnTo>
                  <a:close/>
                </a:path>
                <a:path w="937895" h="67310">
                  <a:moveTo>
                    <a:pt x="876693" y="0"/>
                  </a:moveTo>
                  <a:lnTo>
                    <a:pt x="876693" y="66923"/>
                  </a:lnTo>
                  <a:lnTo>
                    <a:pt x="929346" y="37961"/>
                  </a:lnTo>
                  <a:lnTo>
                    <a:pt x="881968" y="37961"/>
                  </a:lnTo>
                  <a:lnTo>
                    <a:pt x="881968" y="28961"/>
                  </a:lnTo>
                  <a:lnTo>
                    <a:pt x="929344" y="28961"/>
                  </a:lnTo>
                  <a:lnTo>
                    <a:pt x="876693" y="0"/>
                  </a:lnTo>
                  <a:close/>
                </a:path>
                <a:path w="937895" h="67310">
                  <a:moveTo>
                    <a:pt x="60832" y="28961"/>
                  </a:moveTo>
                  <a:lnTo>
                    <a:pt x="55558" y="28961"/>
                  </a:lnTo>
                  <a:lnTo>
                    <a:pt x="55558" y="37961"/>
                  </a:lnTo>
                  <a:lnTo>
                    <a:pt x="60832" y="37961"/>
                  </a:lnTo>
                  <a:lnTo>
                    <a:pt x="60832" y="28961"/>
                  </a:lnTo>
                  <a:close/>
                </a:path>
                <a:path w="937895" h="67310">
                  <a:moveTo>
                    <a:pt x="876693" y="28961"/>
                  </a:moveTo>
                  <a:lnTo>
                    <a:pt x="60832" y="28961"/>
                  </a:lnTo>
                  <a:lnTo>
                    <a:pt x="60832" y="37961"/>
                  </a:lnTo>
                  <a:lnTo>
                    <a:pt x="876693" y="37961"/>
                  </a:lnTo>
                  <a:lnTo>
                    <a:pt x="876693" y="28961"/>
                  </a:lnTo>
                  <a:close/>
                </a:path>
                <a:path w="937895" h="67310">
                  <a:moveTo>
                    <a:pt x="929344" y="28961"/>
                  </a:moveTo>
                  <a:lnTo>
                    <a:pt x="881968" y="28961"/>
                  </a:lnTo>
                  <a:lnTo>
                    <a:pt x="881968" y="37961"/>
                  </a:lnTo>
                  <a:lnTo>
                    <a:pt x="929346" y="37961"/>
                  </a:lnTo>
                  <a:lnTo>
                    <a:pt x="937526" y="33461"/>
                  </a:lnTo>
                  <a:lnTo>
                    <a:pt x="929344" y="2896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7880674" y="4718732"/>
            <a:ext cx="341630" cy="1390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50" spc="-10">
                <a:solidFill>
                  <a:srgbClr val="151616"/>
                </a:solidFill>
                <a:latin typeface="Arial"/>
                <a:cs typeface="Arial"/>
              </a:rPr>
              <a:t>175mm</a:t>
            </a:r>
            <a:endParaRPr sz="75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7059463" y="3210866"/>
            <a:ext cx="154940" cy="341630"/>
          </a:xfrm>
          <a:prstGeom prst="rect">
            <a:avLst/>
          </a:prstGeom>
        </p:spPr>
        <p:txBody>
          <a:bodyPr wrap="square" lIns="0" tIns="1587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50" spc="-10">
                <a:solidFill>
                  <a:srgbClr val="151616"/>
                </a:solidFill>
                <a:latin typeface="Arial"/>
                <a:cs typeface="Arial"/>
              </a:rPr>
              <a:t>400mm</a:t>
            </a:r>
            <a:endParaRPr sz="75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 rot="20220000">
            <a:off x="9773158" y="4120921"/>
            <a:ext cx="331479" cy="95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30"/>
              </a:lnSpc>
            </a:pPr>
            <a:r>
              <a:rPr dirty="0" sz="750" spc="-20">
                <a:solidFill>
                  <a:srgbClr val="151616"/>
                </a:solidFill>
                <a:latin typeface="Arial"/>
                <a:cs typeface="Arial"/>
              </a:rPr>
              <a:t>165mm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8631266" y="3518592"/>
            <a:ext cx="628015" cy="783590"/>
            <a:chOff x="8631266" y="3518592"/>
            <a:chExt cx="628015" cy="783590"/>
          </a:xfrm>
        </p:grpSpPr>
        <p:sp>
          <p:nvSpPr>
            <p:cNvPr id="16" name="object 16" descr=""/>
            <p:cNvSpPr/>
            <p:nvPr/>
          </p:nvSpPr>
          <p:spPr>
            <a:xfrm>
              <a:off x="8636029" y="3523355"/>
              <a:ext cx="618490" cy="774065"/>
            </a:xfrm>
            <a:custGeom>
              <a:avLst/>
              <a:gdLst/>
              <a:ahLst/>
              <a:cxnLst/>
              <a:rect l="l" t="t" r="r" b="b"/>
              <a:pathLst>
                <a:path w="618490" h="774064">
                  <a:moveTo>
                    <a:pt x="305164" y="0"/>
                  </a:moveTo>
                  <a:lnTo>
                    <a:pt x="0" y="154037"/>
                  </a:lnTo>
                </a:path>
                <a:path w="618490" h="774064">
                  <a:moveTo>
                    <a:pt x="617975" y="619718"/>
                  </a:moveTo>
                  <a:lnTo>
                    <a:pt x="312811" y="773755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8788496" y="3599185"/>
              <a:ext cx="318135" cy="619760"/>
            </a:xfrm>
            <a:custGeom>
              <a:avLst/>
              <a:gdLst/>
              <a:ahLst/>
              <a:cxnLst/>
              <a:rect l="l" t="t" r="r" b="b"/>
              <a:pathLst>
                <a:path w="318134" h="619760">
                  <a:moveTo>
                    <a:pt x="283843" y="567438"/>
                  </a:moveTo>
                  <a:lnTo>
                    <a:pt x="257986" y="580489"/>
                  </a:lnTo>
                  <a:lnTo>
                    <a:pt x="315273" y="619718"/>
                  </a:lnTo>
                  <a:lnTo>
                    <a:pt x="316961" y="572147"/>
                  </a:lnTo>
                  <a:lnTo>
                    <a:pt x="286221" y="572147"/>
                  </a:lnTo>
                  <a:lnTo>
                    <a:pt x="283843" y="567438"/>
                  </a:lnTo>
                  <a:close/>
                </a:path>
                <a:path w="318134" h="619760">
                  <a:moveTo>
                    <a:pt x="291877" y="563383"/>
                  </a:moveTo>
                  <a:lnTo>
                    <a:pt x="283843" y="567438"/>
                  </a:lnTo>
                  <a:lnTo>
                    <a:pt x="286221" y="572147"/>
                  </a:lnTo>
                  <a:lnTo>
                    <a:pt x="294256" y="568095"/>
                  </a:lnTo>
                  <a:lnTo>
                    <a:pt x="291877" y="563383"/>
                  </a:lnTo>
                  <a:close/>
                </a:path>
                <a:path w="318134" h="619760">
                  <a:moveTo>
                    <a:pt x="317736" y="550331"/>
                  </a:moveTo>
                  <a:lnTo>
                    <a:pt x="291877" y="563383"/>
                  </a:lnTo>
                  <a:lnTo>
                    <a:pt x="294256" y="568095"/>
                  </a:lnTo>
                  <a:lnTo>
                    <a:pt x="286221" y="572147"/>
                  </a:lnTo>
                  <a:lnTo>
                    <a:pt x="316961" y="572147"/>
                  </a:lnTo>
                  <a:lnTo>
                    <a:pt x="317736" y="550331"/>
                  </a:lnTo>
                  <a:close/>
                </a:path>
                <a:path w="318134" h="619760">
                  <a:moveTo>
                    <a:pt x="33891" y="52280"/>
                  </a:moveTo>
                  <a:lnTo>
                    <a:pt x="25856" y="56335"/>
                  </a:lnTo>
                  <a:lnTo>
                    <a:pt x="283843" y="567438"/>
                  </a:lnTo>
                  <a:lnTo>
                    <a:pt x="291877" y="563383"/>
                  </a:lnTo>
                  <a:lnTo>
                    <a:pt x="33891" y="52280"/>
                  </a:lnTo>
                  <a:close/>
                </a:path>
                <a:path w="318134" h="619760">
                  <a:moveTo>
                    <a:pt x="2462" y="0"/>
                  </a:moveTo>
                  <a:lnTo>
                    <a:pt x="0" y="69386"/>
                  </a:lnTo>
                  <a:lnTo>
                    <a:pt x="25856" y="56335"/>
                  </a:lnTo>
                  <a:lnTo>
                    <a:pt x="23478" y="51624"/>
                  </a:lnTo>
                  <a:lnTo>
                    <a:pt x="31513" y="47570"/>
                  </a:lnTo>
                  <a:lnTo>
                    <a:pt x="43223" y="47570"/>
                  </a:lnTo>
                  <a:lnTo>
                    <a:pt x="59749" y="39229"/>
                  </a:lnTo>
                  <a:lnTo>
                    <a:pt x="2462" y="0"/>
                  </a:lnTo>
                  <a:close/>
                </a:path>
                <a:path w="318134" h="619760">
                  <a:moveTo>
                    <a:pt x="31513" y="47570"/>
                  </a:moveTo>
                  <a:lnTo>
                    <a:pt x="23478" y="51624"/>
                  </a:lnTo>
                  <a:lnTo>
                    <a:pt x="25856" y="56335"/>
                  </a:lnTo>
                  <a:lnTo>
                    <a:pt x="33891" y="52280"/>
                  </a:lnTo>
                  <a:lnTo>
                    <a:pt x="31513" y="47570"/>
                  </a:lnTo>
                  <a:close/>
                </a:path>
                <a:path w="318134" h="619760">
                  <a:moveTo>
                    <a:pt x="43223" y="47570"/>
                  </a:moveTo>
                  <a:lnTo>
                    <a:pt x="31513" y="47570"/>
                  </a:lnTo>
                  <a:lnTo>
                    <a:pt x="33891" y="52280"/>
                  </a:lnTo>
                  <a:lnTo>
                    <a:pt x="43223" y="4757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 rot="3720000">
            <a:off x="8861740" y="3832540"/>
            <a:ext cx="331479" cy="95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00"/>
              </a:lnSpc>
            </a:pPr>
            <a:r>
              <a:rPr dirty="0" sz="750" spc="-20">
                <a:solidFill>
                  <a:srgbClr val="151616"/>
                </a:solidFill>
                <a:latin typeface="Arial"/>
                <a:cs typeface="Arial"/>
              </a:rPr>
              <a:t>120mm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7476671" y="2055005"/>
            <a:ext cx="2609215" cy="1943735"/>
            <a:chOff x="7476671" y="2055005"/>
            <a:chExt cx="2609215" cy="1943735"/>
          </a:xfrm>
        </p:grpSpPr>
        <p:sp>
          <p:nvSpPr>
            <p:cNvPr id="20" name="object 20" descr=""/>
            <p:cNvSpPr/>
            <p:nvPr/>
          </p:nvSpPr>
          <p:spPr>
            <a:xfrm>
              <a:off x="7644048" y="2055005"/>
              <a:ext cx="2265680" cy="1943735"/>
            </a:xfrm>
            <a:custGeom>
              <a:avLst/>
              <a:gdLst/>
              <a:ahLst/>
              <a:cxnLst/>
              <a:rect l="l" t="t" r="r" b="b"/>
              <a:pathLst>
                <a:path w="2265679" h="1943735">
                  <a:moveTo>
                    <a:pt x="50518" y="1884281"/>
                  </a:moveTo>
                  <a:lnTo>
                    <a:pt x="21927" y="1889827"/>
                  </a:lnTo>
                  <a:lnTo>
                    <a:pt x="66362" y="1943176"/>
                  </a:lnTo>
                  <a:lnTo>
                    <a:pt x="83638" y="1889492"/>
                  </a:lnTo>
                  <a:lnTo>
                    <a:pt x="51368" y="1889492"/>
                  </a:lnTo>
                  <a:lnTo>
                    <a:pt x="50518" y="1884281"/>
                  </a:lnTo>
                  <a:close/>
                </a:path>
                <a:path w="2265679" h="1943735">
                  <a:moveTo>
                    <a:pt x="59352" y="1882568"/>
                  </a:moveTo>
                  <a:lnTo>
                    <a:pt x="50518" y="1884281"/>
                  </a:lnTo>
                  <a:lnTo>
                    <a:pt x="51368" y="1889492"/>
                  </a:lnTo>
                  <a:lnTo>
                    <a:pt x="60203" y="1887778"/>
                  </a:lnTo>
                  <a:lnTo>
                    <a:pt x="59352" y="1882568"/>
                  </a:lnTo>
                  <a:close/>
                </a:path>
                <a:path w="2265679" h="1943735">
                  <a:moveTo>
                    <a:pt x="87631" y="1877082"/>
                  </a:moveTo>
                  <a:lnTo>
                    <a:pt x="59352" y="1882568"/>
                  </a:lnTo>
                  <a:lnTo>
                    <a:pt x="60203" y="1887778"/>
                  </a:lnTo>
                  <a:lnTo>
                    <a:pt x="51368" y="1889492"/>
                  </a:lnTo>
                  <a:lnTo>
                    <a:pt x="83638" y="1889492"/>
                  </a:lnTo>
                  <a:lnTo>
                    <a:pt x="87631" y="1877082"/>
                  </a:lnTo>
                  <a:close/>
                </a:path>
                <a:path w="2265679" h="1943735">
                  <a:moveTo>
                    <a:pt x="993542" y="0"/>
                  </a:moveTo>
                  <a:lnTo>
                    <a:pt x="894100" y="10454"/>
                  </a:lnTo>
                  <a:lnTo>
                    <a:pt x="797005" y="32125"/>
                  </a:lnTo>
                  <a:lnTo>
                    <a:pt x="702818" y="64778"/>
                  </a:lnTo>
                  <a:lnTo>
                    <a:pt x="612115" y="108179"/>
                  </a:lnTo>
                  <a:lnTo>
                    <a:pt x="525463" y="162093"/>
                  </a:lnTo>
                  <a:lnTo>
                    <a:pt x="443423" y="226284"/>
                  </a:lnTo>
                  <a:lnTo>
                    <a:pt x="366560" y="300521"/>
                  </a:lnTo>
                  <a:lnTo>
                    <a:pt x="295435" y="384559"/>
                  </a:lnTo>
                  <a:lnTo>
                    <a:pt x="230609" y="478174"/>
                  </a:lnTo>
                  <a:lnTo>
                    <a:pt x="172638" y="581118"/>
                  </a:lnTo>
                  <a:lnTo>
                    <a:pt x="122080" y="693165"/>
                  </a:lnTo>
                  <a:lnTo>
                    <a:pt x="79495" y="814086"/>
                  </a:lnTo>
                  <a:lnTo>
                    <a:pt x="45435" y="943643"/>
                  </a:lnTo>
                  <a:lnTo>
                    <a:pt x="20463" y="1081605"/>
                  </a:lnTo>
                  <a:lnTo>
                    <a:pt x="5134" y="1227747"/>
                  </a:lnTo>
                  <a:lnTo>
                    <a:pt x="0" y="1381838"/>
                  </a:lnTo>
                  <a:lnTo>
                    <a:pt x="5623" y="1543644"/>
                  </a:lnTo>
                  <a:lnTo>
                    <a:pt x="22561" y="1712941"/>
                  </a:lnTo>
                  <a:lnTo>
                    <a:pt x="50518" y="1884281"/>
                  </a:lnTo>
                  <a:lnTo>
                    <a:pt x="59352" y="1882568"/>
                  </a:lnTo>
                  <a:lnTo>
                    <a:pt x="31482" y="1711760"/>
                  </a:lnTo>
                  <a:lnTo>
                    <a:pt x="14602" y="1543032"/>
                  </a:lnTo>
                  <a:lnTo>
                    <a:pt x="9000" y="1381823"/>
                  </a:lnTo>
                  <a:lnTo>
                    <a:pt x="14112" y="1228359"/>
                  </a:lnTo>
                  <a:lnTo>
                    <a:pt x="29376" y="1082873"/>
                  </a:lnTo>
                  <a:lnTo>
                    <a:pt x="54227" y="945579"/>
                  </a:lnTo>
                  <a:lnTo>
                    <a:pt x="88099" y="816721"/>
                  </a:lnTo>
                  <a:lnTo>
                    <a:pt x="130439" y="696506"/>
                  </a:lnTo>
                  <a:lnTo>
                    <a:pt x="180674" y="585172"/>
                  </a:lnTo>
                  <a:lnTo>
                    <a:pt x="238241" y="482940"/>
                  </a:lnTo>
                  <a:lnTo>
                    <a:pt x="302583" y="390030"/>
                  </a:lnTo>
                  <a:lnTo>
                    <a:pt x="373133" y="306669"/>
                  </a:lnTo>
                  <a:lnTo>
                    <a:pt x="449334" y="233075"/>
                  </a:lnTo>
                  <a:lnTo>
                    <a:pt x="530626" y="169466"/>
                  </a:lnTo>
                  <a:lnTo>
                    <a:pt x="616442" y="116071"/>
                  </a:lnTo>
                  <a:lnTo>
                    <a:pt x="706244" y="73101"/>
                  </a:lnTo>
                  <a:lnTo>
                    <a:pt x="799459" y="40780"/>
                  </a:lnTo>
                  <a:lnTo>
                    <a:pt x="895554" y="19339"/>
                  </a:lnTo>
                  <a:lnTo>
                    <a:pt x="993968" y="8992"/>
                  </a:lnTo>
                  <a:lnTo>
                    <a:pt x="1159506" y="8992"/>
                  </a:lnTo>
                  <a:lnTo>
                    <a:pt x="1094756" y="990"/>
                  </a:lnTo>
                  <a:lnTo>
                    <a:pt x="993542" y="0"/>
                  </a:lnTo>
                  <a:close/>
                </a:path>
                <a:path w="2265679" h="1943735">
                  <a:moveTo>
                    <a:pt x="2230680" y="985575"/>
                  </a:moveTo>
                  <a:lnTo>
                    <a:pt x="2204565" y="997722"/>
                  </a:lnTo>
                  <a:lnTo>
                    <a:pt x="2260563" y="1038769"/>
                  </a:lnTo>
                  <a:lnTo>
                    <a:pt x="2263842" y="990291"/>
                  </a:lnTo>
                  <a:lnTo>
                    <a:pt x="2233054" y="990291"/>
                  </a:lnTo>
                  <a:lnTo>
                    <a:pt x="2230680" y="985575"/>
                  </a:lnTo>
                  <a:close/>
                </a:path>
                <a:path w="2265679" h="1943735">
                  <a:moveTo>
                    <a:pt x="2238838" y="981781"/>
                  </a:moveTo>
                  <a:lnTo>
                    <a:pt x="2230680" y="985575"/>
                  </a:lnTo>
                  <a:lnTo>
                    <a:pt x="2233054" y="990291"/>
                  </a:lnTo>
                  <a:lnTo>
                    <a:pt x="2241213" y="986497"/>
                  </a:lnTo>
                  <a:lnTo>
                    <a:pt x="2238838" y="981781"/>
                  </a:lnTo>
                  <a:close/>
                </a:path>
                <a:path w="2265679" h="1943735">
                  <a:moveTo>
                    <a:pt x="2265249" y="969497"/>
                  </a:moveTo>
                  <a:lnTo>
                    <a:pt x="2238838" y="981781"/>
                  </a:lnTo>
                  <a:lnTo>
                    <a:pt x="2241213" y="986497"/>
                  </a:lnTo>
                  <a:lnTo>
                    <a:pt x="2233054" y="990291"/>
                  </a:lnTo>
                  <a:lnTo>
                    <a:pt x="2263842" y="990291"/>
                  </a:lnTo>
                  <a:lnTo>
                    <a:pt x="2265249" y="969497"/>
                  </a:lnTo>
                  <a:close/>
                </a:path>
                <a:path w="2265679" h="1943735">
                  <a:moveTo>
                    <a:pt x="1159506" y="8992"/>
                  </a:moveTo>
                  <a:lnTo>
                    <a:pt x="993968" y="8992"/>
                  </a:lnTo>
                  <a:lnTo>
                    <a:pt x="1094151" y="9968"/>
                  </a:lnTo>
                  <a:lnTo>
                    <a:pt x="1195564" y="22503"/>
                  </a:lnTo>
                  <a:lnTo>
                    <a:pt x="1297645" y="46824"/>
                  </a:lnTo>
                  <a:lnTo>
                    <a:pt x="1399849" y="83178"/>
                  </a:lnTo>
                  <a:lnTo>
                    <a:pt x="1501625" y="131785"/>
                  </a:lnTo>
                  <a:lnTo>
                    <a:pt x="1602403" y="192887"/>
                  </a:lnTo>
                  <a:lnTo>
                    <a:pt x="1701637" y="266727"/>
                  </a:lnTo>
                  <a:lnTo>
                    <a:pt x="1798761" y="353537"/>
                  </a:lnTo>
                  <a:lnTo>
                    <a:pt x="1893215" y="453546"/>
                  </a:lnTo>
                  <a:lnTo>
                    <a:pt x="1984432" y="566996"/>
                  </a:lnTo>
                  <a:lnTo>
                    <a:pt x="2071853" y="694119"/>
                  </a:lnTo>
                  <a:lnTo>
                    <a:pt x="2154916" y="835139"/>
                  </a:lnTo>
                  <a:lnTo>
                    <a:pt x="2230680" y="985575"/>
                  </a:lnTo>
                  <a:lnTo>
                    <a:pt x="2238838" y="981781"/>
                  </a:lnTo>
                  <a:lnTo>
                    <a:pt x="2162822" y="830832"/>
                  </a:lnTo>
                  <a:lnTo>
                    <a:pt x="2079451" y="689288"/>
                  </a:lnTo>
                  <a:lnTo>
                    <a:pt x="1991660" y="561632"/>
                  </a:lnTo>
                  <a:lnTo>
                    <a:pt x="1900005" y="447641"/>
                  </a:lnTo>
                  <a:lnTo>
                    <a:pt x="1805047" y="347093"/>
                  </a:lnTo>
                  <a:lnTo>
                    <a:pt x="1707339" y="259765"/>
                  </a:lnTo>
                  <a:lnTo>
                    <a:pt x="1607436" y="185428"/>
                  </a:lnTo>
                  <a:lnTo>
                    <a:pt x="1505908" y="123871"/>
                  </a:lnTo>
                  <a:lnTo>
                    <a:pt x="1403313" y="74869"/>
                  </a:lnTo>
                  <a:lnTo>
                    <a:pt x="1300209" y="38199"/>
                  </a:lnTo>
                  <a:lnTo>
                    <a:pt x="1197169" y="13647"/>
                  </a:lnTo>
                  <a:lnTo>
                    <a:pt x="1159506" y="899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481434" y="2995469"/>
              <a:ext cx="2599690" cy="984250"/>
            </a:xfrm>
            <a:custGeom>
              <a:avLst/>
              <a:gdLst/>
              <a:ahLst/>
              <a:cxnLst/>
              <a:rect l="l" t="t" r="r" b="b"/>
              <a:pathLst>
                <a:path w="2599690" h="984250">
                  <a:moveTo>
                    <a:pt x="0" y="983688"/>
                  </a:moveTo>
                  <a:lnTo>
                    <a:pt x="433249" y="983688"/>
                  </a:lnTo>
                </a:path>
                <a:path w="2599690" h="984250">
                  <a:moveTo>
                    <a:pt x="2233724" y="166909"/>
                  </a:moveTo>
                  <a:lnTo>
                    <a:pt x="2599505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 rot="20760000">
            <a:off x="8252139" y="2005207"/>
            <a:ext cx="330871" cy="95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25"/>
              </a:lnSpc>
            </a:pPr>
            <a:r>
              <a:rPr dirty="0" sz="750" spc="-20">
                <a:solidFill>
                  <a:srgbClr val="151616"/>
                </a:solidFill>
                <a:latin typeface="Arial"/>
                <a:cs typeface="Arial"/>
              </a:rPr>
              <a:t>550mm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711871" y="3219163"/>
            <a:ext cx="5996940" cy="3379470"/>
            <a:chOff x="711871" y="3219163"/>
            <a:chExt cx="5996940" cy="3379470"/>
          </a:xfrm>
        </p:grpSpPr>
        <p:sp>
          <p:nvSpPr>
            <p:cNvPr id="24" name="object 24" descr=""/>
            <p:cNvSpPr/>
            <p:nvPr/>
          </p:nvSpPr>
          <p:spPr>
            <a:xfrm>
              <a:off x="1190854" y="3223926"/>
              <a:ext cx="3129915" cy="2686685"/>
            </a:xfrm>
            <a:custGeom>
              <a:avLst/>
              <a:gdLst/>
              <a:ahLst/>
              <a:cxnLst/>
              <a:rect l="l" t="t" r="r" b="b"/>
              <a:pathLst>
                <a:path w="3129915" h="2686685">
                  <a:moveTo>
                    <a:pt x="0" y="2686438"/>
                  </a:moveTo>
                  <a:lnTo>
                    <a:pt x="3681" y="2622368"/>
                  </a:lnTo>
                  <a:lnTo>
                    <a:pt x="7845" y="2559012"/>
                  </a:lnTo>
                  <a:lnTo>
                    <a:pt x="12486" y="2496372"/>
                  </a:lnTo>
                  <a:lnTo>
                    <a:pt x="17596" y="2434450"/>
                  </a:lnTo>
                  <a:lnTo>
                    <a:pt x="23170" y="2373249"/>
                  </a:lnTo>
                  <a:lnTo>
                    <a:pt x="29201" y="2312772"/>
                  </a:lnTo>
                  <a:lnTo>
                    <a:pt x="35684" y="2253019"/>
                  </a:lnTo>
                  <a:lnTo>
                    <a:pt x="42613" y="2193994"/>
                  </a:lnTo>
                  <a:lnTo>
                    <a:pt x="49980" y="2135699"/>
                  </a:lnTo>
                  <a:lnTo>
                    <a:pt x="57780" y="2078135"/>
                  </a:lnTo>
                  <a:lnTo>
                    <a:pt x="66007" y="2021305"/>
                  </a:lnTo>
                  <a:lnTo>
                    <a:pt x="74655" y="1965212"/>
                  </a:lnTo>
                  <a:lnTo>
                    <a:pt x="83717" y="1909858"/>
                  </a:lnTo>
                  <a:lnTo>
                    <a:pt x="93188" y="1855244"/>
                  </a:lnTo>
                  <a:lnTo>
                    <a:pt x="103060" y="1801373"/>
                  </a:lnTo>
                  <a:lnTo>
                    <a:pt x="113329" y="1748247"/>
                  </a:lnTo>
                  <a:lnTo>
                    <a:pt x="123987" y="1695869"/>
                  </a:lnTo>
                  <a:lnTo>
                    <a:pt x="135029" y="1644240"/>
                  </a:lnTo>
                  <a:lnTo>
                    <a:pt x="146448" y="1593364"/>
                  </a:lnTo>
                  <a:lnTo>
                    <a:pt x="158239" y="1543241"/>
                  </a:lnTo>
                  <a:lnTo>
                    <a:pt x="170395" y="1493875"/>
                  </a:lnTo>
                  <a:lnTo>
                    <a:pt x="182910" y="1445267"/>
                  </a:lnTo>
                  <a:lnTo>
                    <a:pt x="195777" y="1397420"/>
                  </a:lnTo>
                  <a:lnTo>
                    <a:pt x="208991" y="1350336"/>
                  </a:lnTo>
                  <a:lnTo>
                    <a:pt x="222546" y="1304017"/>
                  </a:lnTo>
                  <a:lnTo>
                    <a:pt x="236435" y="1258466"/>
                  </a:lnTo>
                  <a:lnTo>
                    <a:pt x="250652" y="1213685"/>
                  </a:lnTo>
                  <a:lnTo>
                    <a:pt x="265191" y="1169675"/>
                  </a:lnTo>
                  <a:lnTo>
                    <a:pt x="280046" y="1126439"/>
                  </a:lnTo>
                  <a:lnTo>
                    <a:pt x="295210" y="1083980"/>
                  </a:lnTo>
                  <a:lnTo>
                    <a:pt x="310678" y="1042299"/>
                  </a:lnTo>
                  <a:lnTo>
                    <a:pt x="326443" y="1001400"/>
                  </a:lnTo>
                  <a:lnTo>
                    <a:pt x="342499" y="961283"/>
                  </a:lnTo>
                  <a:lnTo>
                    <a:pt x="358841" y="921951"/>
                  </a:lnTo>
                  <a:lnTo>
                    <a:pt x="375461" y="883407"/>
                  </a:lnTo>
                  <a:lnTo>
                    <a:pt x="392354" y="845652"/>
                  </a:lnTo>
                  <a:lnTo>
                    <a:pt x="409513" y="808690"/>
                  </a:lnTo>
                  <a:lnTo>
                    <a:pt x="426932" y="772521"/>
                  </a:lnTo>
                  <a:lnTo>
                    <a:pt x="444606" y="737149"/>
                  </a:lnTo>
                  <a:lnTo>
                    <a:pt x="462527" y="702576"/>
                  </a:lnTo>
                  <a:lnTo>
                    <a:pt x="480691" y="668803"/>
                  </a:lnTo>
                  <a:lnTo>
                    <a:pt x="517718" y="603669"/>
                  </a:lnTo>
                  <a:lnTo>
                    <a:pt x="555639" y="541765"/>
                  </a:lnTo>
                  <a:lnTo>
                    <a:pt x="594404" y="483109"/>
                  </a:lnTo>
                  <a:lnTo>
                    <a:pt x="633963" y="427718"/>
                  </a:lnTo>
                  <a:lnTo>
                    <a:pt x="674268" y="375610"/>
                  </a:lnTo>
                  <a:lnTo>
                    <a:pt x="715268" y="326803"/>
                  </a:lnTo>
                  <a:lnTo>
                    <a:pt x="756916" y="281315"/>
                  </a:lnTo>
                  <a:lnTo>
                    <a:pt x="799160" y="239164"/>
                  </a:lnTo>
                  <a:lnTo>
                    <a:pt x="841952" y="200367"/>
                  </a:lnTo>
                  <a:lnTo>
                    <a:pt x="885243" y="164943"/>
                  </a:lnTo>
                  <a:lnTo>
                    <a:pt x="928983" y="132908"/>
                  </a:lnTo>
                  <a:lnTo>
                    <a:pt x="973124" y="104281"/>
                  </a:lnTo>
                  <a:lnTo>
                    <a:pt x="1017615" y="79080"/>
                  </a:lnTo>
                  <a:lnTo>
                    <a:pt x="1062407" y="57322"/>
                  </a:lnTo>
                  <a:lnTo>
                    <a:pt x="1107451" y="39026"/>
                  </a:lnTo>
                  <a:lnTo>
                    <a:pt x="1152698" y="24208"/>
                  </a:lnTo>
                  <a:lnTo>
                    <a:pt x="1198098" y="12887"/>
                  </a:lnTo>
                  <a:lnTo>
                    <a:pt x="1243602" y="5081"/>
                  </a:lnTo>
                  <a:lnTo>
                    <a:pt x="1289161" y="806"/>
                  </a:lnTo>
                  <a:lnTo>
                    <a:pt x="1311946" y="0"/>
                  </a:lnTo>
                  <a:lnTo>
                    <a:pt x="1334726" y="82"/>
                  </a:lnTo>
                  <a:lnTo>
                    <a:pt x="1380246" y="2926"/>
                  </a:lnTo>
                  <a:lnTo>
                    <a:pt x="1425673" y="9356"/>
                  </a:lnTo>
                  <a:lnTo>
                    <a:pt x="1470958" y="19389"/>
                  </a:lnTo>
                  <a:lnTo>
                    <a:pt x="1516050" y="33043"/>
                  </a:lnTo>
                  <a:lnTo>
                    <a:pt x="1560901" y="50336"/>
                  </a:lnTo>
                  <a:lnTo>
                    <a:pt x="1605462" y="71287"/>
                  </a:lnTo>
                  <a:lnTo>
                    <a:pt x="1649683" y="95911"/>
                  </a:lnTo>
                  <a:lnTo>
                    <a:pt x="1693514" y="124229"/>
                  </a:lnTo>
                  <a:lnTo>
                    <a:pt x="1736907" y="156256"/>
                  </a:lnTo>
                  <a:lnTo>
                    <a:pt x="1779812" y="192011"/>
                  </a:lnTo>
                  <a:lnTo>
                    <a:pt x="1822180" y="231513"/>
                  </a:lnTo>
                  <a:lnTo>
                    <a:pt x="1863961" y="274777"/>
                  </a:lnTo>
                  <a:lnTo>
                    <a:pt x="1905106" y="321824"/>
                  </a:lnTo>
                  <a:lnTo>
                    <a:pt x="1945567" y="372669"/>
                  </a:lnTo>
                  <a:lnTo>
                    <a:pt x="1985292" y="427331"/>
                  </a:lnTo>
                  <a:lnTo>
                    <a:pt x="2024234" y="485828"/>
                  </a:lnTo>
                  <a:lnTo>
                    <a:pt x="2062343" y="548178"/>
                  </a:lnTo>
                  <a:lnTo>
                    <a:pt x="2099569" y="614398"/>
                  </a:lnTo>
                  <a:lnTo>
                    <a:pt x="2117836" y="648964"/>
                  </a:lnTo>
                  <a:lnTo>
                    <a:pt x="2135863" y="684505"/>
                  </a:lnTo>
                  <a:lnTo>
                    <a:pt x="2153645" y="721023"/>
                  </a:lnTo>
                  <a:lnTo>
                    <a:pt x="2171176" y="758519"/>
                  </a:lnTo>
                  <a:lnTo>
                    <a:pt x="2188449" y="796996"/>
                  </a:lnTo>
                  <a:lnTo>
                    <a:pt x="2205459" y="836457"/>
                  </a:lnTo>
                  <a:lnTo>
                    <a:pt x="2222198" y="876902"/>
                  </a:lnTo>
                  <a:lnTo>
                    <a:pt x="2238662" y="918336"/>
                  </a:lnTo>
                  <a:lnTo>
                    <a:pt x="2254843" y="960759"/>
                  </a:lnTo>
                  <a:lnTo>
                    <a:pt x="2270735" y="1004174"/>
                  </a:lnTo>
                  <a:lnTo>
                    <a:pt x="2286333" y="1048583"/>
                  </a:lnTo>
                  <a:lnTo>
                    <a:pt x="2301631" y="1093989"/>
                  </a:lnTo>
                  <a:lnTo>
                    <a:pt x="2263129" y="1119427"/>
                  </a:lnTo>
                  <a:lnTo>
                    <a:pt x="2214081" y="1142665"/>
                  </a:lnTo>
                  <a:lnTo>
                    <a:pt x="2161519" y="1165171"/>
                  </a:lnTo>
                  <a:lnTo>
                    <a:pt x="2112472" y="1188409"/>
                  </a:lnTo>
                  <a:lnTo>
                    <a:pt x="2073970" y="1213847"/>
                  </a:lnTo>
                  <a:lnTo>
                    <a:pt x="2056893" y="1167548"/>
                  </a:lnTo>
                  <a:lnTo>
                    <a:pt x="2039618" y="1122497"/>
                  </a:lnTo>
                  <a:lnTo>
                    <a:pt x="2022151" y="1078689"/>
                  </a:lnTo>
                  <a:lnTo>
                    <a:pt x="2004499" y="1036122"/>
                  </a:lnTo>
                  <a:lnTo>
                    <a:pt x="1986667" y="994791"/>
                  </a:lnTo>
                  <a:lnTo>
                    <a:pt x="1968661" y="954693"/>
                  </a:lnTo>
                  <a:lnTo>
                    <a:pt x="1950487" y="915824"/>
                  </a:lnTo>
                  <a:lnTo>
                    <a:pt x="1932151" y="878181"/>
                  </a:lnTo>
                  <a:lnTo>
                    <a:pt x="1913658" y="841759"/>
                  </a:lnTo>
                  <a:lnTo>
                    <a:pt x="1895015" y="806556"/>
                  </a:lnTo>
                  <a:lnTo>
                    <a:pt x="1876227" y="772568"/>
                  </a:lnTo>
                  <a:lnTo>
                    <a:pt x="1838240" y="708221"/>
                  </a:lnTo>
                  <a:lnTo>
                    <a:pt x="1799743" y="648690"/>
                  </a:lnTo>
                  <a:lnTo>
                    <a:pt x="1760784" y="593946"/>
                  </a:lnTo>
                  <a:lnTo>
                    <a:pt x="1721409" y="543958"/>
                  </a:lnTo>
                  <a:lnTo>
                    <a:pt x="1681665" y="498699"/>
                  </a:lnTo>
                  <a:lnTo>
                    <a:pt x="1641599" y="458140"/>
                  </a:lnTo>
                  <a:lnTo>
                    <a:pt x="1601256" y="422251"/>
                  </a:lnTo>
                  <a:lnTo>
                    <a:pt x="1560684" y="391004"/>
                  </a:lnTo>
                  <a:lnTo>
                    <a:pt x="1519930" y="364370"/>
                  </a:lnTo>
                  <a:lnTo>
                    <a:pt x="1479040" y="342318"/>
                  </a:lnTo>
                  <a:lnTo>
                    <a:pt x="1438060" y="324822"/>
                  </a:lnTo>
                  <a:lnTo>
                    <a:pt x="1397038" y="311851"/>
                  </a:lnTo>
                  <a:lnTo>
                    <a:pt x="1356020" y="303376"/>
                  </a:lnTo>
                  <a:lnTo>
                    <a:pt x="1315052" y="299370"/>
                  </a:lnTo>
                  <a:lnTo>
                    <a:pt x="1294602" y="299032"/>
                  </a:lnTo>
                  <a:lnTo>
                    <a:pt x="1274182" y="299801"/>
                  </a:lnTo>
                  <a:lnTo>
                    <a:pt x="1233455" y="304643"/>
                  </a:lnTo>
                  <a:lnTo>
                    <a:pt x="1192920" y="313865"/>
                  </a:lnTo>
                  <a:lnTo>
                    <a:pt x="1152621" y="327438"/>
                  </a:lnTo>
                  <a:lnTo>
                    <a:pt x="1112607" y="345335"/>
                  </a:lnTo>
                  <a:lnTo>
                    <a:pt x="1072923" y="367525"/>
                  </a:lnTo>
                  <a:lnTo>
                    <a:pt x="1033616" y="393979"/>
                  </a:lnTo>
                  <a:lnTo>
                    <a:pt x="994734" y="424670"/>
                  </a:lnTo>
                  <a:lnTo>
                    <a:pt x="956321" y="459567"/>
                  </a:lnTo>
                  <a:lnTo>
                    <a:pt x="918426" y="498641"/>
                  </a:lnTo>
                  <a:lnTo>
                    <a:pt x="881095" y="541865"/>
                  </a:lnTo>
                  <a:lnTo>
                    <a:pt x="844375" y="589208"/>
                  </a:lnTo>
                  <a:lnTo>
                    <a:pt x="808311" y="640642"/>
                  </a:lnTo>
                  <a:lnTo>
                    <a:pt x="772951" y="696137"/>
                  </a:lnTo>
                  <a:lnTo>
                    <a:pt x="738342" y="755666"/>
                  </a:lnTo>
                  <a:lnTo>
                    <a:pt x="704530" y="819198"/>
                  </a:lnTo>
                  <a:lnTo>
                    <a:pt x="671562" y="886705"/>
                  </a:lnTo>
                  <a:lnTo>
                    <a:pt x="655408" y="921940"/>
                  </a:lnTo>
                  <a:lnTo>
                    <a:pt x="639484" y="958157"/>
                  </a:lnTo>
                  <a:lnTo>
                    <a:pt x="623793" y="995354"/>
                  </a:lnTo>
                  <a:lnTo>
                    <a:pt x="608343" y="1033527"/>
                  </a:lnTo>
                  <a:lnTo>
                    <a:pt x="593138" y="1072671"/>
                  </a:lnTo>
                  <a:lnTo>
                    <a:pt x="578186" y="1112784"/>
                  </a:lnTo>
                  <a:lnTo>
                    <a:pt x="563491" y="1153862"/>
                  </a:lnTo>
                  <a:lnTo>
                    <a:pt x="549059" y="1195900"/>
                  </a:lnTo>
                  <a:lnTo>
                    <a:pt x="534897" y="1238896"/>
                  </a:lnTo>
                  <a:lnTo>
                    <a:pt x="521009" y="1282846"/>
                  </a:lnTo>
                  <a:lnTo>
                    <a:pt x="507403" y="1327746"/>
                  </a:lnTo>
                  <a:lnTo>
                    <a:pt x="494083" y="1373593"/>
                  </a:lnTo>
                  <a:lnTo>
                    <a:pt x="481056" y="1420383"/>
                  </a:lnTo>
                  <a:lnTo>
                    <a:pt x="468328" y="1468112"/>
                  </a:lnTo>
                  <a:lnTo>
                    <a:pt x="455903" y="1516777"/>
                  </a:lnTo>
                  <a:lnTo>
                    <a:pt x="443789" y="1566373"/>
                  </a:lnTo>
                  <a:lnTo>
                    <a:pt x="431990" y="1616899"/>
                  </a:lnTo>
                  <a:lnTo>
                    <a:pt x="420514" y="1668349"/>
                  </a:lnTo>
                  <a:lnTo>
                    <a:pt x="409365" y="1720720"/>
                  </a:lnTo>
                  <a:lnTo>
                    <a:pt x="398549" y="1774009"/>
                  </a:lnTo>
                  <a:lnTo>
                    <a:pt x="388073" y="1828212"/>
                  </a:lnTo>
                  <a:lnTo>
                    <a:pt x="377941" y="1883325"/>
                  </a:lnTo>
                  <a:lnTo>
                    <a:pt x="368161" y="1939345"/>
                  </a:lnTo>
                  <a:lnTo>
                    <a:pt x="358737" y="1996269"/>
                  </a:lnTo>
                  <a:lnTo>
                    <a:pt x="349676" y="2054091"/>
                  </a:lnTo>
                  <a:lnTo>
                    <a:pt x="340983" y="2112810"/>
                  </a:lnTo>
                  <a:lnTo>
                    <a:pt x="332665" y="2172420"/>
                  </a:lnTo>
                  <a:lnTo>
                    <a:pt x="324726" y="2232920"/>
                  </a:lnTo>
                  <a:lnTo>
                    <a:pt x="317174" y="2294304"/>
                  </a:lnTo>
                  <a:lnTo>
                    <a:pt x="310013" y="2356569"/>
                  </a:lnTo>
                  <a:lnTo>
                    <a:pt x="303250" y="2419713"/>
                  </a:lnTo>
                  <a:lnTo>
                    <a:pt x="296890" y="2483730"/>
                  </a:lnTo>
                  <a:lnTo>
                    <a:pt x="290939" y="2548618"/>
                  </a:lnTo>
                  <a:lnTo>
                    <a:pt x="285403" y="2614373"/>
                  </a:lnTo>
                  <a:lnTo>
                    <a:pt x="280288" y="2680991"/>
                  </a:lnTo>
                  <a:lnTo>
                    <a:pt x="239269" y="2681395"/>
                  </a:lnTo>
                  <a:lnTo>
                    <a:pt x="191416" y="2682404"/>
                  </a:lnTo>
                  <a:lnTo>
                    <a:pt x="140145" y="2683715"/>
                  </a:lnTo>
                  <a:lnTo>
                    <a:pt x="88874" y="2685026"/>
                  </a:lnTo>
                  <a:lnTo>
                    <a:pt x="41020" y="2686035"/>
                  </a:lnTo>
                  <a:lnTo>
                    <a:pt x="0" y="2686438"/>
                  </a:lnTo>
                  <a:close/>
                </a:path>
                <a:path w="3129915" h="2686685">
                  <a:moveTo>
                    <a:pt x="2717427" y="1375436"/>
                  </a:moveTo>
                  <a:lnTo>
                    <a:pt x="3094765" y="1208360"/>
                  </a:lnTo>
                  <a:lnTo>
                    <a:pt x="3129699" y="1287262"/>
                  </a:lnTo>
                  <a:lnTo>
                    <a:pt x="2752361" y="1454338"/>
                  </a:lnTo>
                  <a:lnTo>
                    <a:pt x="2717427" y="1375436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3117703" y="4177436"/>
              <a:ext cx="1173480" cy="1158240"/>
            </a:xfrm>
            <a:custGeom>
              <a:avLst/>
              <a:gdLst/>
              <a:ahLst/>
              <a:cxnLst/>
              <a:rect l="l" t="t" r="r" b="b"/>
              <a:pathLst>
                <a:path w="1173479" h="1158239">
                  <a:moveTo>
                    <a:pt x="603749" y="0"/>
                  </a:moveTo>
                  <a:lnTo>
                    <a:pt x="0" y="267324"/>
                  </a:lnTo>
                  <a:lnTo>
                    <a:pt x="172321" y="1158036"/>
                  </a:lnTo>
                  <a:lnTo>
                    <a:pt x="1173237" y="721638"/>
                  </a:lnTo>
                  <a:lnTo>
                    <a:pt x="6037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3117703" y="4177436"/>
              <a:ext cx="1173480" cy="1158240"/>
            </a:xfrm>
            <a:custGeom>
              <a:avLst/>
              <a:gdLst/>
              <a:ahLst/>
              <a:cxnLst/>
              <a:rect l="l" t="t" r="r" b="b"/>
              <a:pathLst>
                <a:path w="1173479" h="1158239">
                  <a:moveTo>
                    <a:pt x="0" y="267324"/>
                  </a:moveTo>
                  <a:lnTo>
                    <a:pt x="603749" y="0"/>
                  </a:lnTo>
                  <a:lnTo>
                    <a:pt x="1173237" y="721638"/>
                  </a:lnTo>
                  <a:lnTo>
                    <a:pt x="172321" y="1158036"/>
                  </a:lnTo>
                  <a:lnTo>
                    <a:pt x="0" y="267324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716634" y="6312642"/>
              <a:ext cx="1210310" cy="281305"/>
            </a:xfrm>
            <a:custGeom>
              <a:avLst/>
              <a:gdLst/>
              <a:ahLst/>
              <a:cxnLst/>
              <a:rect l="l" t="t" r="r" b="b"/>
              <a:pathLst>
                <a:path w="1210310" h="281304">
                  <a:moveTo>
                    <a:pt x="1209755" y="0"/>
                  </a:moveTo>
                  <a:lnTo>
                    <a:pt x="0" y="0"/>
                  </a:lnTo>
                  <a:lnTo>
                    <a:pt x="0" y="280793"/>
                  </a:lnTo>
                  <a:lnTo>
                    <a:pt x="1209755" y="280793"/>
                  </a:lnTo>
                  <a:lnTo>
                    <a:pt x="12097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716634" y="6207346"/>
              <a:ext cx="1210310" cy="386715"/>
            </a:xfrm>
            <a:custGeom>
              <a:avLst/>
              <a:gdLst/>
              <a:ahLst/>
              <a:cxnLst/>
              <a:rect l="l" t="t" r="r" b="b"/>
              <a:pathLst>
                <a:path w="1210310" h="386715">
                  <a:moveTo>
                    <a:pt x="0" y="105295"/>
                  </a:moveTo>
                  <a:lnTo>
                    <a:pt x="1209755" y="105295"/>
                  </a:lnTo>
                  <a:lnTo>
                    <a:pt x="1209755" y="386088"/>
                  </a:lnTo>
                  <a:lnTo>
                    <a:pt x="0" y="386088"/>
                  </a:lnTo>
                  <a:lnTo>
                    <a:pt x="0" y="105295"/>
                  </a:lnTo>
                  <a:close/>
                </a:path>
                <a:path w="1210310" h="386715">
                  <a:moveTo>
                    <a:pt x="90089" y="0"/>
                  </a:moveTo>
                  <a:lnTo>
                    <a:pt x="1119667" y="0"/>
                  </a:lnTo>
                  <a:lnTo>
                    <a:pt x="1119667" y="105295"/>
                  </a:lnTo>
                  <a:lnTo>
                    <a:pt x="90089" y="105295"/>
                  </a:lnTo>
                  <a:lnTo>
                    <a:pt x="90089" y="0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1128467" y="5898473"/>
              <a:ext cx="386715" cy="309245"/>
            </a:xfrm>
            <a:custGeom>
              <a:avLst/>
              <a:gdLst/>
              <a:ahLst/>
              <a:cxnLst/>
              <a:rect l="l" t="t" r="r" b="b"/>
              <a:pathLst>
                <a:path w="386715" h="309245">
                  <a:moveTo>
                    <a:pt x="386088" y="0"/>
                  </a:moveTo>
                  <a:lnTo>
                    <a:pt x="0" y="0"/>
                  </a:lnTo>
                  <a:lnTo>
                    <a:pt x="0" y="308872"/>
                  </a:lnTo>
                  <a:lnTo>
                    <a:pt x="386088" y="308872"/>
                  </a:lnTo>
                  <a:lnTo>
                    <a:pt x="3860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128467" y="5898473"/>
              <a:ext cx="875665" cy="617855"/>
            </a:xfrm>
            <a:custGeom>
              <a:avLst/>
              <a:gdLst/>
              <a:ahLst/>
              <a:cxnLst/>
              <a:rect l="l" t="t" r="r" b="b"/>
              <a:pathLst>
                <a:path w="875664" h="617854">
                  <a:moveTo>
                    <a:pt x="0" y="0"/>
                  </a:moveTo>
                  <a:lnTo>
                    <a:pt x="386088" y="0"/>
                  </a:lnTo>
                  <a:lnTo>
                    <a:pt x="386088" y="308872"/>
                  </a:lnTo>
                  <a:lnTo>
                    <a:pt x="0" y="308872"/>
                  </a:lnTo>
                  <a:lnTo>
                    <a:pt x="0" y="0"/>
                  </a:lnTo>
                  <a:close/>
                </a:path>
                <a:path w="875664" h="617854">
                  <a:moveTo>
                    <a:pt x="797921" y="501919"/>
                  </a:moveTo>
                  <a:lnTo>
                    <a:pt x="875141" y="501919"/>
                  </a:lnTo>
                  <a:lnTo>
                    <a:pt x="875141" y="617745"/>
                  </a:lnTo>
                  <a:lnTo>
                    <a:pt x="797921" y="617745"/>
                  </a:lnTo>
                  <a:lnTo>
                    <a:pt x="797921" y="501919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4751100" y="4189888"/>
              <a:ext cx="779145" cy="242570"/>
            </a:xfrm>
            <a:custGeom>
              <a:avLst/>
              <a:gdLst/>
              <a:ahLst/>
              <a:cxnLst/>
              <a:rect l="l" t="t" r="r" b="b"/>
              <a:pathLst>
                <a:path w="779145" h="242570">
                  <a:moveTo>
                    <a:pt x="389267" y="0"/>
                  </a:moveTo>
                  <a:lnTo>
                    <a:pt x="459238" y="1952"/>
                  </a:lnTo>
                  <a:lnTo>
                    <a:pt x="525094" y="7580"/>
                  </a:lnTo>
                  <a:lnTo>
                    <a:pt x="585737" y="16542"/>
                  </a:lnTo>
                  <a:lnTo>
                    <a:pt x="640066" y="28495"/>
                  </a:lnTo>
                  <a:lnTo>
                    <a:pt x="686983" y="43099"/>
                  </a:lnTo>
                  <a:lnTo>
                    <a:pt x="725388" y="60010"/>
                  </a:lnTo>
                  <a:lnTo>
                    <a:pt x="772263" y="99385"/>
                  </a:lnTo>
                  <a:lnTo>
                    <a:pt x="778535" y="121165"/>
                  </a:lnTo>
                  <a:lnTo>
                    <a:pt x="772263" y="142945"/>
                  </a:lnTo>
                  <a:lnTo>
                    <a:pt x="725388" y="182320"/>
                  </a:lnTo>
                  <a:lnTo>
                    <a:pt x="686983" y="199231"/>
                  </a:lnTo>
                  <a:lnTo>
                    <a:pt x="640066" y="213834"/>
                  </a:lnTo>
                  <a:lnTo>
                    <a:pt x="585737" y="225788"/>
                  </a:lnTo>
                  <a:lnTo>
                    <a:pt x="525094" y="234749"/>
                  </a:lnTo>
                  <a:lnTo>
                    <a:pt x="459238" y="240377"/>
                  </a:lnTo>
                  <a:lnTo>
                    <a:pt x="389267" y="242329"/>
                  </a:lnTo>
                  <a:lnTo>
                    <a:pt x="319296" y="240377"/>
                  </a:lnTo>
                  <a:lnTo>
                    <a:pt x="253439" y="234749"/>
                  </a:lnTo>
                  <a:lnTo>
                    <a:pt x="192797" y="225788"/>
                  </a:lnTo>
                  <a:lnTo>
                    <a:pt x="138467" y="213834"/>
                  </a:lnTo>
                  <a:lnTo>
                    <a:pt x="91551" y="199231"/>
                  </a:lnTo>
                  <a:lnTo>
                    <a:pt x="53146" y="182320"/>
                  </a:lnTo>
                  <a:lnTo>
                    <a:pt x="6271" y="142945"/>
                  </a:lnTo>
                  <a:lnTo>
                    <a:pt x="0" y="121165"/>
                  </a:lnTo>
                  <a:lnTo>
                    <a:pt x="6271" y="99385"/>
                  </a:lnTo>
                  <a:lnTo>
                    <a:pt x="53146" y="60010"/>
                  </a:lnTo>
                  <a:lnTo>
                    <a:pt x="91551" y="43099"/>
                  </a:lnTo>
                  <a:lnTo>
                    <a:pt x="138467" y="28495"/>
                  </a:lnTo>
                  <a:lnTo>
                    <a:pt x="192797" y="16542"/>
                  </a:lnTo>
                  <a:lnTo>
                    <a:pt x="253439" y="7580"/>
                  </a:lnTo>
                  <a:lnTo>
                    <a:pt x="319296" y="1952"/>
                  </a:lnTo>
                  <a:lnTo>
                    <a:pt x="38926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4597732" y="4190651"/>
              <a:ext cx="1085850" cy="895350"/>
            </a:xfrm>
            <a:custGeom>
              <a:avLst/>
              <a:gdLst/>
              <a:ahLst/>
              <a:cxnLst/>
              <a:rect l="l" t="t" r="r" b="b"/>
              <a:pathLst>
                <a:path w="1085850" h="895350">
                  <a:moveTo>
                    <a:pt x="528670" y="0"/>
                  </a:moveTo>
                  <a:lnTo>
                    <a:pt x="472268" y="1657"/>
                  </a:lnTo>
                  <a:lnTo>
                    <a:pt x="417132" y="5878"/>
                  </a:lnTo>
                  <a:lnTo>
                    <a:pt x="364309" y="12719"/>
                  </a:lnTo>
                  <a:lnTo>
                    <a:pt x="314846" y="22235"/>
                  </a:lnTo>
                  <a:lnTo>
                    <a:pt x="269791" y="34485"/>
                  </a:lnTo>
                  <a:lnTo>
                    <a:pt x="230191" y="49524"/>
                  </a:lnTo>
                  <a:lnTo>
                    <a:pt x="171543" y="88198"/>
                  </a:lnTo>
                  <a:lnTo>
                    <a:pt x="0" y="894978"/>
                  </a:lnTo>
                  <a:lnTo>
                    <a:pt x="1085274" y="893318"/>
                  </a:lnTo>
                  <a:lnTo>
                    <a:pt x="1075518" y="839469"/>
                  </a:lnTo>
                  <a:lnTo>
                    <a:pt x="1065830" y="787626"/>
                  </a:lnTo>
                  <a:lnTo>
                    <a:pt x="1046619" y="688808"/>
                  </a:lnTo>
                  <a:lnTo>
                    <a:pt x="980096" y="364002"/>
                  </a:lnTo>
                  <a:lnTo>
                    <a:pt x="960974" y="267763"/>
                  </a:lnTo>
                  <a:lnTo>
                    <a:pt x="951345" y="217638"/>
                  </a:lnTo>
                  <a:lnTo>
                    <a:pt x="941658" y="165794"/>
                  </a:lnTo>
                  <a:lnTo>
                    <a:pt x="931903" y="111945"/>
                  </a:lnTo>
                  <a:lnTo>
                    <a:pt x="920443" y="91084"/>
                  </a:lnTo>
                  <a:lnTo>
                    <a:pt x="870951" y="55410"/>
                  </a:lnTo>
                  <a:lnTo>
                    <a:pt x="835013" y="40710"/>
                  </a:lnTo>
                  <a:lnTo>
                    <a:pt x="793010" y="28178"/>
                  </a:lnTo>
                  <a:lnTo>
                    <a:pt x="745989" y="17868"/>
                  </a:lnTo>
                  <a:lnTo>
                    <a:pt x="694997" y="9839"/>
                  </a:lnTo>
                  <a:lnTo>
                    <a:pt x="641081" y="4147"/>
                  </a:lnTo>
                  <a:lnTo>
                    <a:pt x="585290" y="848"/>
                  </a:lnTo>
                  <a:lnTo>
                    <a:pt x="5286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4597732" y="4190651"/>
              <a:ext cx="1085850" cy="895350"/>
            </a:xfrm>
            <a:custGeom>
              <a:avLst/>
              <a:gdLst/>
              <a:ahLst/>
              <a:cxnLst/>
              <a:rect l="l" t="t" r="r" b="b"/>
              <a:pathLst>
                <a:path w="1085850" h="895350">
                  <a:moveTo>
                    <a:pt x="0" y="894978"/>
                  </a:moveTo>
                  <a:lnTo>
                    <a:pt x="1085274" y="893318"/>
                  </a:lnTo>
                  <a:lnTo>
                    <a:pt x="1075518" y="839469"/>
                  </a:lnTo>
                  <a:lnTo>
                    <a:pt x="1065830" y="787626"/>
                  </a:lnTo>
                  <a:lnTo>
                    <a:pt x="1056201" y="737501"/>
                  </a:lnTo>
                  <a:lnTo>
                    <a:pt x="1046619" y="688808"/>
                  </a:lnTo>
                  <a:lnTo>
                    <a:pt x="1037077" y="641262"/>
                  </a:lnTo>
                  <a:lnTo>
                    <a:pt x="1027564" y="594574"/>
                  </a:lnTo>
                  <a:lnTo>
                    <a:pt x="1018070" y="548460"/>
                  </a:lnTo>
                  <a:lnTo>
                    <a:pt x="1008587" y="502632"/>
                  </a:lnTo>
                  <a:lnTo>
                    <a:pt x="999103" y="456804"/>
                  </a:lnTo>
                  <a:lnTo>
                    <a:pt x="989609" y="410690"/>
                  </a:lnTo>
                  <a:lnTo>
                    <a:pt x="980096" y="364002"/>
                  </a:lnTo>
                  <a:lnTo>
                    <a:pt x="970554" y="316456"/>
                  </a:lnTo>
                  <a:lnTo>
                    <a:pt x="960974" y="267763"/>
                  </a:lnTo>
                  <a:lnTo>
                    <a:pt x="951345" y="217638"/>
                  </a:lnTo>
                  <a:lnTo>
                    <a:pt x="941658" y="165794"/>
                  </a:lnTo>
                  <a:lnTo>
                    <a:pt x="931903" y="111945"/>
                  </a:lnTo>
                  <a:lnTo>
                    <a:pt x="920443" y="91084"/>
                  </a:lnTo>
                  <a:lnTo>
                    <a:pt x="870951" y="55410"/>
                  </a:lnTo>
                  <a:lnTo>
                    <a:pt x="835013" y="40710"/>
                  </a:lnTo>
                  <a:lnTo>
                    <a:pt x="793010" y="28178"/>
                  </a:lnTo>
                  <a:lnTo>
                    <a:pt x="745989" y="17868"/>
                  </a:lnTo>
                  <a:lnTo>
                    <a:pt x="694997" y="9839"/>
                  </a:lnTo>
                  <a:lnTo>
                    <a:pt x="641081" y="4147"/>
                  </a:lnTo>
                  <a:lnTo>
                    <a:pt x="585290" y="848"/>
                  </a:lnTo>
                  <a:lnTo>
                    <a:pt x="528670" y="0"/>
                  </a:lnTo>
                  <a:lnTo>
                    <a:pt x="472268" y="1657"/>
                  </a:lnTo>
                  <a:lnTo>
                    <a:pt x="417132" y="5878"/>
                  </a:lnTo>
                  <a:lnTo>
                    <a:pt x="364309" y="12719"/>
                  </a:lnTo>
                  <a:lnTo>
                    <a:pt x="314846" y="22235"/>
                  </a:lnTo>
                  <a:lnTo>
                    <a:pt x="269791" y="34485"/>
                  </a:lnTo>
                  <a:lnTo>
                    <a:pt x="230191" y="49524"/>
                  </a:lnTo>
                  <a:lnTo>
                    <a:pt x="171543" y="88198"/>
                  </a:lnTo>
                  <a:lnTo>
                    <a:pt x="154590" y="111945"/>
                  </a:lnTo>
                  <a:lnTo>
                    <a:pt x="0" y="89497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4594414" y="4895571"/>
              <a:ext cx="1092200" cy="410209"/>
            </a:xfrm>
            <a:custGeom>
              <a:avLst/>
              <a:gdLst/>
              <a:ahLst/>
              <a:cxnLst/>
              <a:rect l="l" t="t" r="r" b="b"/>
              <a:pathLst>
                <a:path w="1092200" h="410210">
                  <a:moveTo>
                    <a:pt x="545953" y="0"/>
                  </a:moveTo>
                  <a:lnTo>
                    <a:pt x="477470" y="1597"/>
                  </a:lnTo>
                  <a:lnTo>
                    <a:pt x="411525" y="6263"/>
                  </a:lnTo>
                  <a:lnTo>
                    <a:pt x="348631" y="13803"/>
                  </a:lnTo>
                  <a:lnTo>
                    <a:pt x="289298" y="24027"/>
                  </a:lnTo>
                  <a:lnTo>
                    <a:pt x="234038" y="36742"/>
                  </a:lnTo>
                  <a:lnTo>
                    <a:pt x="183364" y="51756"/>
                  </a:lnTo>
                  <a:lnTo>
                    <a:pt x="137786" y="68877"/>
                  </a:lnTo>
                  <a:lnTo>
                    <a:pt x="97816" y="87912"/>
                  </a:lnTo>
                  <a:lnTo>
                    <a:pt x="63967" y="108669"/>
                  </a:lnTo>
                  <a:lnTo>
                    <a:pt x="16673" y="154583"/>
                  </a:lnTo>
                  <a:lnTo>
                    <a:pt x="0" y="205080"/>
                  </a:lnTo>
                  <a:lnTo>
                    <a:pt x="4253" y="230805"/>
                  </a:lnTo>
                  <a:lnTo>
                    <a:pt x="36748" y="279203"/>
                  </a:lnTo>
                  <a:lnTo>
                    <a:pt x="97816" y="322248"/>
                  </a:lnTo>
                  <a:lnTo>
                    <a:pt x="137786" y="341283"/>
                  </a:lnTo>
                  <a:lnTo>
                    <a:pt x="183364" y="358404"/>
                  </a:lnTo>
                  <a:lnTo>
                    <a:pt x="234038" y="373418"/>
                  </a:lnTo>
                  <a:lnTo>
                    <a:pt x="289298" y="386133"/>
                  </a:lnTo>
                  <a:lnTo>
                    <a:pt x="348631" y="396357"/>
                  </a:lnTo>
                  <a:lnTo>
                    <a:pt x="411525" y="403898"/>
                  </a:lnTo>
                  <a:lnTo>
                    <a:pt x="477470" y="408563"/>
                  </a:lnTo>
                  <a:lnTo>
                    <a:pt x="545953" y="410161"/>
                  </a:lnTo>
                  <a:lnTo>
                    <a:pt x="614436" y="408563"/>
                  </a:lnTo>
                  <a:lnTo>
                    <a:pt x="680380" y="403898"/>
                  </a:lnTo>
                  <a:lnTo>
                    <a:pt x="743274" y="396357"/>
                  </a:lnTo>
                  <a:lnTo>
                    <a:pt x="802607" y="386133"/>
                  </a:lnTo>
                  <a:lnTo>
                    <a:pt x="857866" y="373418"/>
                  </a:lnTo>
                  <a:lnTo>
                    <a:pt x="908540" y="358404"/>
                  </a:lnTo>
                  <a:lnTo>
                    <a:pt x="954118" y="341283"/>
                  </a:lnTo>
                  <a:lnTo>
                    <a:pt x="994087" y="322248"/>
                  </a:lnTo>
                  <a:lnTo>
                    <a:pt x="1027937" y="301490"/>
                  </a:lnTo>
                  <a:lnTo>
                    <a:pt x="1075230" y="255577"/>
                  </a:lnTo>
                  <a:lnTo>
                    <a:pt x="1091904" y="205080"/>
                  </a:lnTo>
                  <a:lnTo>
                    <a:pt x="1087650" y="179355"/>
                  </a:lnTo>
                  <a:lnTo>
                    <a:pt x="1055155" y="130957"/>
                  </a:lnTo>
                  <a:lnTo>
                    <a:pt x="994087" y="87912"/>
                  </a:lnTo>
                  <a:lnTo>
                    <a:pt x="954118" y="68877"/>
                  </a:lnTo>
                  <a:lnTo>
                    <a:pt x="908540" y="51756"/>
                  </a:lnTo>
                  <a:lnTo>
                    <a:pt x="857866" y="36742"/>
                  </a:lnTo>
                  <a:lnTo>
                    <a:pt x="802607" y="24027"/>
                  </a:lnTo>
                  <a:lnTo>
                    <a:pt x="743274" y="13803"/>
                  </a:lnTo>
                  <a:lnTo>
                    <a:pt x="680380" y="6263"/>
                  </a:lnTo>
                  <a:lnTo>
                    <a:pt x="614436" y="1597"/>
                  </a:lnTo>
                  <a:lnTo>
                    <a:pt x="5459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4594414" y="4895571"/>
              <a:ext cx="1092200" cy="410209"/>
            </a:xfrm>
            <a:custGeom>
              <a:avLst/>
              <a:gdLst/>
              <a:ahLst/>
              <a:cxnLst/>
              <a:rect l="l" t="t" r="r" b="b"/>
              <a:pathLst>
                <a:path w="1092200" h="410210">
                  <a:moveTo>
                    <a:pt x="545953" y="0"/>
                  </a:moveTo>
                  <a:lnTo>
                    <a:pt x="614436" y="1597"/>
                  </a:lnTo>
                  <a:lnTo>
                    <a:pt x="680380" y="6263"/>
                  </a:lnTo>
                  <a:lnTo>
                    <a:pt x="743274" y="13803"/>
                  </a:lnTo>
                  <a:lnTo>
                    <a:pt x="802607" y="24027"/>
                  </a:lnTo>
                  <a:lnTo>
                    <a:pt x="857866" y="36742"/>
                  </a:lnTo>
                  <a:lnTo>
                    <a:pt x="908540" y="51756"/>
                  </a:lnTo>
                  <a:lnTo>
                    <a:pt x="954118" y="68877"/>
                  </a:lnTo>
                  <a:lnTo>
                    <a:pt x="994087" y="87912"/>
                  </a:lnTo>
                  <a:lnTo>
                    <a:pt x="1027937" y="108669"/>
                  </a:lnTo>
                  <a:lnTo>
                    <a:pt x="1075230" y="154583"/>
                  </a:lnTo>
                  <a:lnTo>
                    <a:pt x="1091904" y="205080"/>
                  </a:lnTo>
                  <a:lnTo>
                    <a:pt x="1087650" y="230805"/>
                  </a:lnTo>
                  <a:lnTo>
                    <a:pt x="1055155" y="279203"/>
                  </a:lnTo>
                  <a:lnTo>
                    <a:pt x="994087" y="322248"/>
                  </a:lnTo>
                  <a:lnTo>
                    <a:pt x="954118" y="341283"/>
                  </a:lnTo>
                  <a:lnTo>
                    <a:pt x="908540" y="358404"/>
                  </a:lnTo>
                  <a:lnTo>
                    <a:pt x="857866" y="373418"/>
                  </a:lnTo>
                  <a:lnTo>
                    <a:pt x="802607" y="386133"/>
                  </a:lnTo>
                  <a:lnTo>
                    <a:pt x="743274" y="396357"/>
                  </a:lnTo>
                  <a:lnTo>
                    <a:pt x="680380" y="403898"/>
                  </a:lnTo>
                  <a:lnTo>
                    <a:pt x="614436" y="408563"/>
                  </a:lnTo>
                  <a:lnTo>
                    <a:pt x="545953" y="410161"/>
                  </a:lnTo>
                  <a:lnTo>
                    <a:pt x="477470" y="408563"/>
                  </a:lnTo>
                  <a:lnTo>
                    <a:pt x="411525" y="403898"/>
                  </a:lnTo>
                  <a:lnTo>
                    <a:pt x="348631" y="396357"/>
                  </a:lnTo>
                  <a:lnTo>
                    <a:pt x="289298" y="386133"/>
                  </a:lnTo>
                  <a:lnTo>
                    <a:pt x="234038" y="373418"/>
                  </a:lnTo>
                  <a:lnTo>
                    <a:pt x="183364" y="358404"/>
                  </a:lnTo>
                  <a:lnTo>
                    <a:pt x="137786" y="341283"/>
                  </a:lnTo>
                  <a:lnTo>
                    <a:pt x="97816" y="322248"/>
                  </a:lnTo>
                  <a:lnTo>
                    <a:pt x="63967" y="301490"/>
                  </a:lnTo>
                  <a:lnTo>
                    <a:pt x="16673" y="255577"/>
                  </a:lnTo>
                  <a:lnTo>
                    <a:pt x="0" y="205080"/>
                  </a:lnTo>
                  <a:lnTo>
                    <a:pt x="4253" y="179355"/>
                  </a:lnTo>
                  <a:lnTo>
                    <a:pt x="36748" y="130957"/>
                  </a:lnTo>
                  <a:lnTo>
                    <a:pt x="97816" y="87912"/>
                  </a:lnTo>
                  <a:lnTo>
                    <a:pt x="137786" y="68877"/>
                  </a:lnTo>
                  <a:lnTo>
                    <a:pt x="183364" y="51756"/>
                  </a:lnTo>
                  <a:lnTo>
                    <a:pt x="234038" y="36742"/>
                  </a:lnTo>
                  <a:lnTo>
                    <a:pt x="289298" y="24027"/>
                  </a:lnTo>
                  <a:lnTo>
                    <a:pt x="348631" y="13803"/>
                  </a:lnTo>
                  <a:lnTo>
                    <a:pt x="411525" y="6263"/>
                  </a:lnTo>
                  <a:lnTo>
                    <a:pt x="477470" y="1597"/>
                  </a:lnTo>
                  <a:lnTo>
                    <a:pt x="545953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5940252" y="3235421"/>
              <a:ext cx="763905" cy="3354704"/>
            </a:xfrm>
            <a:custGeom>
              <a:avLst/>
              <a:gdLst/>
              <a:ahLst/>
              <a:cxnLst/>
              <a:rect l="l" t="t" r="r" b="b"/>
              <a:pathLst>
                <a:path w="763904" h="3354704">
                  <a:moveTo>
                    <a:pt x="0" y="3354335"/>
                  </a:moveTo>
                  <a:lnTo>
                    <a:pt x="763689" y="3354335"/>
                  </a:lnTo>
                </a:path>
                <a:path w="763904" h="3354704">
                  <a:moveTo>
                    <a:pt x="0" y="0"/>
                  </a:moveTo>
                  <a:lnTo>
                    <a:pt x="763689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6282759" y="3235431"/>
              <a:ext cx="67310" cy="3354704"/>
            </a:xfrm>
            <a:custGeom>
              <a:avLst/>
              <a:gdLst/>
              <a:ahLst/>
              <a:cxnLst/>
              <a:rect l="l" t="t" r="r" b="b"/>
              <a:pathLst>
                <a:path w="67310" h="3354704">
                  <a:moveTo>
                    <a:pt x="28962" y="3293492"/>
                  </a:moveTo>
                  <a:lnTo>
                    <a:pt x="0" y="3293492"/>
                  </a:lnTo>
                  <a:lnTo>
                    <a:pt x="33461" y="3354325"/>
                  </a:lnTo>
                  <a:lnTo>
                    <a:pt x="64022" y="3298766"/>
                  </a:lnTo>
                  <a:lnTo>
                    <a:pt x="28962" y="3298766"/>
                  </a:lnTo>
                  <a:lnTo>
                    <a:pt x="28962" y="3293492"/>
                  </a:lnTo>
                  <a:close/>
                </a:path>
                <a:path w="67310" h="3354704">
                  <a:moveTo>
                    <a:pt x="37961" y="55558"/>
                  </a:moveTo>
                  <a:lnTo>
                    <a:pt x="28962" y="55558"/>
                  </a:lnTo>
                  <a:lnTo>
                    <a:pt x="28962" y="3298766"/>
                  </a:lnTo>
                  <a:lnTo>
                    <a:pt x="37961" y="3298766"/>
                  </a:lnTo>
                  <a:lnTo>
                    <a:pt x="37961" y="55558"/>
                  </a:lnTo>
                  <a:close/>
                </a:path>
                <a:path w="67310" h="3354704">
                  <a:moveTo>
                    <a:pt x="66923" y="3293492"/>
                  </a:moveTo>
                  <a:lnTo>
                    <a:pt x="37961" y="3293492"/>
                  </a:lnTo>
                  <a:lnTo>
                    <a:pt x="37961" y="3298766"/>
                  </a:lnTo>
                  <a:lnTo>
                    <a:pt x="64022" y="3298766"/>
                  </a:lnTo>
                  <a:lnTo>
                    <a:pt x="66923" y="3293492"/>
                  </a:lnTo>
                  <a:close/>
                </a:path>
                <a:path w="67310" h="3354704">
                  <a:moveTo>
                    <a:pt x="33461" y="0"/>
                  </a:moveTo>
                  <a:lnTo>
                    <a:pt x="0" y="60833"/>
                  </a:lnTo>
                  <a:lnTo>
                    <a:pt x="28962" y="60833"/>
                  </a:lnTo>
                  <a:lnTo>
                    <a:pt x="28962" y="55558"/>
                  </a:lnTo>
                  <a:lnTo>
                    <a:pt x="64022" y="55558"/>
                  </a:lnTo>
                  <a:lnTo>
                    <a:pt x="33461" y="0"/>
                  </a:lnTo>
                  <a:close/>
                </a:path>
                <a:path w="67310" h="3354704">
                  <a:moveTo>
                    <a:pt x="64022" y="55558"/>
                  </a:moveTo>
                  <a:lnTo>
                    <a:pt x="37961" y="55558"/>
                  </a:lnTo>
                  <a:lnTo>
                    <a:pt x="37961" y="60833"/>
                  </a:lnTo>
                  <a:lnTo>
                    <a:pt x="66923" y="60833"/>
                  </a:lnTo>
                  <a:lnTo>
                    <a:pt x="64022" y="555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6004229" y="4720240"/>
            <a:ext cx="191135" cy="429259"/>
          </a:xfrm>
          <a:prstGeom prst="rect">
            <a:avLst/>
          </a:prstGeom>
        </p:spPr>
        <p:txBody>
          <a:bodyPr wrap="square" lIns="0" tIns="1778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50" spc="-10">
                <a:solidFill>
                  <a:srgbClr val="151616"/>
                </a:solidFill>
                <a:latin typeface="Arial"/>
                <a:cs typeface="Arial"/>
              </a:rPr>
              <a:t>400mm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39" name="object 39" descr=""/>
          <p:cNvGrpSpPr/>
          <p:nvPr/>
        </p:nvGrpSpPr>
        <p:grpSpPr>
          <a:xfrm>
            <a:off x="723211" y="6697392"/>
            <a:ext cx="1196975" cy="462280"/>
            <a:chOff x="723211" y="6697392"/>
            <a:chExt cx="1196975" cy="462280"/>
          </a:xfrm>
        </p:grpSpPr>
        <p:sp>
          <p:nvSpPr>
            <p:cNvPr id="40" name="object 40" descr=""/>
            <p:cNvSpPr/>
            <p:nvPr/>
          </p:nvSpPr>
          <p:spPr>
            <a:xfrm>
              <a:off x="727974" y="6702155"/>
              <a:ext cx="1187450" cy="452755"/>
            </a:xfrm>
            <a:custGeom>
              <a:avLst/>
              <a:gdLst/>
              <a:ahLst/>
              <a:cxnLst/>
              <a:rect l="l" t="t" r="r" b="b"/>
              <a:pathLst>
                <a:path w="1187450" h="452754">
                  <a:moveTo>
                    <a:pt x="0" y="0"/>
                  </a:moveTo>
                  <a:lnTo>
                    <a:pt x="0" y="452372"/>
                  </a:lnTo>
                </a:path>
                <a:path w="1187450" h="452754">
                  <a:moveTo>
                    <a:pt x="1187225" y="0"/>
                  </a:moveTo>
                  <a:lnTo>
                    <a:pt x="1187225" y="435719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727974" y="6956503"/>
              <a:ext cx="1187450" cy="67310"/>
            </a:xfrm>
            <a:custGeom>
              <a:avLst/>
              <a:gdLst/>
              <a:ahLst/>
              <a:cxnLst/>
              <a:rect l="l" t="t" r="r" b="b"/>
              <a:pathLst>
                <a:path w="1187450" h="67309">
                  <a:moveTo>
                    <a:pt x="60832" y="0"/>
                  </a:moveTo>
                  <a:lnTo>
                    <a:pt x="0" y="33461"/>
                  </a:lnTo>
                  <a:lnTo>
                    <a:pt x="60832" y="66923"/>
                  </a:lnTo>
                  <a:lnTo>
                    <a:pt x="60832" y="37961"/>
                  </a:lnTo>
                  <a:lnTo>
                    <a:pt x="55558" y="37961"/>
                  </a:lnTo>
                  <a:lnTo>
                    <a:pt x="55558" y="28961"/>
                  </a:lnTo>
                  <a:lnTo>
                    <a:pt x="60832" y="28961"/>
                  </a:lnTo>
                  <a:lnTo>
                    <a:pt x="60832" y="0"/>
                  </a:lnTo>
                  <a:close/>
                </a:path>
                <a:path w="1187450" h="67309">
                  <a:moveTo>
                    <a:pt x="1126389" y="0"/>
                  </a:moveTo>
                  <a:lnTo>
                    <a:pt x="1126389" y="66923"/>
                  </a:lnTo>
                  <a:lnTo>
                    <a:pt x="1179042" y="37961"/>
                  </a:lnTo>
                  <a:lnTo>
                    <a:pt x="1131663" y="37961"/>
                  </a:lnTo>
                  <a:lnTo>
                    <a:pt x="1131663" y="28961"/>
                  </a:lnTo>
                  <a:lnTo>
                    <a:pt x="1179040" y="28961"/>
                  </a:lnTo>
                  <a:lnTo>
                    <a:pt x="1126389" y="0"/>
                  </a:lnTo>
                  <a:close/>
                </a:path>
                <a:path w="1187450" h="67309">
                  <a:moveTo>
                    <a:pt x="60832" y="28961"/>
                  </a:moveTo>
                  <a:lnTo>
                    <a:pt x="55558" y="28961"/>
                  </a:lnTo>
                  <a:lnTo>
                    <a:pt x="55558" y="37961"/>
                  </a:lnTo>
                  <a:lnTo>
                    <a:pt x="60832" y="37961"/>
                  </a:lnTo>
                  <a:lnTo>
                    <a:pt x="60832" y="28961"/>
                  </a:lnTo>
                  <a:close/>
                </a:path>
                <a:path w="1187450" h="67309">
                  <a:moveTo>
                    <a:pt x="1126389" y="28961"/>
                  </a:moveTo>
                  <a:lnTo>
                    <a:pt x="60832" y="28961"/>
                  </a:lnTo>
                  <a:lnTo>
                    <a:pt x="60832" y="37961"/>
                  </a:lnTo>
                  <a:lnTo>
                    <a:pt x="1126389" y="37961"/>
                  </a:lnTo>
                  <a:lnTo>
                    <a:pt x="1126389" y="28961"/>
                  </a:lnTo>
                  <a:close/>
                </a:path>
                <a:path w="1187450" h="67309">
                  <a:moveTo>
                    <a:pt x="1179040" y="28961"/>
                  </a:moveTo>
                  <a:lnTo>
                    <a:pt x="1131663" y="28961"/>
                  </a:lnTo>
                  <a:lnTo>
                    <a:pt x="1131663" y="37961"/>
                  </a:lnTo>
                  <a:lnTo>
                    <a:pt x="1179042" y="37961"/>
                  </a:lnTo>
                  <a:lnTo>
                    <a:pt x="1187222" y="33461"/>
                  </a:lnTo>
                  <a:lnTo>
                    <a:pt x="1179040" y="2896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 descr=""/>
          <p:cNvSpPr txBox="1"/>
          <p:nvPr/>
        </p:nvSpPr>
        <p:spPr>
          <a:xfrm>
            <a:off x="1133508" y="6784243"/>
            <a:ext cx="429259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-10">
                <a:solidFill>
                  <a:srgbClr val="151616"/>
                </a:solidFill>
                <a:latin typeface="Arial"/>
                <a:cs typeface="Arial"/>
              </a:rPr>
              <a:t>175mm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43" name="object 43" descr=""/>
          <p:cNvGrpSpPr/>
          <p:nvPr/>
        </p:nvGrpSpPr>
        <p:grpSpPr>
          <a:xfrm>
            <a:off x="4591141" y="6709603"/>
            <a:ext cx="1193800" cy="443865"/>
            <a:chOff x="4591141" y="6709603"/>
            <a:chExt cx="1193800" cy="443865"/>
          </a:xfrm>
        </p:grpSpPr>
        <p:sp>
          <p:nvSpPr>
            <p:cNvPr id="44" name="object 44" descr=""/>
            <p:cNvSpPr/>
            <p:nvPr/>
          </p:nvSpPr>
          <p:spPr>
            <a:xfrm>
              <a:off x="4595903" y="6714366"/>
              <a:ext cx="1184275" cy="434340"/>
            </a:xfrm>
            <a:custGeom>
              <a:avLst/>
              <a:gdLst/>
              <a:ahLst/>
              <a:cxnLst/>
              <a:rect l="l" t="t" r="r" b="b"/>
              <a:pathLst>
                <a:path w="1184275" h="434340">
                  <a:moveTo>
                    <a:pt x="0" y="1836"/>
                  </a:moveTo>
                  <a:lnTo>
                    <a:pt x="906" y="434102"/>
                  </a:lnTo>
                </a:path>
                <a:path w="1184275" h="434340">
                  <a:moveTo>
                    <a:pt x="1183204" y="0"/>
                  </a:moveTo>
                  <a:lnTo>
                    <a:pt x="1184108" y="403834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4596351" y="6967831"/>
              <a:ext cx="1183640" cy="68580"/>
            </a:xfrm>
            <a:custGeom>
              <a:avLst/>
              <a:gdLst/>
              <a:ahLst/>
              <a:cxnLst/>
              <a:rect l="l" t="t" r="r" b="b"/>
              <a:pathLst>
                <a:path w="1183639" h="68579">
                  <a:moveTo>
                    <a:pt x="60782" y="1645"/>
                  </a:moveTo>
                  <a:lnTo>
                    <a:pt x="0" y="35204"/>
                  </a:lnTo>
                  <a:lnTo>
                    <a:pt x="60886" y="68573"/>
                  </a:lnTo>
                  <a:lnTo>
                    <a:pt x="60841" y="39621"/>
                  </a:lnTo>
                  <a:lnTo>
                    <a:pt x="55565" y="39621"/>
                  </a:lnTo>
                  <a:lnTo>
                    <a:pt x="55551" y="30622"/>
                  </a:lnTo>
                  <a:lnTo>
                    <a:pt x="60827" y="30614"/>
                  </a:lnTo>
                  <a:lnTo>
                    <a:pt x="60782" y="1645"/>
                  </a:lnTo>
                  <a:close/>
                </a:path>
                <a:path w="1183639" h="68579">
                  <a:moveTo>
                    <a:pt x="1175141" y="28952"/>
                  </a:moveTo>
                  <a:lnTo>
                    <a:pt x="1127634" y="28952"/>
                  </a:lnTo>
                  <a:lnTo>
                    <a:pt x="1127649" y="37951"/>
                  </a:lnTo>
                  <a:lnTo>
                    <a:pt x="1122373" y="37959"/>
                  </a:lnTo>
                  <a:lnTo>
                    <a:pt x="1122418" y="66927"/>
                  </a:lnTo>
                  <a:lnTo>
                    <a:pt x="1183200" y="33369"/>
                  </a:lnTo>
                  <a:lnTo>
                    <a:pt x="1175141" y="28952"/>
                  </a:lnTo>
                  <a:close/>
                </a:path>
                <a:path w="1183639" h="68579">
                  <a:moveTo>
                    <a:pt x="60827" y="30614"/>
                  </a:moveTo>
                  <a:lnTo>
                    <a:pt x="55551" y="30622"/>
                  </a:lnTo>
                  <a:lnTo>
                    <a:pt x="55565" y="39621"/>
                  </a:lnTo>
                  <a:lnTo>
                    <a:pt x="60841" y="39613"/>
                  </a:lnTo>
                  <a:lnTo>
                    <a:pt x="60827" y="30614"/>
                  </a:lnTo>
                  <a:close/>
                </a:path>
                <a:path w="1183639" h="68579">
                  <a:moveTo>
                    <a:pt x="1122359" y="28960"/>
                  </a:moveTo>
                  <a:lnTo>
                    <a:pt x="60827" y="30614"/>
                  </a:lnTo>
                  <a:lnTo>
                    <a:pt x="60841" y="39613"/>
                  </a:lnTo>
                  <a:lnTo>
                    <a:pt x="1122373" y="37959"/>
                  </a:lnTo>
                  <a:lnTo>
                    <a:pt x="1122359" y="28960"/>
                  </a:lnTo>
                  <a:close/>
                </a:path>
                <a:path w="1183639" h="68579">
                  <a:moveTo>
                    <a:pt x="1127634" y="28952"/>
                  </a:moveTo>
                  <a:lnTo>
                    <a:pt x="1122359" y="28960"/>
                  </a:lnTo>
                  <a:lnTo>
                    <a:pt x="1122373" y="37959"/>
                  </a:lnTo>
                  <a:lnTo>
                    <a:pt x="1127649" y="37951"/>
                  </a:lnTo>
                  <a:lnTo>
                    <a:pt x="1127634" y="28952"/>
                  </a:lnTo>
                  <a:close/>
                </a:path>
                <a:path w="1183639" h="68579">
                  <a:moveTo>
                    <a:pt x="1122314" y="0"/>
                  </a:moveTo>
                  <a:lnTo>
                    <a:pt x="1122359" y="28960"/>
                  </a:lnTo>
                  <a:lnTo>
                    <a:pt x="1175141" y="28952"/>
                  </a:lnTo>
                  <a:lnTo>
                    <a:pt x="112231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 descr=""/>
          <p:cNvSpPr txBox="1"/>
          <p:nvPr/>
        </p:nvSpPr>
        <p:spPr>
          <a:xfrm>
            <a:off x="5000162" y="6832057"/>
            <a:ext cx="429259" cy="170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-10">
                <a:solidFill>
                  <a:srgbClr val="151616"/>
                </a:solidFill>
                <a:latin typeface="Arial"/>
                <a:cs typeface="Arial"/>
              </a:rPr>
              <a:t>165mm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47" name="object 47" descr=""/>
          <p:cNvGrpSpPr/>
          <p:nvPr/>
        </p:nvGrpSpPr>
        <p:grpSpPr>
          <a:xfrm>
            <a:off x="2401754" y="4462157"/>
            <a:ext cx="833755" cy="1090295"/>
            <a:chOff x="2401754" y="4462157"/>
            <a:chExt cx="833755" cy="1090295"/>
          </a:xfrm>
        </p:grpSpPr>
        <p:sp>
          <p:nvSpPr>
            <p:cNvPr id="48" name="object 48" descr=""/>
            <p:cNvSpPr/>
            <p:nvPr/>
          </p:nvSpPr>
          <p:spPr>
            <a:xfrm>
              <a:off x="2406516" y="4466919"/>
              <a:ext cx="824230" cy="1080770"/>
            </a:xfrm>
            <a:custGeom>
              <a:avLst/>
              <a:gdLst/>
              <a:ahLst/>
              <a:cxnLst/>
              <a:rect l="l" t="t" r="r" b="b"/>
              <a:pathLst>
                <a:path w="824230" h="1080770">
                  <a:moveTo>
                    <a:pt x="649577" y="0"/>
                  </a:moveTo>
                  <a:lnTo>
                    <a:pt x="0" y="268512"/>
                  </a:lnTo>
                </a:path>
                <a:path w="824230" h="1080770">
                  <a:moveTo>
                    <a:pt x="823911" y="880145"/>
                  </a:moveTo>
                  <a:lnTo>
                    <a:pt x="333234" y="1080557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2601666" y="4652125"/>
              <a:ext cx="349250" cy="812165"/>
            </a:xfrm>
            <a:custGeom>
              <a:avLst/>
              <a:gdLst/>
              <a:ahLst/>
              <a:cxnLst/>
              <a:rect l="l" t="t" r="r" b="b"/>
              <a:pathLst>
                <a:path w="349250" h="812164">
                  <a:moveTo>
                    <a:pt x="313838" y="757470"/>
                  </a:moveTo>
                  <a:lnTo>
                    <a:pt x="287042" y="768466"/>
                  </a:lnTo>
                  <a:lnTo>
                    <a:pt x="341096" y="812040"/>
                  </a:lnTo>
                  <a:lnTo>
                    <a:pt x="346759" y="762354"/>
                  </a:lnTo>
                  <a:lnTo>
                    <a:pt x="315842" y="762354"/>
                  </a:lnTo>
                  <a:lnTo>
                    <a:pt x="313838" y="757470"/>
                  </a:lnTo>
                  <a:close/>
                </a:path>
                <a:path w="349250" h="812164">
                  <a:moveTo>
                    <a:pt x="322162" y="754054"/>
                  </a:moveTo>
                  <a:lnTo>
                    <a:pt x="313838" y="757470"/>
                  </a:lnTo>
                  <a:lnTo>
                    <a:pt x="315842" y="762354"/>
                  </a:lnTo>
                  <a:lnTo>
                    <a:pt x="324164" y="758934"/>
                  </a:lnTo>
                  <a:lnTo>
                    <a:pt x="322162" y="754054"/>
                  </a:lnTo>
                  <a:close/>
                </a:path>
                <a:path w="349250" h="812164">
                  <a:moveTo>
                    <a:pt x="348959" y="743057"/>
                  </a:moveTo>
                  <a:lnTo>
                    <a:pt x="322162" y="754054"/>
                  </a:lnTo>
                  <a:lnTo>
                    <a:pt x="324164" y="758934"/>
                  </a:lnTo>
                  <a:lnTo>
                    <a:pt x="315842" y="762354"/>
                  </a:lnTo>
                  <a:lnTo>
                    <a:pt x="346759" y="762354"/>
                  </a:lnTo>
                  <a:lnTo>
                    <a:pt x="348959" y="743057"/>
                  </a:lnTo>
                  <a:close/>
                </a:path>
                <a:path w="349250" h="812164">
                  <a:moveTo>
                    <a:pt x="35120" y="54570"/>
                  </a:moveTo>
                  <a:lnTo>
                    <a:pt x="26795" y="57986"/>
                  </a:lnTo>
                  <a:lnTo>
                    <a:pt x="313838" y="757470"/>
                  </a:lnTo>
                  <a:lnTo>
                    <a:pt x="322162" y="754054"/>
                  </a:lnTo>
                  <a:lnTo>
                    <a:pt x="35120" y="54570"/>
                  </a:lnTo>
                  <a:close/>
                </a:path>
                <a:path w="349250" h="812164">
                  <a:moveTo>
                    <a:pt x="7862" y="0"/>
                  </a:moveTo>
                  <a:lnTo>
                    <a:pt x="0" y="68982"/>
                  </a:lnTo>
                  <a:lnTo>
                    <a:pt x="26795" y="57986"/>
                  </a:lnTo>
                  <a:lnTo>
                    <a:pt x="24792" y="53106"/>
                  </a:lnTo>
                  <a:lnTo>
                    <a:pt x="33116" y="49687"/>
                  </a:lnTo>
                  <a:lnTo>
                    <a:pt x="47018" y="49687"/>
                  </a:lnTo>
                  <a:lnTo>
                    <a:pt x="61916" y="43573"/>
                  </a:lnTo>
                  <a:lnTo>
                    <a:pt x="7862" y="0"/>
                  </a:lnTo>
                  <a:close/>
                </a:path>
                <a:path w="349250" h="812164">
                  <a:moveTo>
                    <a:pt x="33116" y="49687"/>
                  </a:moveTo>
                  <a:lnTo>
                    <a:pt x="24792" y="53106"/>
                  </a:lnTo>
                  <a:lnTo>
                    <a:pt x="26795" y="57986"/>
                  </a:lnTo>
                  <a:lnTo>
                    <a:pt x="35120" y="54570"/>
                  </a:lnTo>
                  <a:lnTo>
                    <a:pt x="33116" y="49687"/>
                  </a:lnTo>
                  <a:close/>
                </a:path>
                <a:path w="349250" h="812164">
                  <a:moveTo>
                    <a:pt x="47018" y="49687"/>
                  </a:moveTo>
                  <a:lnTo>
                    <a:pt x="33116" y="49687"/>
                  </a:lnTo>
                  <a:lnTo>
                    <a:pt x="35120" y="54570"/>
                  </a:lnTo>
                  <a:lnTo>
                    <a:pt x="47018" y="4968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 descr=""/>
          <p:cNvSpPr txBox="1"/>
          <p:nvPr/>
        </p:nvSpPr>
        <p:spPr>
          <a:xfrm rot="4020000">
            <a:off x="2670595" y="4970774"/>
            <a:ext cx="422286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15"/>
              </a:lnSpc>
            </a:pPr>
            <a:r>
              <a:rPr dirty="0" sz="950" spc="-10">
                <a:solidFill>
                  <a:srgbClr val="151616"/>
                </a:solidFill>
                <a:latin typeface="Arial"/>
                <a:cs typeface="Arial"/>
              </a:rPr>
              <a:t>120mm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51" name="object 51" descr=""/>
          <p:cNvGrpSpPr/>
          <p:nvPr/>
        </p:nvGrpSpPr>
        <p:grpSpPr>
          <a:xfrm>
            <a:off x="711885" y="1803517"/>
            <a:ext cx="3547110" cy="1217295"/>
            <a:chOff x="711885" y="1803517"/>
            <a:chExt cx="3547110" cy="1217295"/>
          </a:xfrm>
        </p:grpSpPr>
        <p:sp>
          <p:nvSpPr>
            <p:cNvPr id="52" name="object 52" descr=""/>
            <p:cNvSpPr/>
            <p:nvPr/>
          </p:nvSpPr>
          <p:spPr>
            <a:xfrm>
              <a:off x="716648" y="1808280"/>
              <a:ext cx="3532504" cy="1207770"/>
            </a:xfrm>
            <a:custGeom>
              <a:avLst/>
              <a:gdLst/>
              <a:ahLst/>
              <a:cxnLst/>
              <a:rect l="l" t="t" r="r" b="b"/>
              <a:pathLst>
                <a:path w="3532504" h="1207770">
                  <a:moveTo>
                    <a:pt x="603839" y="0"/>
                  </a:moveTo>
                  <a:lnTo>
                    <a:pt x="651029" y="1816"/>
                  </a:lnTo>
                  <a:lnTo>
                    <a:pt x="697225" y="7177"/>
                  </a:lnTo>
                  <a:lnTo>
                    <a:pt x="742294" y="15947"/>
                  </a:lnTo>
                  <a:lnTo>
                    <a:pt x="786101" y="27993"/>
                  </a:lnTo>
                  <a:lnTo>
                    <a:pt x="828513" y="43180"/>
                  </a:lnTo>
                  <a:lnTo>
                    <a:pt x="869393" y="61375"/>
                  </a:lnTo>
                  <a:lnTo>
                    <a:pt x="908610" y="82441"/>
                  </a:lnTo>
                  <a:lnTo>
                    <a:pt x="946027" y="106247"/>
                  </a:lnTo>
                  <a:lnTo>
                    <a:pt x="981511" y="132656"/>
                  </a:lnTo>
                  <a:lnTo>
                    <a:pt x="1014928" y="161536"/>
                  </a:lnTo>
                  <a:lnTo>
                    <a:pt x="1046144" y="192751"/>
                  </a:lnTo>
                  <a:lnTo>
                    <a:pt x="1075023" y="226168"/>
                  </a:lnTo>
                  <a:lnTo>
                    <a:pt x="1101433" y="261652"/>
                  </a:lnTo>
                  <a:lnTo>
                    <a:pt x="1125239" y="299069"/>
                  </a:lnTo>
                  <a:lnTo>
                    <a:pt x="1146306" y="338285"/>
                  </a:lnTo>
                  <a:lnTo>
                    <a:pt x="1164500" y="379166"/>
                  </a:lnTo>
                  <a:lnTo>
                    <a:pt x="1179687" y="421577"/>
                  </a:lnTo>
                  <a:lnTo>
                    <a:pt x="1191733" y="465383"/>
                  </a:lnTo>
                  <a:lnTo>
                    <a:pt x="1200503" y="510452"/>
                  </a:lnTo>
                  <a:lnTo>
                    <a:pt x="1205864" y="556648"/>
                  </a:lnTo>
                  <a:lnTo>
                    <a:pt x="1207681" y="603838"/>
                  </a:lnTo>
                  <a:lnTo>
                    <a:pt x="1205864" y="651027"/>
                  </a:lnTo>
                  <a:lnTo>
                    <a:pt x="1200503" y="697223"/>
                  </a:lnTo>
                  <a:lnTo>
                    <a:pt x="1191733" y="742292"/>
                  </a:lnTo>
                  <a:lnTo>
                    <a:pt x="1179687" y="786099"/>
                  </a:lnTo>
                  <a:lnTo>
                    <a:pt x="1164500" y="828509"/>
                  </a:lnTo>
                  <a:lnTo>
                    <a:pt x="1146306" y="869390"/>
                  </a:lnTo>
                  <a:lnTo>
                    <a:pt x="1125239" y="908606"/>
                  </a:lnTo>
                  <a:lnTo>
                    <a:pt x="1101433" y="946023"/>
                  </a:lnTo>
                  <a:lnTo>
                    <a:pt x="1075023" y="981507"/>
                  </a:lnTo>
                  <a:lnTo>
                    <a:pt x="1046144" y="1014924"/>
                  </a:lnTo>
                  <a:lnTo>
                    <a:pt x="1014928" y="1046140"/>
                  </a:lnTo>
                  <a:lnTo>
                    <a:pt x="981511" y="1075019"/>
                  </a:lnTo>
                  <a:lnTo>
                    <a:pt x="946027" y="1101429"/>
                  </a:lnTo>
                  <a:lnTo>
                    <a:pt x="908610" y="1125235"/>
                  </a:lnTo>
                  <a:lnTo>
                    <a:pt x="869393" y="1146302"/>
                  </a:lnTo>
                  <a:lnTo>
                    <a:pt x="828513" y="1164496"/>
                  </a:lnTo>
                  <a:lnTo>
                    <a:pt x="786101" y="1179683"/>
                  </a:lnTo>
                  <a:lnTo>
                    <a:pt x="742294" y="1191729"/>
                  </a:lnTo>
                  <a:lnTo>
                    <a:pt x="697225" y="1200499"/>
                  </a:lnTo>
                  <a:lnTo>
                    <a:pt x="651029" y="1205860"/>
                  </a:lnTo>
                  <a:lnTo>
                    <a:pt x="603839" y="1207677"/>
                  </a:lnTo>
                  <a:lnTo>
                    <a:pt x="556649" y="1205860"/>
                  </a:lnTo>
                  <a:lnTo>
                    <a:pt x="510453" y="1200499"/>
                  </a:lnTo>
                  <a:lnTo>
                    <a:pt x="465384" y="1191729"/>
                  </a:lnTo>
                  <a:lnTo>
                    <a:pt x="421577" y="1179683"/>
                  </a:lnTo>
                  <a:lnTo>
                    <a:pt x="379166" y="1164496"/>
                  </a:lnTo>
                  <a:lnTo>
                    <a:pt x="338286" y="1146302"/>
                  </a:lnTo>
                  <a:lnTo>
                    <a:pt x="299070" y="1125235"/>
                  </a:lnTo>
                  <a:lnTo>
                    <a:pt x="261653" y="1101429"/>
                  </a:lnTo>
                  <a:lnTo>
                    <a:pt x="226168" y="1075019"/>
                  </a:lnTo>
                  <a:lnTo>
                    <a:pt x="192751" y="1046140"/>
                  </a:lnTo>
                  <a:lnTo>
                    <a:pt x="161536" y="1014924"/>
                  </a:lnTo>
                  <a:lnTo>
                    <a:pt x="132656" y="981507"/>
                  </a:lnTo>
                  <a:lnTo>
                    <a:pt x="106247" y="946023"/>
                  </a:lnTo>
                  <a:lnTo>
                    <a:pt x="82441" y="908606"/>
                  </a:lnTo>
                  <a:lnTo>
                    <a:pt x="61375" y="869390"/>
                  </a:lnTo>
                  <a:lnTo>
                    <a:pt x="43180" y="828509"/>
                  </a:lnTo>
                  <a:lnTo>
                    <a:pt x="27993" y="786099"/>
                  </a:lnTo>
                  <a:lnTo>
                    <a:pt x="15947" y="742292"/>
                  </a:lnTo>
                  <a:lnTo>
                    <a:pt x="7177" y="697223"/>
                  </a:lnTo>
                  <a:lnTo>
                    <a:pt x="1816" y="651027"/>
                  </a:lnTo>
                  <a:lnTo>
                    <a:pt x="0" y="603838"/>
                  </a:lnTo>
                  <a:lnTo>
                    <a:pt x="1816" y="556648"/>
                  </a:lnTo>
                  <a:lnTo>
                    <a:pt x="7177" y="510452"/>
                  </a:lnTo>
                  <a:lnTo>
                    <a:pt x="15947" y="465383"/>
                  </a:lnTo>
                  <a:lnTo>
                    <a:pt x="27993" y="421577"/>
                  </a:lnTo>
                  <a:lnTo>
                    <a:pt x="43180" y="379166"/>
                  </a:lnTo>
                  <a:lnTo>
                    <a:pt x="61375" y="338285"/>
                  </a:lnTo>
                  <a:lnTo>
                    <a:pt x="82441" y="299069"/>
                  </a:lnTo>
                  <a:lnTo>
                    <a:pt x="106247" y="261652"/>
                  </a:lnTo>
                  <a:lnTo>
                    <a:pt x="132656" y="226168"/>
                  </a:lnTo>
                  <a:lnTo>
                    <a:pt x="161536" y="192751"/>
                  </a:lnTo>
                  <a:lnTo>
                    <a:pt x="192751" y="161536"/>
                  </a:lnTo>
                  <a:lnTo>
                    <a:pt x="226168" y="132656"/>
                  </a:lnTo>
                  <a:lnTo>
                    <a:pt x="261653" y="106247"/>
                  </a:lnTo>
                  <a:lnTo>
                    <a:pt x="299070" y="82441"/>
                  </a:lnTo>
                  <a:lnTo>
                    <a:pt x="338286" y="61375"/>
                  </a:lnTo>
                  <a:lnTo>
                    <a:pt x="379166" y="43180"/>
                  </a:lnTo>
                  <a:lnTo>
                    <a:pt x="421577" y="27993"/>
                  </a:lnTo>
                  <a:lnTo>
                    <a:pt x="465384" y="15947"/>
                  </a:lnTo>
                  <a:lnTo>
                    <a:pt x="510453" y="7177"/>
                  </a:lnTo>
                  <a:lnTo>
                    <a:pt x="556649" y="1816"/>
                  </a:lnTo>
                  <a:lnTo>
                    <a:pt x="603839" y="0"/>
                  </a:lnTo>
                  <a:close/>
                </a:path>
                <a:path w="3532504" h="1207770">
                  <a:moveTo>
                    <a:pt x="603839" y="99885"/>
                  </a:moveTo>
                  <a:lnTo>
                    <a:pt x="652373" y="102192"/>
                  </a:lnTo>
                  <a:lnTo>
                    <a:pt x="699602" y="108972"/>
                  </a:lnTo>
                  <a:lnTo>
                    <a:pt x="745315" y="120014"/>
                  </a:lnTo>
                  <a:lnTo>
                    <a:pt x="789300" y="135107"/>
                  </a:lnTo>
                  <a:lnTo>
                    <a:pt x="831346" y="154039"/>
                  </a:lnTo>
                  <a:lnTo>
                    <a:pt x="871242" y="176600"/>
                  </a:lnTo>
                  <a:lnTo>
                    <a:pt x="908777" y="202578"/>
                  </a:lnTo>
                  <a:lnTo>
                    <a:pt x="943739" y="231762"/>
                  </a:lnTo>
                  <a:lnTo>
                    <a:pt x="975918" y="263941"/>
                  </a:lnTo>
                  <a:lnTo>
                    <a:pt x="1005102" y="298903"/>
                  </a:lnTo>
                  <a:lnTo>
                    <a:pt x="1031080" y="336437"/>
                  </a:lnTo>
                  <a:lnTo>
                    <a:pt x="1053641" y="376333"/>
                  </a:lnTo>
                  <a:lnTo>
                    <a:pt x="1072573" y="418379"/>
                  </a:lnTo>
                  <a:lnTo>
                    <a:pt x="1087666" y="462363"/>
                  </a:lnTo>
                  <a:lnTo>
                    <a:pt x="1098708" y="508075"/>
                  </a:lnTo>
                  <a:lnTo>
                    <a:pt x="1105488" y="555304"/>
                  </a:lnTo>
                  <a:lnTo>
                    <a:pt x="1107795" y="603838"/>
                  </a:lnTo>
                  <a:lnTo>
                    <a:pt x="1105488" y="652372"/>
                  </a:lnTo>
                  <a:lnTo>
                    <a:pt x="1098708" y="699601"/>
                  </a:lnTo>
                  <a:lnTo>
                    <a:pt x="1087666" y="745313"/>
                  </a:lnTo>
                  <a:lnTo>
                    <a:pt x="1072573" y="789298"/>
                  </a:lnTo>
                  <a:lnTo>
                    <a:pt x="1053641" y="831344"/>
                  </a:lnTo>
                  <a:lnTo>
                    <a:pt x="1031080" y="871240"/>
                  </a:lnTo>
                  <a:lnTo>
                    <a:pt x="1005102" y="908774"/>
                  </a:lnTo>
                  <a:lnTo>
                    <a:pt x="975918" y="943737"/>
                  </a:lnTo>
                  <a:lnTo>
                    <a:pt x="943739" y="975915"/>
                  </a:lnTo>
                  <a:lnTo>
                    <a:pt x="908777" y="1005099"/>
                  </a:lnTo>
                  <a:lnTo>
                    <a:pt x="871242" y="1031077"/>
                  </a:lnTo>
                  <a:lnTo>
                    <a:pt x="831346" y="1053637"/>
                  </a:lnTo>
                  <a:lnTo>
                    <a:pt x="789300" y="1072570"/>
                  </a:lnTo>
                  <a:lnTo>
                    <a:pt x="745315" y="1087662"/>
                  </a:lnTo>
                  <a:lnTo>
                    <a:pt x="699602" y="1098704"/>
                  </a:lnTo>
                  <a:lnTo>
                    <a:pt x="652373" y="1105484"/>
                  </a:lnTo>
                  <a:lnTo>
                    <a:pt x="603839" y="1107791"/>
                  </a:lnTo>
                  <a:lnTo>
                    <a:pt x="555305" y="1105484"/>
                  </a:lnTo>
                  <a:lnTo>
                    <a:pt x="508077" y="1098704"/>
                  </a:lnTo>
                  <a:lnTo>
                    <a:pt x="462365" y="1087662"/>
                  </a:lnTo>
                  <a:lnTo>
                    <a:pt x="418380" y="1072570"/>
                  </a:lnTo>
                  <a:lnTo>
                    <a:pt x="376334" y="1053637"/>
                  </a:lnTo>
                  <a:lnTo>
                    <a:pt x="336438" y="1031077"/>
                  </a:lnTo>
                  <a:lnTo>
                    <a:pt x="298904" y="1005099"/>
                  </a:lnTo>
                  <a:lnTo>
                    <a:pt x="263941" y="975915"/>
                  </a:lnTo>
                  <a:lnTo>
                    <a:pt x="231763" y="943737"/>
                  </a:lnTo>
                  <a:lnTo>
                    <a:pt x="202579" y="908774"/>
                  </a:lnTo>
                  <a:lnTo>
                    <a:pt x="176601" y="871240"/>
                  </a:lnTo>
                  <a:lnTo>
                    <a:pt x="154040" y="831344"/>
                  </a:lnTo>
                  <a:lnTo>
                    <a:pt x="135107" y="789298"/>
                  </a:lnTo>
                  <a:lnTo>
                    <a:pt x="120014" y="745313"/>
                  </a:lnTo>
                  <a:lnTo>
                    <a:pt x="108972" y="699601"/>
                  </a:lnTo>
                  <a:lnTo>
                    <a:pt x="102192" y="652372"/>
                  </a:lnTo>
                  <a:lnTo>
                    <a:pt x="99885" y="603838"/>
                  </a:lnTo>
                  <a:lnTo>
                    <a:pt x="102192" y="555304"/>
                  </a:lnTo>
                  <a:lnTo>
                    <a:pt x="108972" y="508075"/>
                  </a:lnTo>
                  <a:lnTo>
                    <a:pt x="120014" y="462363"/>
                  </a:lnTo>
                  <a:lnTo>
                    <a:pt x="135107" y="418379"/>
                  </a:lnTo>
                  <a:lnTo>
                    <a:pt x="154040" y="376333"/>
                  </a:lnTo>
                  <a:lnTo>
                    <a:pt x="176601" y="336437"/>
                  </a:lnTo>
                  <a:lnTo>
                    <a:pt x="202579" y="298903"/>
                  </a:lnTo>
                  <a:lnTo>
                    <a:pt x="231763" y="263941"/>
                  </a:lnTo>
                  <a:lnTo>
                    <a:pt x="263941" y="231762"/>
                  </a:lnTo>
                  <a:lnTo>
                    <a:pt x="298904" y="202578"/>
                  </a:lnTo>
                  <a:lnTo>
                    <a:pt x="336438" y="176600"/>
                  </a:lnTo>
                  <a:lnTo>
                    <a:pt x="376334" y="154039"/>
                  </a:lnTo>
                  <a:lnTo>
                    <a:pt x="418380" y="135107"/>
                  </a:lnTo>
                  <a:lnTo>
                    <a:pt x="462365" y="120014"/>
                  </a:lnTo>
                  <a:lnTo>
                    <a:pt x="508077" y="108972"/>
                  </a:lnTo>
                  <a:lnTo>
                    <a:pt x="555305" y="102192"/>
                  </a:lnTo>
                  <a:lnTo>
                    <a:pt x="603839" y="99885"/>
                  </a:lnTo>
                  <a:close/>
                </a:path>
                <a:path w="3532504" h="1207770">
                  <a:moveTo>
                    <a:pt x="603839" y="408613"/>
                  </a:moveTo>
                  <a:lnTo>
                    <a:pt x="648602" y="413769"/>
                  </a:lnTo>
                  <a:lnTo>
                    <a:pt x="689694" y="428456"/>
                  </a:lnTo>
                  <a:lnTo>
                    <a:pt x="725943" y="451502"/>
                  </a:lnTo>
                  <a:lnTo>
                    <a:pt x="756177" y="481735"/>
                  </a:lnTo>
                  <a:lnTo>
                    <a:pt x="779223" y="517983"/>
                  </a:lnTo>
                  <a:lnTo>
                    <a:pt x="793911" y="559074"/>
                  </a:lnTo>
                  <a:lnTo>
                    <a:pt x="799067" y="603838"/>
                  </a:lnTo>
                  <a:lnTo>
                    <a:pt x="793911" y="648601"/>
                  </a:lnTo>
                  <a:lnTo>
                    <a:pt x="779223" y="689693"/>
                  </a:lnTo>
                  <a:lnTo>
                    <a:pt x="756177" y="725941"/>
                  </a:lnTo>
                  <a:lnTo>
                    <a:pt x="725943" y="756174"/>
                  </a:lnTo>
                  <a:lnTo>
                    <a:pt x="689694" y="779219"/>
                  </a:lnTo>
                  <a:lnTo>
                    <a:pt x="648602" y="793906"/>
                  </a:lnTo>
                  <a:lnTo>
                    <a:pt x="603839" y="799062"/>
                  </a:lnTo>
                  <a:lnTo>
                    <a:pt x="559077" y="793906"/>
                  </a:lnTo>
                  <a:lnTo>
                    <a:pt x="517985" y="779219"/>
                  </a:lnTo>
                  <a:lnTo>
                    <a:pt x="481737" y="756174"/>
                  </a:lnTo>
                  <a:lnTo>
                    <a:pt x="451504" y="725941"/>
                  </a:lnTo>
                  <a:lnTo>
                    <a:pt x="428458" y="689693"/>
                  </a:lnTo>
                  <a:lnTo>
                    <a:pt x="413771" y="648601"/>
                  </a:lnTo>
                  <a:lnTo>
                    <a:pt x="408614" y="603838"/>
                  </a:lnTo>
                  <a:lnTo>
                    <a:pt x="413771" y="559074"/>
                  </a:lnTo>
                  <a:lnTo>
                    <a:pt x="428458" y="517983"/>
                  </a:lnTo>
                  <a:lnTo>
                    <a:pt x="451504" y="481735"/>
                  </a:lnTo>
                  <a:lnTo>
                    <a:pt x="481737" y="451502"/>
                  </a:lnTo>
                  <a:lnTo>
                    <a:pt x="517985" y="428456"/>
                  </a:lnTo>
                  <a:lnTo>
                    <a:pt x="559077" y="413769"/>
                  </a:lnTo>
                  <a:lnTo>
                    <a:pt x="603839" y="408613"/>
                  </a:lnTo>
                  <a:close/>
                </a:path>
                <a:path w="3532504" h="1207770">
                  <a:moveTo>
                    <a:pt x="2942017" y="612921"/>
                  </a:moveTo>
                  <a:lnTo>
                    <a:pt x="2943748" y="554051"/>
                  </a:lnTo>
                  <a:lnTo>
                    <a:pt x="2948823" y="497019"/>
                  </a:lnTo>
                  <a:lnTo>
                    <a:pt x="2957061" y="442151"/>
                  </a:lnTo>
                  <a:lnTo>
                    <a:pt x="2968283" y="389779"/>
                  </a:lnTo>
                  <a:lnTo>
                    <a:pt x="2982307" y="340233"/>
                  </a:lnTo>
                  <a:lnTo>
                    <a:pt x="2998955" y="293840"/>
                  </a:lnTo>
                  <a:lnTo>
                    <a:pt x="3018046" y="250932"/>
                  </a:lnTo>
                  <a:lnTo>
                    <a:pt x="3039400" y="211837"/>
                  </a:lnTo>
                  <a:lnTo>
                    <a:pt x="3062838" y="176886"/>
                  </a:lnTo>
                  <a:lnTo>
                    <a:pt x="3088178" y="146407"/>
                  </a:lnTo>
                  <a:lnTo>
                    <a:pt x="3143848" y="100187"/>
                  </a:lnTo>
                  <a:lnTo>
                    <a:pt x="3204971" y="75814"/>
                  </a:lnTo>
                  <a:lnTo>
                    <a:pt x="3237127" y="72644"/>
                  </a:lnTo>
                  <a:lnTo>
                    <a:pt x="3269283" y="75814"/>
                  </a:lnTo>
                  <a:lnTo>
                    <a:pt x="3330405" y="100187"/>
                  </a:lnTo>
                  <a:lnTo>
                    <a:pt x="3386076" y="146407"/>
                  </a:lnTo>
                  <a:lnTo>
                    <a:pt x="3411417" y="176886"/>
                  </a:lnTo>
                  <a:lnTo>
                    <a:pt x="3434855" y="211837"/>
                  </a:lnTo>
                  <a:lnTo>
                    <a:pt x="3456209" y="250932"/>
                  </a:lnTo>
                  <a:lnTo>
                    <a:pt x="3475300" y="293840"/>
                  </a:lnTo>
                  <a:lnTo>
                    <a:pt x="3491949" y="340232"/>
                  </a:lnTo>
                  <a:lnTo>
                    <a:pt x="3505974" y="389779"/>
                  </a:lnTo>
                  <a:lnTo>
                    <a:pt x="3517195" y="442151"/>
                  </a:lnTo>
                  <a:lnTo>
                    <a:pt x="3525434" y="497019"/>
                  </a:lnTo>
                  <a:lnTo>
                    <a:pt x="3530509" y="554051"/>
                  </a:lnTo>
                  <a:lnTo>
                    <a:pt x="3532240" y="612921"/>
                  </a:lnTo>
                  <a:lnTo>
                    <a:pt x="3530509" y="671790"/>
                  </a:lnTo>
                  <a:lnTo>
                    <a:pt x="3525434" y="728824"/>
                  </a:lnTo>
                  <a:lnTo>
                    <a:pt x="3517195" y="783691"/>
                  </a:lnTo>
                  <a:lnTo>
                    <a:pt x="3505974" y="836063"/>
                  </a:lnTo>
                  <a:lnTo>
                    <a:pt x="3491949" y="885611"/>
                  </a:lnTo>
                  <a:lnTo>
                    <a:pt x="3475300" y="932003"/>
                  </a:lnTo>
                  <a:lnTo>
                    <a:pt x="3456209" y="974912"/>
                  </a:lnTo>
                  <a:lnTo>
                    <a:pt x="3434855" y="1014007"/>
                  </a:lnTo>
                  <a:lnTo>
                    <a:pt x="3411417" y="1048959"/>
                  </a:lnTo>
                  <a:lnTo>
                    <a:pt x="3386076" y="1079437"/>
                  </a:lnTo>
                  <a:lnTo>
                    <a:pt x="3330405" y="1125658"/>
                  </a:lnTo>
                  <a:lnTo>
                    <a:pt x="3269283" y="1150031"/>
                  </a:lnTo>
                  <a:lnTo>
                    <a:pt x="3237127" y="1153201"/>
                  </a:lnTo>
                  <a:lnTo>
                    <a:pt x="3204971" y="1150031"/>
                  </a:lnTo>
                  <a:lnTo>
                    <a:pt x="3143848" y="1125658"/>
                  </a:lnTo>
                  <a:lnTo>
                    <a:pt x="3088178" y="1079437"/>
                  </a:lnTo>
                  <a:lnTo>
                    <a:pt x="3062838" y="1048959"/>
                  </a:lnTo>
                  <a:lnTo>
                    <a:pt x="3039400" y="1014007"/>
                  </a:lnTo>
                  <a:lnTo>
                    <a:pt x="3018046" y="974912"/>
                  </a:lnTo>
                  <a:lnTo>
                    <a:pt x="2998955" y="932003"/>
                  </a:lnTo>
                  <a:lnTo>
                    <a:pt x="2982307" y="885611"/>
                  </a:lnTo>
                  <a:lnTo>
                    <a:pt x="2968283" y="836063"/>
                  </a:lnTo>
                  <a:lnTo>
                    <a:pt x="2957061" y="783691"/>
                  </a:lnTo>
                  <a:lnTo>
                    <a:pt x="2948823" y="728824"/>
                  </a:lnTo>
                  <a:lnTo>
                    <a:pt x="2943748" y="671790"/>
                  </a:lnTo>
                  <a:lnTo>
                    <a:pt x="2942017" y="612921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3299215" y="1878443"/>
              <a:ext cx="955040" cy="1083310"/>
            </a:xfrm>
            <a:custGeom>
              <a:avLst/>
              <a:gdLst/>
              <a:ahLst/>
              <a:cxnLst/>
              <a:rect l="l" t="t" r="r" b="b"/>
              <a:pathLst>
                <a:path w="955039" h="1083310">
                  <a:moveTo>
                    <a:pt x="669675" y="0"/>
                  </a:moveTo>
                  <a:lnTo>
                    <a:pt x="638681" y="216"/>
                  </a:lnTo>
                  <a:lnTo>
                    <a:pt x="544702" y="32788"/>
                  </a:lnTo>
                  <a:lnTo>
                    <a:pt x="312694" y="115201"/>
                  </a:lnTo>
                  <a:lnTo>
                    <a:pt x="218715" y="147772"/>
                  </a:lnTo>
                  <a:lnTo>
                    <a:pt x="155165" y="179721"/>
                  </a:lnTo>
                  <a:lnTo>
                    <a:pt x="102354" y="230174"/>
                  </a:lnTo>
                  <a:lnTo>
                    <a:pt x="80004" y="261236"/>
                  </a:lnTo>
                  <a:lnTo>
                    <a:pt x="60372" y="295597"/>
                  </a:lnTo>
                  <a:lnTo>
                    <a:pt x="43469" y="332817"/>
                  </a:lnTo>
                  <a:lnTo>
                    <a:pt x="29308" y="372454"/>
                  </a:lnTo>
                  <a:lnTo>
                    <a:pt x="17898" y="414065"/>
                  </a:lnTo>
                  <a:lnTo>
                    <a:pt x="9250" y="457208"/>
                  </a:lnTo>
                  <a:lnTo>
                    <a:pt x="3378" y="501442"/>
                  </a:lnTo>
                  <a:lnTo>
                    <a:pt x="290" y="546324"/>
                  </a:lnTo>
                  <a:lnTo>
                    <a:pt x="0" y="591413"/>
                  </a:lnTo>
                  <a:lnTo>
                    <a:pt x="2516" y="636266"/>
                  </a:lnTo>
                  <a:lnTo>
                    <a:pt x="7852" y="680441"/>
                  </a:lnTo>
                  <a:lnTo>
                    <a:pt x="16018" y="723498"/>
                  </a:lnTo>
                  <a:lnTo>
                    <a:pt x="27026" y="764992"/>
                  </a:lnTo>
                  <a:lnTo>
                    <a:pt x="40886" y="804484"/>
                  </a:lnTo>
                  <a:lnTo>
                    <a:pt x="57609" y="841530"/>
                  </a:lnTo>
                  <a:lnTo>
                    <a:pt x="77208" y="875688"/>
                  </a:lnTo>
                  <a:lnTo>
                    <a:pt x="99692" y="906517"/>
                  </a:lnTo>
                  <a:lnTo>
                    <a:pt x="153364" y="956419"/>
                  </a:lnTo>
                  <a:lnTo>
                    <a:pt x="218715" y="987700"/>
                  </a:lnTo>
                  <a:lnTo>
                    <a:pt x="663653" y="1083046"/>
                  </a:lnTo>
                  <a:lnTo>
                    <a:pt x="698020" y="1073210"/>
                  </a:lnTo>
                  <a:lnTo>
                    <a:pt x="759952" y="1041658"/>
                  </a:lnTo>
                  <a:lnTo>
                    <a:pt x="812973" y="995967"/>
                  </a:lnTo>
                  <a:lnTo>
                    <a:pt x="857277" y="938174"/>
                  </a:lnTo>
                  <a:lnTo>
                    <a:pt x="893054" y="870318"/>
                  </a:lnTo>
                  <a:lnTo>
                    <a:pt x="907806" y="833254"/>
                  </a:lnTo>
                  <a:lnTo>
                    <a:pt x="920498" y="794439"/>
                  </a:lnTo>
                  <a:lnTo>
                    <a:pt x="931155" y="754127"/>
                  </a:lnTo>
                  <a:lnTo>
                    <a:pt x="939800" y="712573"/>
                  </a:lnTo>
                  <a:lnTo>
                    <a:pt x="946458" y="670033"/>
                  </a:lnTo>
                  <a:lnTo>
                    <a:pt x="951152" y="626760"/>
                  </a:lnTo>
                  <a:lnTo>
                    <a:pt x="953907" y="583011"/>
                  </a:lnTo>
                  <a:lnTo>
                    <a:pt x="954746" y="539039"/>
                  </a:lnTo>
                  <a:lnTo>
                    <a:pt x="953694" y="495099"/>
                  </a:lnTo>
                  <a:lnTo>
                    <a:pt x="950774" y="451447"/>
                  </a:lnTo>
                  <a:lnTo>
                    <a:pt x="946011" y="408337"/>
                  </a:lnTo>
                  <a:lnTo>
                    <a:pt x="939429" y="366023"/>
                  </a:lnTo>
                  <a:lnTo>
                    <a:pt x="931051" y="324761"/>
                  </a:lnTo>
                  <a:lnTo>
                    <a:pt x="920902" y="284806"/>
                  </a:lnTo>
                  <a:lnTo>
                    <a:pt x="909005" y="246412"/>
                  </a:lnTo>
                  <a:lnTo>
                    <a:pt x="895385" y="209834"/>
                  </a:lnTo>
                  <a:lnTo>
                    <a:pt x="863070" y="143146"/>
                  </a:lnTo>
                  <a:lnTo>
                    <a:pt x="824150" y="86780"/>
                  </a:lnTo>
                  <a:lnTo>
                    <a:pt x="778816" y="42775"/>
                  </a:lnTo>
                  <a:lnTo>
                    <a:pt x="727260" y="13168"/>
                  </a:lnTo>
                  <a:lnTo>
                    <a:pt x="699209" y="4402"/>
                  </a:lnTo>
                  <a:lnTo>
                    <a:pt x="6696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3299215" y="1878443"/>
              <a:ext cx="955040" cy="1083310"/>
            </a:xfrm>
            <a:custGeom>
              <a:avLst/>
              <a:gdLst/>
              <a:ahLst/>
              <a:cxnLst/>
              <a:rect l="l" t="t" r="r" b="b"/>
              <a:pathLst>
                <a:path w="955039" h="1083310">
                  <a:moveTo>
                    <a:pt x="218715" y="147772"/>
                  </a:moveTo>
                  <a:lnTo>
                    <a:pt x="265901" y="131552"/>
                  </a:lnTo>
                  <a:lnTo>
                    <a:pt x="312694" y="115201"/>
                  </a:lnTo>
                  <a:lnTo>
                    <a:pt x="359208" y="98756"/>
                  </a:lnTo>
                  <a:lnTo>
                    <a:pt x="405553" y="82255"/>
                  </a:lnTo>
                  <a:lnTo>
                    <a:pt x="451843" y="65735"/>
                  </a:lnTo>
                  <a:lnTo>
                    <a:pt x="498188" y="49234"/>
                  </a:lnTo>
                  <a:lnTo>
                    <a:pt x="544702" y="32788"/>
                  </a:lnTo>
                  <a:lnTo>
                    <a:pt x="591495" y="16437"/>
                  </a:lnTo>
                  <a:lnTo>
                    <a:pt x="638681" y="216"/>
                  </a:lnTo>
                  <a:lnTo>
                    <a:pt x="669675" y="0"/>
                  </a:lnTo>
                  <a:lnTo>
                    <a:pt x="699209" y="4402"/>
                  </a:lnTo>
                  <a:lnTo>
                    <a:pt x="753803" y="26044"/>
                  </a:lnTo>
                  <a:lnTo>
                    <a:pt x="802272" y="63105"/>
                  </a:lnTo>
                  <a:lnTo>
                    <a:pt x="844423" y="113545"/>
                  </a:lnTo>
                  <a:lnTo>
                    <a:pt x="880065" y="175327"/>
                  </a:lnTo>
                  <a:lnTo>
                    <a:pt x="909005" y="246412"/>
                  </a:lnTo>
                  <a:lnTo>
                    <a:pt x="920902" y="284806"/>
                  </a:lnTo>
                  <a:lnTo>
                    <a:pt x="931051" y="324761"/>
                  </a:lnTo>
                  <a:lnTo>
                    <a:pt x="939429" y="366023"/>
                  </a:lnTo>
                  <a:lnTo>
                    <a:pt x="946011" y="408337"/>
                  </a:lnTo>
                  <a:lnTo>
                    <a:pt x="950774" y="451447"/>
                  </a:lnTo>
                  <a:lnTo>
                    <a:pt x="953694" y="495099"/>
                  </a:lnTo>
                  <a:lnTo>
                    <a:pt x="954746" y="539039"/>
                  </a:lnTo>
                  <a:lnTo>
                    <a:pt x="953907" y="583011"/>
                  </a:lnTo>
                  <a:lnTo>
                    <a:pt x="951152" y="626760"/>
                  </a:lnTo>
                  <a:lnTo>
                    <a:pt x="946458" y="670033"/>
                  </a:lnTo>
                  <a:lnTo>
                    <a:pt x="939800" y="712573"/>
                  </a:lnTo>
                  <a:lnTo>
                    <a:pt x="931155" y="754127"/>
                  </a:lnTo>
                  <a:lnTo>
                    <a:pt x="920498" y="794439"/>
                  </a:lnTo>
                  <a:lnTo>
                    <a:pt x="907806" y="833254"/>
                  </a:lnTo>
                  <a:lnTo>
                    <a:pt x="893054" y="870318"/>
                  </a:lnTo>
                  <a:lnTo>
                    <a:pt x="876219" y="905377"/>
                  </a:lnTo>
                  <a:lnTo>
                    <a:pt x="836203" y="968455"/>
                  </a:lnTo>
                  <a:lnTo>
                    <a:pt x="787564" y="1020452"/>
                  </a:lnTo>
                  <a:lnTo>
                    <a:pt x="730112" y="1059329"/>
                  </a:lnTo>
                  <a:lnTo>
                    <a:pt x="663653" y="1083046"/>
                  </a:lnTo>
                  <a:lnTo>
                    <a:pt x="614216" y="1072452"/>
                  </a:lnTo>
                  <a:lnTo>
                    <a:pt x="564778" y="1061859"/>
                  </a:lnTo>
                  <a:lnTo>
                    <a:pt x="515341" y="1051265"/>
                  </a:lnTo>
                  <a:lnTo>
                    <a:pt x="465903" y="1040671"/>
                  </a:lnTo>
                  <a:lnTo>
                    <a:pt x="416466" y="1030077"/>
                  </a:lnTo>
                  <a:lnTo>
                    <a:pt x="367028" y="1019483"/>
                  </a:lnTo>
                  <a:lnTo>
                    <a:pt x="317590" y="1008889"/>
                  </a:lnTo>
                  <a:lnTo>
                    <a:pt x="268153" y="998294"/>
                  </a:lnTo>
                  <a:lnTo>
                    <a:pt x="218715" y="987700"/>
                  </a:lnTo>
                  <a:lnTo>
                    <a:pt x="153364" y="956419"/>
                  </a:lnTo>
                  <a:lnTo>
                    <a:pt x="99692" y="906517"/>
                  </a:lnTo>
                  <a:lnTo>
                    <a:pt x="77208" y="875688"/>
                  </a:lnTo>
                  <a:lnTo>
                    <a:pt x="57609" y="841530"/>
                  </a:lnTo>
                  <a:lnTo>
                    <a:pt x="40886" y="804484"/>
                  </a:lnTo>
                  <a:lnTo>
                    <a:pt x="27026" y="764992"/>
                  </a:lnTo>
                  <a:lnTo>
                    <a:pt x="16018" y="723498"/>
                  </a:lnTo>
                  <a:lnTo>
                    <a:pt x="7852" y="680441"/>
                  </a:lnTo>
                  <a:lnTo>
                    <a:pt x="2516" y="636266"/>
                  </a:lnTo>
                  <a:lnTo>
                    <a:pt x="0" y="591413"/>
                  </a:lnTo>
                  <a:lnTo>
                    <a:pt x="290" y="546324"/>
                  </a:lnTo>
                  <a:lnTo>
                    <a:pt x="3378" y="501442"/>
                  </a:lnTo>
                  <a:lnTo>
                    <a:pt x="9250" y="457208"/>
                  </a:lnTo>
                  <a:lnTo>
                    <a:pt x="17898" y="414065"/>
                  </a:lnTo>
                  <a:lnTo>
                    <a:pt x="29308" y="372454"/>
                  </a:lnTo>
                  <a:lnTo>
                    <a:pt x="43469" y="332817"/>
                  </a:lnTo>
                  <a:lnTo>
                    <a:pt x="60372" y="295597"/>
                  </a:lnTo>
                  <a:lnTo>
                    <a:pt x="80004" y="261236"/>
                  </a:lnTo>
                  <a:lnTo>
                    <a:pt x="102354" y="230174"/>
                  </a:lnTo>
                  <a:lnTo>
                    <a:pt x="155165" y="179721"/>
                  </a:lnTo>
                  <a:lnTo>
                    <a:pt x="185603" y="161212"/>
                  </a:lnTo>
                  <a:lnTo>
                    <a:pt x="218715" y="147772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3295462" y="2026213"/>
              <a:ext cx="507365" cy="844550"/>
            </a:xfrm>
            <a:custGeom>
              <a:avLst/>
              <a:gdLst/>
              <a:ahLst/>
              <a:cxnLst/>
              <a:rect l="l" t="t" r="r" b="b"/>
              <a:pathLst>
                <a:path w="507364" h="844550">
                  <a:moveTo>
                    <a:pt x="253375" y="0"/>
                  </a:moveTo>
                  <a:lnTo>
                    <a:pt x="186017" y="15082"/>
                  </a:lnTo>
                  <a:lnTo>
                    <a:pt x="125491" y="57647"/>
                  </a:lnTo>
                  <a:lnTo>
                    <a:pt x="98544" y="87978"/>
                  </a:lnTo>
                  <a:lnTo>
                    <a:pt x="74211" y="123670"/>
                  </a:lnTo>
                  <a:lnTo>
                    <a:pt x="52793" y="164220"/>
                  </a:lnTo>
                  <a:lnTo>
                    <a:pt x="34592" y="209125"/>
                  </a:lnTo>
                  <a:lnTo>
                    <a:pt x="19911" y="257882"/>
                  </a:lnTo>
                  <a:lnTo>
                    <a:pt x="9050" y="309988"/>
                  </a:lnTo>
                  <a:lnTo>
                    <a:pt x="2312" y="364940"/>
                  </a:lnTo>
                  <a:lnTo>
                    <a:pt x="0" y="422235"/>
                  </a:lnTo>
                  <a:lnTo>
                    <a:pt x="2312" y="479530"/>
                  </a:lnTo>
                  <a:lnTo>
                    <a:pt x="9050" y="534482"/>
                  </a:lnTo>
                  <a:lnTo>
                    <a:pt x="19911" y="586588"/>
                  </a:lnTo>
                  <a:lnTo>
                    <a:pt x="34592" y="635346"/>
                  </a:lnTo>
                  <a:lnTo>
                    <a:pt x="52793" y="680251"/>
                  </a:lnTo>
                  <a:lnTo>
                    <a:pt x="74211" y="720801"/>
                  </a:lnTo>
                  <a:lnTo>
                    <a:pt x="98544" y="756493"/>
                  </a:lnTo>
                  <a:lnTo>
                    <a:pt x="125491" y="786824"/>
                  </a:lnTo>
                  <a:lnTo>
                    <a:pt x="154749" y="811290"/>
                  </a:lnTo>
                  <a:lnTo>
                    <a:pt x="218993" y="840617"/>
                  </a:lnTo>
                  <a:lnTo>
                    <a:pt x="253375" y="844472"/>
                  </a:lnTo>
                  <a:lnTo>
                    <a:pt x="287757" y="840617"/>
                  </a:lnTo>
                  <a:lnTo>
                    <a:pt x="352002" y="811290"/>
                  </a:lnTo>
                  <a:lnTo>
                    <a:pt x="381261" y="786824"/>
                  </a:lnTo>
                  <a:lnTo>
                    <a:pt x="408208" y="756493"/>
                  </a:lnTo>
                  <a:lnTo>
                    <a:pt x="432541" y="720801"/>
                  </a:lnTo>
                  <a:lnTo>
                    <a:pt x="453959" y="680251"/>
                  </a:lnTo>
                  <a:lnTo>
                    <a:pt x="472160" y="635346"/>
                  </a:lnTo>
                  <a:lnTo>
                    <a:pt x="486842" y="586588"/>
                  </a:lnTo>
                  <a:lnTo>
                    <a:pt x="497703" y="534482"/>
                  </a:lnTo>
                  <a:lnTo>
                    <a:pt x="504441" y="479530"/>
                  </a:lnTo>
                  <a:lnTo>
                    <a:pt x="506754" y="422235"/>
                  </a:lnTo>
                  <a:lnTo>
                    <a:pt x="504441" y="364940"/>
                  </a:lnTo>
                  <a:lnTo>
                    <a:pt x="497703" y="309988"/>
                  </a:lnTo>
                  <a:lnTo>
                    <a:pt x="486842" y="257882"/>
                  </a:lnTo>
                  <a:lnTo>
                    <a:pt x="472160" y="209125"/>
                  </a:lnTo>
                  <a:lnTo>
                    <a:pt x="453959" y="164220"/>
                  </a:lnTo>
                  <a:lnTo>
                    <a:pt x="432541" y="123670"/>
                  </a:lnTo>
                  <a:lnTo>
                    <a:pt x="408208" y="87978"/>
                  </a:lnTo>
                  <a:lnTo>
                    <a:pt x="381261" y="57647"/>
                  </a:lnTo>
                  <a:lnTo>
                    <a:pt x="352002" y="33181"/>
                  </a:lnTo>
                  <a:lnTo>
                    <a:pt x="287757" y="3854"/>
                  </a:lnTo>
                  <a:lnTo>
                    <a:pt x="2533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3295462" y="2026213"/>
              <a:ext cx="507365" cy="844550"/>
            </a:xfrm>
            <a:custGeom>
              <a:avLst/>
              <a:gdLst/>
              <a:ahLst/>
              <a:cxnLst/>
              <a:rect l="l" t="t" r="r" b="b"/>
              <a:pathLst>
                <a:path w="507364" h="844550">
                  <a:moveTo>
                    <a:pt x="0" y="422235"/>
                  </a:moveTo>
                  <a:lnTo>
                    <a:pt x="2312" y="364940"/>
                  </a:lnTo>
                  <a:lnTo>
                    <a:pt x="9050" y="309988"/>
                  </a:lnTo>
                  <a:lnTo>
                    <a:pt x="19911" y="257882"/>
                  </a:lnTo>
                  <a:lnTo>
                    <a:pt x="34592" y="209125"/>
                  </a:lnTo>
                  <a:lnTo>
                    <a:pt x="52793" y="164220"/>
                  </a:lnTo>
                  <a:lnTo>
                    <a:pt x="74211" y="123670"/>
                  </a:lnTo>
                  <a:lnTo>
                    <a:pt x="98544" y="87978"/>
                  </a:lnTo>
                  <a:lnTo>
                    <a:pt x="125491" y="57647"/>
                  </a:lnTo>
                  <a:lnTo>
                    <a:pt x="154749" y="33181"/>
                  </a:lnTo>
                  <a:lnTo>
                    <a:pt x="218993" y="3854"/>
                  </a:lnTo>
                  <a:lnTo>
                    <a:pt x="253375" y="0"/>
                  </a:lnTo>
                  <a:lnTo>
                    <a:pt x="287757" y="3854"/>
                  </a:lnTo>
                  <a:lnTo>
                    <a:pt x="352002" y="33181"/>
                  </a:lnTo>
                  <a:lnTo>
                    <a:pt x="381261" y="57647"/>
                  </a:lnTo>
                  <a:lnTo>
                    <a:pt x="408208" y="87978"/>
                  </a:lnTo>
                  <a:lnTo>
                    <a:pt x="432541" y="123670"/>
                  </a:lnTo>
                  <a:lnTo>
                    <a:pt x="453959" y="164220"/>
                  </a:lnTo>
                  <a:lnTo>
                    <a:pt x="472160" y="209125"/>
                  </a:lnTo>
                  <a:lnTo>
                    <a:pt x="486842" y="257882"/>
                  </a:lnTo>
                  <a:lnTo>
                    <a:pt x="497703" y="309988"/>
                  </a:lnTo>
                  <a:lnTo>
                    <a:pt x="504441" y="364940"/>
                  </a:lnTo>
                  <a:lnTo>
                    <a:pt x="506754" y="422235"/>
                  </a:lnTo>
                  <a:lnTo>
                    <a:pt x="504441" y="479530"/>
                  </a:lnTo>
                  <a:lnTo>
                    <a:pt x="497703" y="534482"/>
                  </a:lnTo>
                  <a:lnTo>
                    <a:pt x="486842" y="586588"/>
                  </a:lnTo>
                  <a:lnTo>
                    <a:pt x="472160" y="635346"/>
                  </a:lnTo>
                  <a:lnTo>
                    <a:pt x="453959" y="680251"/>
                  </a:lnTo>
                  <a:lnTo>
                    <a:pt x="432541" y="720801"/>
                  </a:lnTo>
                  <a:lnTo>
                    <a:pt x="408208" y="756493"/>
                  </a:lnTo>
                  <a:lnTo>
                    <a:pt x="381261" y="786824"/>
                  </a:lnTo>
                  <a:lnTo>
                    <a:pt x="352002" y="811290"/>
                  </a:lnTo>
                  <a:lnTo>
                    <a:pt x="287757" y="840617"/>
                  </a:lnTo>
                  <a:lnTo>
                    <a:pt x="253375" y="844472"/>
                  </a:lnTo>
                  <a:lnTo>
                    <a:pt x="218993" y="840617"/>
                  </a:lnTo>
                  <a:lnTo>
                    <a:pt x="154749" y="811290"/>
                  </a:lnTo>
                  <a:lnTo>
                    <a:pt x="125491" y="786824"/>
                  </a:lnTo>
                  <a:lnTo>
                    <a:pt x="98544" y="756493"/>
                  </a:lnTo>
                  <a:lnTo>
                    <a:pt x="74211" y="720801"/>
                  </a:lnTo>
                  <a:lnTo>
                    <a:pt x="52793" y="680251"/>
                  </a:lnTo>
                  <a:lnTo>
                    <a:pt x="34592" y="635346"/>
                  </a:lnTo>
                  <a:lnTo>
                    <a:pt x="19911" y="586588"/>
                  </a:lnTo>
                  <a:lnTo>
                    <a:pt x="9050" y="534482"/>
                  </a:lnTo>
                  <a:lnTo>
                    <a:pt x="2312" y="479530"/>
                  </a:lnTo>
                  <a:lnTo>
                    <a:pt x="0" y="422235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1177074" y="2291868"/>
              <a:ext cx="2378710" cy="240665"/>
            </a:xfrm>
            <a:custGeom>
              <a:avLst/>
              <a:gdLst/>
              <a:ahLst/>
              <a:cxnLst/>
              <a:rect l="l" t="t" r="r" b="b"/>
              <a:pathLst>
                <a:path w="2378710" h="240664">
                  <a:moveTo>
                    <a:pt x="2272748" y="0"/>
                  </a:moveTo>
                  <a:lnTo>
                    <a:pt x="147960" y="0"/>
                  </a:lnTo>
                  <a:lnTo>
                    <a:pt x="108595" y="3902"/>
                  </a:lnTo>
                  <a:lnTo>
                    <a:pt x="47124" y="32213"/>
                  </a:lnTo>
                  <a:lnTo>
                    <a:pt x="10279" y="79061"/>
                  </a:lnTo>
                  <a:lnTo>
                    <a:pt x="0" y="133880"/>
                  </a:lnTo>
                  <a:lnTo>
                    <a:pt x="5429" y="160977"/>
                  </a:lnTo>
                  <a:lnTo>
                    <a:pt x="38636" y="207941"/>
                  </a:lnTo>
                  <a:lnTo>
                    <a:pt x="103260" y="236460"/>
                  </a:lnTo>
                  <a:lnTo>
                    <a:pt x="147960" y="240501"/>
                  </a:lnTo>
                  <a:lnTo>
                    <a:pt x="2272748" y="240501"/>
                  </a:lnTo>
                  <a:lnTo>
                    <a:pt x="2310755" y="233757"/>
                  </a:lnTo>
                  <a:lnTo>
                    <a:pt x="2361543" y="188591"/>
                  </a:lnTo>
                  <a:lnTo>
                    <a:pt x="2378589" y="120370"/>
                  </a:lnTo>
                  <a:lnTo>
                    <a:pt x="2374420" y="84807"/>
                  </a:lnTo>
                  <a:lnTo>
                    <a:pt x="2361767" y="52111"/>
                  </a:lnTo>
                  <a:lnTo>
                    <a:pt x="2340615" y="25159"/>
                  </a:lnTo>
                  <a:lnTo>
                    <a:pt x="2310947" y="6830"/>
                  </a:lnTo>
                  <a:lnTo>
                    <a:pt x="22727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1177074" y="2291868"/>
              <a:ext cx="2378710" cy="240665"/>
            </a:xfrm>
            <a:custGeom>
              <a:avLst/>
              <a:gdLst/>
              <a:ahLst/>
              <a:cxnLst/>
              <a:rect l="l" t="t" r="r" b="b"/>
              <a:pathLst>
                <a:path w="2378710" h="240664">
                  <a:moveTo>
                    <a:pt x="147960" y="0"/>
                  </a:moveTo>
                  <a:lnTo>
                    <a:pt x="147960" y="0"/>
                  </a:lnTo>
                  <a:lnTo>
                    <a:pt x="2272748" y="0"/>
                  </a:lnTo>
                  <a:lnTo>
                    <a:pt x="2310947" y="6830"/>
                  </a:lnTo>
                  <a:lnTo>
                    <a:pt x="2340615" y="25159"/>
                  </a:lnTo>
                  <a:lnTo>
                    <a:pt x="2361767" y="52111"/>
                  </a:lnTo>
                  <a:lnTo>
                    <a:pt x="2374420" y="84807"/>
                  </a:lnTo>
                  <a:lnTo>
                    <a:pt x="2378589" y="120370"/>
                  </a:lnTo>
                  <a:lnTo>
                    <a:pt x="2374292" y="155924"/>
                  </a:lnTo>
                  <a:lnTo>
                    <a:pt x="2361543" y="188591"/>
                  </a:lnTo>
                  <a:lnTo>
                    <a:pt x="2340359" y="215494"/>
                  </a:lnTo>
                  <a:lnTo>
                    <a:pt x="2310755" y="233757"/>
                  </a:lnTo>
                  <a:lnTo>
                    <a:pt x="2272748" y="240501"/>
                  </a:lnTo>
                  <a:lnTo>
                    <a:pt x="2222158" y="240501"/>
                  </a:lnTo>
                  <a:lnTo>
                    <a:pt x="2171568" y="240501"/>
                  </a:lnTo>
                  <a:lnTo>
                    <a:pt x="147960" y="240501"/>
                  </a:lnTo>
                  <a:lnTo>
                    <a:pt x="103260" y="236460"/>
                  </a:lnTo>
                  <a:lnTo>
                    <a:pt x="38636" y="207941"/>
                  </a:lnTo>
                  <a:lnTo>
                    <a:pt x="5429" y="160977"/>
                  </a:lnTo>
                  <a:lnTo>
                    <a:pt x="0" y="133880"/>
                  </a:lnTo>
                  <a:lnTo>
                    <a:pt x="1697" y="106134"/>
                  </a:lnTo>
                  <a:lnTo>
                    <a:pt x="25502" y="53980"/>
                  </a:lnTo>
                  <a:lnTo>
                    <a:pt x="74903" y="15080"/>
                  </a:lnTo>
                  <a:lnTo>
                    <a:pt x="108595" y="3902"/>
                  </a:lnTo>
                  <a:lnTo>
                    <a:pt x="147960" y="0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9" name="object 59" descr=""/>
          <p:cNvSpPr txBox="1"/>
          <p:nvPr/>
        </p:nvSpPr>
        <p:spPr>
          <a:xfrm>
            <a:off x="8114789" y="1607815"/>
            <a:ext cx="1277620" cy="2609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550" b="1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dirty="0" sz="155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-1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550">
              <a:latin typeface="Arial"/>
              <a:cs typeface="Arial"/>
            </a:endParaRPr>
          </a:p>
        </p:txBody>
      </p:sp>
      <p:sp>
        <p:nvSpPr>
          <p:cNvPr id="60" name="object 60" descr=""/>
          <p:cNvSpPr/>
          <p:nvPr/>
        </p:nvSpPr>
        <p:spPr>
          <a:xfrm>
            <a:off x="116890" y="100705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13" y="0"/>
                </a:moveTo>
                <a:lnTo>
                  <a:pt x="0" y="0"/>
                </a:lnTo>
                <a:lnTo>
                  <a:pt x="0" y="299504"/>
                </a:lnTo>
                <a:lnTo>
                  <a:pt x="0" y="457200"/>
                </a:lnTo>
                <a:lnTo>
                  <a:pt x="10464813" y="457200"/>
                </a:lnTo>
                <a:lnTo>
                  <a:pt x="10464813" y="299504"/>
                </a:lnTo>
                <a:lnTo>
                  <a:pt x="10464813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 descr=""/>
          <p:cNvSpPr txBox="1"/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600" spc="-8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dirty="0" sz="6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600" spc="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6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baseline="9259" sz="900" spc="-15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baseline="9259" sz="900" spc="10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baseline="9259" sz="900" spc="112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 spc="-3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 descr=""/>
          <p:cNvSpPr/>
          <p:nvPr/>
        </p:nvSpPr>
        <p:spPr>
          <a:xfrm>
            <a:off x="6913483" y="1250067"/>
            <a:ext cx="3588385" cy="5621020"/>
          </a:xfrm>
          <a:custGeom>
            <a:avLst/>
            <a:gdLst/>
            <a:ahLst/>
            <a:cxnLst/>
            <a:rect l="l" t="t" r="r" b="b"/>
            <a:pathLst>
              <a:path w="3588384" h="5621020">
                <a:moveTo>
                  <a:pt x="0" y="0"/>
                </a:moveTo>
                <a:lnTo>
                  <a:pt x="3587762" y="0"/>
                </a:lnTo>
                <a:lnTo>
                  <a:pt x="3587762" y="5620420"/>
                </a:lnTo>
                <a:lnTo>
                  <a:pt x="0" y="5620420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 descr=""/>
          <p:cNvSpPr txBox="1"/>
          <p:nvPr/>
        </p:nvSpPr>
        <p:spPr>
          <a:xfrm>
            <a:off x="1314453" y="960094"/>
            <a:ext cx="4210050" cy="37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390"/>
              </a:lnSpc>
              <a:spcBef>
                <a:spcPts val="100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task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light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90"/>
              </a:lnSpc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view,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projection.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4599633" y="7145154"/>
            <a:ext cx="1187450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dirty="0" sz="145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450">
              <a:latin typeface="Arial"/>
              <a:cs typeface="Arial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1894820" y="7145154"/>
            <a:ext cx="98488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dirty="0" sz="145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45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1873797" y="1251717"/>
            <a:ext cx="3091815" cy="53975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dirty="0" sz="12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dimensions,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estimate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measurements.</a:t>
            </a:r>
            <a:endParaRPr sz="1200">
              <a:latin typeface="Arial"/>
              <a:cs typeface="Arial"/>
            </a:endParaRPr>
          </a:p>
          <a:p>
            <a:pPr marL="86360">
              <a:lnSpc>
                <a:spcPct val="100000"/>
              </a:lnSpc>
              <a:spcBef>
                <a:spcPts val="480"/>
              </a:spcBef>
            </a:pPr>
            <a:r>
              <a:rPr dirty="0" sz="145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dirty="0" sz="145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450">
              <a:latin typeface="Arial"/>
              <a:cs typeface="Arial"/>
            </a:endParaRPr>
          </a:p>
        </p:txBody>
      </p:sp>
      <p:grpSp>
        <p:nvGrpSpPr>
          <p:cNvPr id="68" name="object 68" descr=""/>
          <p:cNvGrpSpPr/>
          <p:nvPr/>
        </p:nvGrpSpPr>
        <p:grpSpPr>
          <a:xfrm>
            <a:off x="113092" y="96889"/>
            <a:ext cx="10473055" cy="7322820"/>
            <a:chOff x="113092" y="96889"/>
            <a:chExt cx="10473055" cy="7322820"/>
          </a:xfrm>
        </p:grpSpPr>
        <p:sp>
          <p:nvSpPr>
            <p:cNvPr id="69" name="object 69" descr=""/>
            <p:cNvSpPr/>
            <p:nvPr/>
          </p:nvSpPr>
          <p:spPr>
            <a:xfrm>
              <a:off x="116902" y="100699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3"/>
                  </a:lnTo>
                  <a:lnTo>
                    <a:pt x="0" y="731520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4344106" y="1703495"/>
              <a:ext cx="1503045" cy="1503045"/>
            </a:xfrm>
            <a:custGeom>
              <a:avLst/>
              <a:gdLst/>
              <a:ahLst/>
              <a:cxnLst/>
              <a:rect l="l" t="t" r="r" b="b"/>
              <a:pathLst>
                <a:path w="1503045" h="1503045">
                  <a:moveTo>
                    <a:pt x="0" y="1502834"/>
                  </a:moveTo>
                  <a:lnTo>
                    <a:pt x="1502834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3951039" y="1872557"/>
              <a:ext cx="1722120" cy="3412490"/>
            </a:xfrm>
            <a:custGeom>
              <a:avLst/>
              <a:gdLst/>
              <a:ahLst/>
              <a:cxnLst/>
              <a:rect l="l" t="t" r="r" b="b"/>
              <a:pathLst>
                <a:path w="1722120" h="3412490">
                  <a:moveTo>
                    <a:pt x="0" y="1096899"/>
                  </a:moveTo>
                  <a:lnTo>
                    <a:pt x="633114" y="1096899"/>
                  </a:lnTo>
                  <a:lnTo>
                    <a:pt x="633114" y="3412242"/>
                  </a:lnTo>
                </a:path>
                <a:path w="1722120" h="3412490">
                  <a:moveTo>
                    <a:pt x="0" y="0"/>
                  </a:moveTo>
                  <a:lnTo>
                    <a:pt x="1722023" y="0"/>
                  </a:lnTo>
                  <a:lnTo>
                    <a:pt x="1722023" y="3412242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3998501" y="2115058"/>
              <a:ext cx="323215" cy="625475"/>
            </a:xfrm>
            <a:custGeom>
              <a:avLst/>
              <a:gdLst/>
              <a:ahLst/>
              <a:cxnLst/>
              <a:rect l="l" t="t" r="r" b="b"/>
              <a:pathLst>
                <a:path w="323214" h="625475">
                  <a:moveTo>
                    <a:pt x="46292" y="0"/>
                  </a:moveTo>
                  <a:lnTo>
                    <a:pt x="27004" y="6201"/>
                  </a:lnTo>
                  <a:lnTo>
                    <a:pt x="11449" y="19182"/>
                  </a:lnTo>
                  <a:lnTo>
                    <a:pt x="1735" y="37784"/>
                  </a:lnTo>
                  <a:lnTo>
                    <a:pt x="0" y="58696"/>
                  </a:lnTo>
                  <a:lnTo>
                    <a:pt x="6202" y="77982"/>
                  </a:lnTo>
                  <a:lnTo>
                    <a:pt x="19182" y="93536"/>
                  </a:lnTo>
                  <a:lnTo>
                    <a:pt x="37782" y="103250"/>
                  </a:lnTo>
                  <a:lnTo>
                    <a:pt x="80037" y="117836"/>
                  </a:lnTo>
                  <a:lnTo>
                    <a:pt x="116404" y="135096"/>
                  </a:lnTo>
                  <a:lnTo>
                    <a:pt x="171990" y="176460"/>
                  </a:lnTo>
                  <a:lnTo>
                    <a:pt x="204272" y="222917"/>
                  </a:lnTo>
                  <a:lnTo>
                    <a:pt x="216961" y="274091"/>
                  </a:lnTo>
                  <a:lnTo>
                    <a:pt x="216157" y="302320"/>
                  </a:lnTo>
                  <a:lnTo>
                    <a:pt x="199980" y="360374"/>
                  </a:lnTo>
                  <a:lnTo>
                    <a:pt x="158417" y="426827"/>
                  </a:lnTo>
                  <a:lnTo>
                    <a:pt x="124701" y="462601"/>
                  </a:lnTo>
                  <a:lnTo>
                    <a:pt x="83932" y="496183"/>
                  </a:lnTo>
                  <a:lnTo>
                    <a:pt x="36335" y="526917"/>
                  </a:lnTo>
                  <a:lnTo>
                    <a:pt x="20485" y="540690"/>
                  </a:lnTo>
                  <a:lnTo>
                    <a:pt x="11461" y="558844"/>
                  </a:lnTo>
                  <a:lnTo>
                    <a:pt x="9901" y="579057"/>
                  </a:lnTo>
                  <a:lnTo>
                    <a:pt x="16444" y="599009"/>
                  </a:lnTo>
                  <a:lnTo>
                    <a:pt x="30219" y="614859"/>
                  </a:lnTo>
                  <a:lnTo>
                    <a:pt x="48373" y="623884"/>
                  </a:lnTo>
                  <a:lnTo>
                    <a:pt x="68588" y="625444"/>
                  </a:lnTo>
                  <a:lnTo>
                    <a:pt x="88542" y="618900"/>
                  </a:lnTo>
                  <a:lnTo>
                    <a:pt x="136576" y="588500"/>
                  </a:lnTo>
                  <a:lnTo>
                    <a:pt x="179457" y="555349"/>
                  </a:lnTo>
                  <a:lnTo>
                    <a:pt x="217026" y="519888"/>
                  </a:lnTo>
                  <a:lnTo>
                    <a:pt x="249125" y="482557"/>
                  </a:lnTo>
                  <a:lnTo>
                    <a:pt x="275598" y="443799"/>
                  </a:lnTo>
                  <a:lnTo>
                    <a:pt x="297891" y="400449"/>
                  </a:lnTo>
                  <a:lnTo>
                    <a:pt x="313277" y="356335"/>
                  </a:lnTo>
                  <a:lnTo>
                    <a:pt x="321579" y="311971"/>
                  </a:lnTo>
                  <a:lnTo>
                    <a:pt x="322617" y="267875"/>
                  </a:lnTo>
                  <a:lnTo>
                    <a:pt x="315954" y="223324"/>
                  </a:lnTo>
                  <a:lnTo>
                    <a:pt x="301320" y="180516"/>
                  </a:lnTo>
                  <a:lnTo>
                    <a:pt x="278530" y="139992"/>
                  </a:lnTo>
                  <a:lnTo>
                    <a:pt x="247399" y="102292"/>
                  </a:lnTo>
                  <a:lnTo>
                    <a:pt x="212733" y="71838"/>
                  </a:lnTo>
                  <a:lnTo>
                    <a:pt x="171227" y="44641"/>
                  </a:lnTo>
                  <a:lnTo>
                    <a:pt x="122759" y="21130"/>
                  </a:lnTo>
                  <a:lnTo>
                    <a:pt x="67205" y="1737"/>
                  </a:lnTo>
                  <a:lnTo>
                    <a:pt x="462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3998501" y="2115058"/>
              <a:ext cx="323215" cy="625475"/>
            </a:xfrm>
            <a:custGeom>
              <a:avLst/>
              <a:gdLst/>
              <a:ahLst/>
              <a:cxnLst/>
              <a:rect l="l" t="t" r="r" b="b"/>
              <a:pathLst>
                <a:path w="323214" h="625475">
                  <a:moveTo>
                    <a:pt x="37782" y="103250"/>
                  </a:moveTo>
                  <a:lnTo>
                    <a:pt x="19182" y="93536"/>
                  </a:lnTo>
                  <a:lnTo>
                    <a:pt x="6202" y="77982"/>
                  </a:lnTo>
                  <a:lnTo>
                    <a:pt x="0" y="58696"/>
                  </a:lnTo>
                  <a:lnTo>
                    <a:pt x="1735" y="37784"/>
                  </a:lnTo>
                  <a:lnTo>
                    <a:pt x="11449" y="19182"/>
                  </a:lnTo>
                  <a:lnTo>
                    <a:pt x="27004" y="6201"/>
                  </a:lnTo>
                  <a:lnTo>
                    <a:pt x="46292" y="0"/>
                  </a:lnTo>
                  <a:lnTo>
                    <a:pt x="67205" y="1737"/>
                  </a:lnTo>
                  <a:lnTo>
                    <a:pt x="122759" y="21130"/>
                  </a:lnTo>
                  <a:lnTo>
                    <a:pt x="171227" y="44641"/>
                  </a:lnTo>
                  <a:lnTo>
                    <a:pt x="212733" y="71838"/>
                  </a:lnTo>
                  <a:lnTo>
                    <a:pt x="247399" y="102292"/>
                  </a:lnTo>
                  <a:lnTo>
                    <a:pt x="278530" y="139992"/>
                  </a:lnTo>
                  <a:lnTo>
                    <a:pt x="301320" y="180516"/>
                  </a:lnTo>
                  <a:lnTo>
                    <a:pt x="315954" y="223324"/>
                  </a:lnTo>
                  <a:lnTo>
                    <a:pt x="322617" y="267875"/>
                  </a:lnTo>
                  <a:lnTo>
                    <a:pt x="321579" y="311971"/>
                  </a:lnTo>
                  <a:lnTo>
                    <a:pt x="313277" y="356335"/>
                  </a:lnTo>
                  <a:lnTo>
                    <a:pt x="297891" y="400449"/>
                  </a:lnTo>
                  <a:lnTo>
                    <a:pt x="275598" y="443799"/>
                  </a:lnTo>
                  <a:lnTo>
                    <a:pt x="249125" y="482557"/>
                  </a:lnTo>
                  <a:lnTo>
                    <a:pt x="217026" y="519888"/>
                  </a:lnTo>
                  <a:lnTo>
                    <a:pt x="179457" y="555349"/>
                  </a:lnTo>
                  <a:lnTo>
                    <a:pt x="136576" y="588500"/>
                  </a:lnTo>
                  <a:lnTo>
                    <a:pt x="88542" y="618900"/>
                  </a:lnTo>
                  <a:lnTo>
                    <a:pt x="68588" y="625444"/>
                  </a:lnTo>
                  <a:lnTo>
                    <a:pt x="48373" y="623884"/>
                  </a:lnTo>
                  <a:lnTo>
                    <a:pt x="16444" y="599009"/>
                  </a:lnTo>
                  <a:lnTo>
                    <a:pt x="11461" y="558844"/>
                  </a:lnTo>
                  <a:lnTo>
                    <a:pt x="36335" y="526917"/>
                  </a:lnTo>
                  <a:lnTo>
                    <a:pt x="83932" y="496183"/>
                  </a:lnTo>
                  <a:lnTo>
                    <a:pt x="124701" y="462601"/>
                  </a:lnTo>
                  <a:lnTo>
                    <a:pt x="158417" y="426827"/>
                  </a:lnTo>
                  <a:lnTo>
                    <a:pt x="184853" y="389518"/>
                  </a:lnTo>
                  <a:lnTo>
                    <a:pt x="210456" y="331194"/>
                  </a:lnTo>
                  <a:lnTo>
                    <a:pt x="216961" y="274091"/>
                  </a:lnTo>
                  <a:lnTo>
                    <a:pt x="213010" y="248071"/>
                  </a:lnTo>
                  <a:lnTo>
                    <a:pt x="190637" y="198943"/>
                  </a:lnTo>
                  <a:lnTo>
                    <a:pt x="147013" y="154735"/>
                  </a:lnTo>
                  <a:lnTo>
                    <a:pt x="80037" y="117836"/>
                  </a:lnTo>
                  <a:lnTo>
                    <a:pt x="37782" y="10325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4799578" y="4426886"/>
              <a:ext cx="625475" cy="210820"/>
            </a:xfrm>
            <a:custGeom>
              <a:avLst/>
              <a:gdLst/>
              <a:ahLst/>
              <a:cxnLst/>
              <a:rect l="l" t="t" r="r" b="b"/>
              <a:pathLst>
                <a:path w="625475" h="210820">
                  <a:moveTo>
                    <a:pt x="340055" y="0"/>
                  </a:moveTo>
                  <a:lnTo>
                    <a:pt x="297166" y="469"/>
                  </a:lnTo>
                  <a:lnTo>
                    <a:pt x="254454" y="5370"/>
                  </a:lnTo>
                  <a:lnTo>
                    <a:pt x="212468" y="14600"/>
                  </a:lnTo>
                  <a:lnTo>
                    <a:pt x="171758" y="28054"/>
                  </a:lnTo>
                  <a:lnTo>
                    <a:pt x="132871" y="45626"/>
                  </a:lnTo>
                  <a:lnTo>
                    <a:pt x="96358" y="67215"/>
                  </a:lnTo>
                  <a:lnTo>
                    <a:pt x="62766" y="92714"/>
                  </a:lnTo>
                  <a:lnTo>
                    <a:pt x="32645" y="122019"/>
                  </a:lnTo>
                  <a:lnTo>
                    <a:pt x="6543" y="155027"/>
                  </a:lnTo>
                  <a:lnTo>
                    <a:pt x="0" y="167462"/>
                  </a:lnTo>
                  <a:lnTo>
                    <a:pt x="1560" y="180060"/>
                  </a:lnTo>
                  <a:lnTo>
                    <a:pt x="10584" y="191374"/>
                  </a:lnTo>
                  <a:lnTo>
                    <a:pt x="26434" y="199958"/>
                  </a:lnTo>
                  <a:lnTo>
                    <a:pt x="46388" y="204035"/>
                  </a:lnTo>
                  <a:lnTo>
                    <a:pt x="66601" y="203062"/>
                  </a:lnTo>
                  <a:lnTo>
                    <a:pt x="84754" y="197437"/>
                  </a:lnTo>
                  <a:lnTo>
                    <a:pt x="98526" y="187559"/>
                  </a:lnTo>
                  <a:lnTo>
                    <a:pt x="131456" y="157157"/>
                  </a:lnTo>
                  <a:lnTo>
                    <a:pt x="168797" y="131401"/>
                  </a:lnTo>
                  <a:lnTo>
                    <a:pt x="209451" y="110765"/>
                  </a:lnTo>
                  <a:lnTo>
                    <a:pt x="252319" y="95721"/>
                  </a:lnTo>
                  <a:lnTo>
                    <a:pt x="296305" y="86741"/>
                  </a:lnTo>
                  <a:lnTo>
                    <a:pt x="340309" y="84297"/>
                  </a:lnTo>
                  <a:lnTo>
                    <a:pt x="383235" y="88862"/>
                  </a:lnTo>
                  <a:lnTo>
                    <a:pt x="423984" y="100909"/>
                  </a:lnTo>
                  <a:lnTo>
                    <a:pt x="461459" y="120909"/>
                  </a:lnTo>
                  <a:lnTo>
                    <a:pt x="494561" y="149335"/>
                  </a:lnTo>
                  <a:lnTo>
                    <a:pt x="522193" y="186660"/>
                  </a:lnTo>
                  <a:lnTo>
                    <a:pt x="531907" y="198251"/>
                  </a:lnTo>
                  <a:lnTo>
                    <a:pt x="547461" y="206340"/>
                  </a:lnTo>
                  <a:lnTo>
                    <a:pt x="566749" y="210205"/>
                  </a:lnTo>
                  <a:lnTo>
                    <a:pt x="587663" y="209124"/>
                  </a:lnTo>
                  <a:lnTo>
                    <a:pt x="606262" y="203069"/>
                  </a:lnTo>
                  <a:lnTo>
                    <a:pt x="619243" y="193377"/>
                  </a:lnTo>
                  <a:lnTo>
                    <a:pt x="625445" y="181358"/>
                  </a:lnTo>
                  <a:lnTo>
                    <a:pt x="623709" y="168325"/>
                  </a:lnTo>
                  <a:lnTo>
                    <a:pt x="599156" y="129581"/>
                  </a:lnTo>
                  <a:lnTo>
                    <a:pt x="570390" y="96104"/>
                  </a:lnTo>
                  <a:lnTo>
                    <a:pt x="537960" y="67789"/>
                  </a:lnTo>
                  <a:lnTo>
                    <a:pt x="502414" y="44532"/>
                  </a:lnTo>
                  <a:lnTo>
                    <a:pt x="464302" y="26229"/>
                  </a:lnTo>
                  <a:lnTo>
                    <a:pt x="424173" y="12775"/>
                  </a:lnTo>
                  <a:lnTo>
                    <a:pt x="382574" y="4067"/>
                  </a:lnTo>
                  <a:lnTo>
                    <a:pt x="340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4799578" y="4426886"/>
              <a:ext cx="625475" cy="210820"/>
            </a:xfrm>
            <a:custGeom>
              <a:avLst/>
              <a:gdLst/>
              <a:ahLst/>
              <a:cxnLst/>
              <a:rect l="l" t="t" r="r" b="b"/>
              <a:pathLst>
                <a:path w="625475" h="210820">
                  <a:moveTo>
                    <a:pt x="522193" y="186660"/>
                  </a:moveTo>
                  <a:lnTo>
                    <a:pt x="531907" y="198251"/>
                  </a:lnTo>
                  <a:lnTo>
                    <a:pt x="547461" y="206340"/>
                  </a:lnTo>
                  <a:lnTo>
                    <a:pt x="566749" y="210205"/>
                  </a:lnTo>
                  <a:lnTo>
                    <a:pt x="587663" y="209124"/>
                  </a:lnTo>
                  <a:lnTo>
                    <a:pt x="606262" y="203069"/>
                  </a:lnTo>
                  <a:lnTo>
                    <a:pt x="619243" y="193377"/>
                  </a:lnTo>
                  <a:lnTo>
                    <a:pt x="625445" y="181358"/>
                  </a:lnTo>
                  <a:lnTo>
                    <a:pt x="623709" y="168325"/>
                  </a:lnTo>
                  <a:lnTo>
                    <a:pt x="599156" y="129581"/>
                  </a:lnTo>
                  <a:lnTo>
                    <a:pt x="570390" y="96104"/>
                  </a:lnTo>
                  <a:lnTo>
                    <a:pt x="537960" y="67789"/>
                  </a:lnTo>
                  <a:lnTo>
                    <a:pt x="502414" y="44532"/>
                  </a:lnTo>
                  <a:lnTo>
                    <a:pt x="464302" y="26229"/>
                  </a:lnTo>
                  <a:lnTo>
                    <a:pt x="424173" y="12775"/>
                  </a:lnTo>
                  <a:lnTo>
                    <a:pt x="382574" y="4067"/>
                  </a:lnTo>
                  <a:lnTo>
                    <a:pt x="340055" y="0"/>
                  </a:lnTo>
                  <a:lnTo>
                    <a:pt x="297166" y="469"/>
                  </a:lnTo>
                  <a:lnTo>
                    <a:pt x="254454" y="5370"/>
                  </a:lnTo>
                  <a:lnTo>
                    <a:pt x="212468" y="14600"/>
                  </a:lnTo>
                  <a:lnTo>
                    <a:pt x="171758" y="28054"/>
                  </a:lnTo>
                  <a:lnTo>
                    <a:pt x="132871" y="45626"/>
                  </a:lnTo>
                  <a:lnTo>
                    <a:pt x="96358" y="67215"/>
                  </a:lnTo>
                  <a:lnTo>
                    <a:pt x="62766" y="92714"/>
                  </a:lnTo>
                  <a:lnTo>
                    <a:pt x="32645" y="122019"/>
                  </a:lnTo>
                  <a:lnTo>
                    <a:pt x="6543" y="155027"/>
                  </a:lnTo>
                  <a:lnTo>
                    <a:pt x="0" y="167462"/>
                  </a:lnTo>
                  <a:lnTo>
                    <a:pt x="1560" y="180060"/>
                  </a:lnTo>
                  <a:lnTo>
                    <a:pt x="46388" y="204035"/>
                  </a:lnTo>
                  <a:lnTo>
                    <a:pt x="84754" y="197437"/>
                  </a:lnTo>
                  <a:lnTo>
                    <a:pt x="131456" y="157157"/>
                  </a:lnTo>
                  <a:lnTo>
                    <a:pt x="168797" y="131401"/>
                  </a:lnTo>
                  <a:lnTo>
                    <a:pt x="209451" y="110765"/>
                  </a:lnTo>
                  <a:lnTo>
                    <a:pt x="252319" y="95721"/>
                  </a:lnTo>
                  <a:lnTo>
                    <a:pt x="296305" y="86741"/>
                  </a:lnTo>
                  <a:lnTo>
                    <a:pt x="340309" y="84297"/>
                  </a:lnTo>
                  <a:lnTo>
                    <a:pt x="383235" y="88862"/>
                  </a:lnTo>
                  <a:lnTo>
                    <a:pt x="423984" y="100909"/>
                  </a:lnTo>
                  <a:lnTo>
                    <a:pt x="461459" y="120909"/>
                  </a:lnTo>
                  <a:lnTo>
                    <a:pt x="494561" y="149335"/>
                  </a:lnTo>
                  <a:lnTo>
                    <a:pt x="522193" y="18666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6" name="object 76" descr=""/>
          <p:cNvSpPr txBox="1"/>
          <p:nvPr/>
        </p:nvSpPr>
        <p:spPr>
          <a:xfrm>
            <a:off x="7626178" y="6878705"/>
            <a:ext cx="2200910" cy="49657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 marR="5080" indent="146685">
              <a:lnSpc>
                <a:spcPts val="1789"/>
              </a:lnSpc>
              <a:spcBef>
                <a:spcPts val="265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PLEASE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ESTIMATE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7" name="object 77" descr=""/>
          <p:cNvSpPr/>
          <p:nvPr/>
        </p:nvSpPr>
        <p:spPr>
          <a:xfrm>
            <a:off x="489690" y="611348"/>
            <a:ext cx="5537835" cy="353060"/>
          </a:xfrm>
          <a:custGeom>
            <a:avLst/>
            <a:gdLst/>
            <a:ahLst/>
            <a:cxnLst/>
            <a:rect l="l" t="t" r="r" b="b"/>
            <a:pathLst>
              <a:path w="5537835" h="353059">
                <a:moveTo>
                  <a:pt x="0" y="0"/>
                </a:moveTo>
                <a:lnTo>
                  <a:pt x="5537217" y="0"/>
                </a:lnTo>
                <a:lnTo>
                  <a:pt x="5537217" y="352612"/>
                </a:lnTo>
                <a:lnTo>
                  <a:pt x="0" y="35261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 descr=""/>
          <p:cNvSpPr txBox="1"/>
          <p:nvPr/>
        </p:nvSpPr>
        <p:spPr>
          <a:xfrm>
            <a:off x="630429" y="662478"/>
            <a:ext cx="52914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84960" algn="l"/>
              </a:tabLst>
            </a:pP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baseline="2314" sz="1800" spc="-15">
                <a:solidFill>
                  <a:srgbClr val="151616"/>
                </a:solidFill>
                <a:latin typeface="Arial"/>
                <a:cs typeface="Arial"/>
              </a:rPr>
              <a:t>https://technologystudent.com/despro_flsh/third10.html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79" name="object 79" descr=""/>
          <p:cNvSpPr txBox="1"/>
          <p:nvPr/>
        </p:nvSpPr>
        <p:spPr>
          <a:xfrm>
            <a:off x="9139551" y="189834"/>
            <a:ext cx="10871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0" name="object 80" descr=""/>
          <p:cNvGrpSpPr/>
          <p:nvPr/>
        </p:nvGrpSpPr>
        <p:grpSpPr>
          <a:xfrm>
            <a:off x="9156003" y="400204"/>
            <a:ext cx="1056005" cy="1056005"/>
            <a:chOff x="9156003" y="400204"/>
            <a:chExt cx="1056005" cy="1056005"/>
          </a:xfrm>
        </p:grpSpPr>
        <p:sp>
          <p:nvSpPr>
            <p:cNvPr id="81" name="object 81" descr=""/>
            <p:cNvSpPr/>
            <p:nvPr/>
          </p:nvSpPr>
          <p:spPr>
            <a:xfrm>
              <a:off x="9156003" y="400204"/>
              <a:ext cx="1056005" cy="1056005"/>
            </a:xfrm>
            <a:custGeom>
              <a:avLst/>
              <a:gdLst/>
              <a:ahLst/>
              <a:cxnLst/>
              <a:rect l="l" t="t" r="r" b="b"/>
              <a:pathLst>
                <a:path w="1056004" h="1056005">
                  <a:moveTo>
                    <a:pt x="1055832" y="0"/>
                  </a:moveTo>
                  <a:lnTo>
                    <a:pt x="0" y="0"/>
                  </a:lnTo>
                  <a:lnTo>
                    <a:pt x="0" y="1055833"/>
                  </a:lnTo>
                  <a:lnTo>
                    <a:pt x="1055832" y="1055833"/>
                  </a:lnTo>
                  <a:lnTo>
                    <a:pt x="1055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9213380" y="457587"/>
              <a:ext cx="918210" cy="344805"/>
            </a:xfrm>
            <a:custGeom>
              <a:avLst/>
              <a:gdLst/>
              <a:ahLst/>
              <a:cxnLst/>
              <a:rect l="l" t="t" r="r" b="b"/>
              <a:pathLst>
                <a:path w="918209" h="344805">
                  <a:moveTo>
                    <a:pt x="91808" y="275437"/>
                  </a:moveTo>
                  <a:lnTo>
                    <a:pt x="68859" y="275437"/>
                  </a:lnTo>
                  <a:lnTo>
                    <a:pt x="68859" y="206578"/>
                  </a:lnTo>
                  <a:lnTo>
                    <a:pt x="45910" y="206578"/>
                  </a:lnTo>
                  <a:lnTo>
                    <a:pt x="45910" y="229539"/>
                  </a:lnTo>
                  <a:lnTo>
                    <a:pt x="22948" y="229539"/>
                  </a:lnTo>
                  <a:lnTo>
                    <a:pt x="0" y="229539"/>
                  </a:lnTo>
                  <a:lnTo>
                    <a:pt x="0" y="275437"/>
                  </a:lnTo>
                  <a:lnTo>
                    <a:pt x="22948" y="275437"/>
                  </a:lnTo>
                  <a:lnTo>
                    <a:pt x="22948" y="298386"/>
                  </a:lnTo>
                  <a:lnTo>
                    <a:pt x="45910" y="298386"/>
                  </a:lnTo>
                  <a:lnTo>
                    <a:pt x="68859" y="298386"/>
                  </a:lnTo>
                  <a:lnTo>
                    <a:pt x="91808" y="298386"/>
                  </a:lnTo>
                  <a:lnTo>
                    <a:pt x="91808" y="275437"/>
                  </a:lnTo>
                  <a:close/>
                </a:path>
                <a:path w="918209" h="344805">
                  <a:moveTo>
                    <a:pt x="114769" y="183629"/>
                  </a:moveTo>
                  <a:lnTo>
                    <a:pt x="91808" y="183629"/>
                  </a:lnTo>
                  <a:lnTo>
                    <a:pt x="68859" y="183629"/>
                  </a:lnTo>
                  <a:lnTo>
                    <a:pt x="68859" y="206578"/>
                  </a:lnTo>
                  <a:lnTo>
                    <a:pt x="91808" y="206578"/>
                  </a:lnTo>
                  <a:lnTo>
                    <a:pt x="114769" y="206578"/>
                  </a:lnTo>
                  <a:lnTo>
                    <a:pt x="114769" y="183629"/>
                  </a:lnTo>
                  <a:close/>
                </a:path>
                <a:path w="918209" h="344805">
                  <a:moveTo>
                    <a:pt x="183616" y="183629"/>
                  </a:moveTo>
                  <a:lnTo>
                    <a:pt x="160667" y="183629"/>
                  </a:lnTo>
                  <a:lnTo>
                    <a:pt x="137718" y="183629"/>
                  </a:lnTo>
                  <a:lnTo>
                    <a:pt x="137718" y="206578"/>
                  </a:lnTo>
                  <a:lnTo>
                    <a:pt x="160667" y="206578"/>
                  </a:lnTo>
                  <a:lnTo>
                    <a:pt x="183616" y="206578"/>
                  </a:lnTo>
                  <a:lnTo>
                    <a:pt x="183616" y="183629"/>
                  </a:lnTo>
                  <a:close/>
                </a:path>
                <a:path w="918209" h="344805">
                  <a:moveTo>
                    <a:pt x="206578" y="137718"/>
                  </a:moveTo>
                  <a:lnTo>
                    <a:pt x="183616" y="137718"/>
                  </a:lnTo>
                  <a:lnTo>
                    <a:pt x="183616" y="160667"/>
                  </a:lnTo>
                  <a:lnTo>
                    <a:pt x="206578" y="160667"/>
                  </a:lnTo>
                  <a:lnTo>
                    <a:pt x="206578" y="137718"/>
                  </a:lnTo>
                  <a:close/>
                </a:path>
                <a:path w="918209" h="344805">
                  <a:moveTo>
                    <a:pt x="229527" y="321348"/>
                  </a:moveTo>
                  <a:lnTo>
                    <a:pt x="206578" y="321348"/>
                  </a:lnTo>
                  <a:lnTo>
                    <a:pt x="206578" y="229539"/>
                  </a:lnTo>
                  <a:lnTo>
                    <a:pt x="183616" y="229539"/>
                  </a:lnTo>
                  <a:lnTo>
                    <a:pt x="183616" y="344297"/>
                  </a:lnTo>
                  <a:lnTo>
                    <a:pt x="206578" y="344297"/>
                  </a:lnTo>
                  <a:lnTo>
                    <a:pt x="229527" y="344297"/>
                  </a:lnTo>
                  <a:lnTo>
                    <a:pt x="229527" y="321348"/>
                  </a:lnTo>
                  <a:close/>
                </a:path>
                <a:path w="918209" h="344805">
                  <a:moveTo>
                    <a:pt x="275437" y="160667"/>
                  </a:moveTo>
                  <a:lnTo>
                    <a:pt x="252476" y="160667"/>
                  </a:lnTo>
                  <a:lnTo>
                    <a:pt x="252476" y="137718"/>
                  </a:lnTo>
                  <a:lnTo>
                    <a:pt x="229527" y="137718"/>
                  </a:lnTo>
                  <a:lnTo>
                    <a:pt x="229527" y="183629"/>
                  </a:lnTo>
                  <a:lnTo>
                    <a:pt x="252476" y="183629"/>
                  </a:lnTo>
                  <a:lnTo>
                    <a:pt x="275437" y="183629"/>
                  </a:lnTo>
                  <a:lnTo>
                    <a:pt x="275437" y="160667"/>
                  </a:lnTo>
                  <a:close/>
                </a:path>
                <a:path w="918209" h="344805">
                  <a:moveTo>
                    <a:pt x="298386" y="206578"/>
                  </a:moveTo>
                  <a:lnTo>
                    <a:pt x="275437" y="206578"/>
                  </a:lnTo>
                  <a:lnTo>
                    <a:pt x="275437" y="229539"/>
                  </a:lnTo>
                  <a:lnTo>
                    <a:pt x="298386" y="229539"/>
                  </a:lnTo>
                  <a:lnTo>
                    <a:pt x="298386" y="206578"/>
                  </a:lnTo>
                  <a:close/>
                </a:path>
                <a:path w="918209" h="344805">
                  <a:moveTo>
                    <a:pt x="298386" y="0"/>
                  </a:moveTo>
                  <a:lnTo>
                    <a:pt x="275437" y="0"/>
                  </a:lnTo>
                  <a:lnTo>
                    <a:pt x="252476" y="0"/>
                  </a:lnTo>
                  <a:lnTo>
                    <a:pt x="252476" y="22961"/>
                  </a:lnTo>
                  <a:lnTo>
                    <a:pt x="275437" y="22961"/>
                  </a:lnTo>
                  <a:lnTo>
                    <a:pt x="298386" y="22961"/>
                  </a:lnTo>
                  <a:lnTo>
                    <a:pt x="298386" y="0"/>
                  </a:lnTo>
                  <a:close/>
                </a:path>
                <a:path w="918209" h="344805">
                  <a:moveTo>
                    <a:pt x="321335" y="45910"/>
                  </a:moveTo>
                  <a:lnTo>
                    <a:pt x="298386" y="45910"/>
                  </a:lnTo>
                  <a:lnTo>
                    <a:pt x="298386" y="68859"/>
                  </a:lnTo>
                  <a:lnTo>
                    <a:pt x="321335" y="68859"/>
                  </a:lnTo>
                  <a:lnTo>
                    <a:pt x="321335" y="45910"/>
                  </a:lnTo>
                  <a:close/>
                </a:path>
                <a:path w="918209" h="344805">
                  <a:moveTo>
                    <a:pt x="344297" y="22961"/>
                  </a:moveTo>
                  <a:lnTo>
                    <a:pt x="321335" y="22961"/>
                  </a:lnTo>
                  <a:lnTo>
                    <a:pt x="321335" y="45910"/>
                  </a:lnTo>
                  <a:lnTo>
                    <a:pt x="344297" y="45910"/>
                  </a:lnTo>
                  <a:lnTo>
                    <a:pt x="344297" y="22961"/>
                  </a:lnTo>
                  <a:close/>
                </a:path>
                <a:path w="918209" h="344805">
                  <a:moveTo>
                    <a:pt x="367245" y="183629"/>
                  </a:moveTo>
                  <a:lnTo>
                    <a:pt x="344297" y="183629"/>
                  </a:lnTo>
                  <a:lnTo>
                    <a:pt x="344297" y="206578"/>
                  </a:lnTo>
                  <a:lnTo>
                    <a:pt x="367245" y="206578"/>
                  </a:lnTo>
                  <a:lnTo>
                    <a:pt x="367245" y="183629"/>
                  </a:lnTo>
                  <a:close/>
                </a:path>
                <a:path w="918209" h="344805">
                  <a:moveTo>
                    <a:pt x="390194" y="114769"/>
                  </a:moveTo>
                  <a:lnTo>
                    <a:pt x="367245" y="114769"/>
                  </a:lnTo>
                  <a:lnTo>
                    <a:pt x="367245" y="91821"/>
                  </a:lnTo>
                  <a:lnTo>
                    <a:pt x="344297" y="91821"/>
                  </a:lnTo>
                  <a:lnTo>
                    <a:pt x="344297" y="68859"/>
                  </a:lnTo>
                  <a:lnTo>
                    <a:pt x="321335" y="68859"/>
                  </a:lnTo>
                  <a:lnTo>
                    <a:pt x="321335" y="114769"/>
                  </a:lnTo>
                  <a:lnTo>
                    <a:pt x="298386" y="114769"/>
                  </a:lnTo>
                  <a:lnTo>
                    <a:pt x="298386" y="91821"/>
                  </a:lnTo>
                  <a:lnTo>
                    <a:pt x="275437" y="91821"/>
                  </a:lnTo>
                  <a:lnTo>
                    <a:pt x="252476" y="91821"/>
                  </a:lnTo>
                  <a:lnTo>
                    <a:pt x="252476" y="22961"/>
                  </a:lnTo>
                  <a:lnTo>
                    <a:pt x="229527" y="22961"/>
                  </a:lnTo>
                  <a:lnTo>
                    <a:pt x="229527" y="45910"/>
                  </a:lnTo>
                  <a:lnTo>
                    <a:pt x="206578" y="45910"/>
                  </a:lnTo>
                  <a:lnTo>
                    <a:pt x="183616" y="45910"/>
                  </a:lnTo>
                  <a:lnTo>
                    <a:pt x="183616" y="91821"/>
                  </a:lnTo>
                  <a:lnTo>
                    <a:pt x="206578" y="91821"/>
                  </a:lnTo>
                  <a:lnTo>
                    <a:pt x="206578" y="68859"/>
                  </a:lnTo>
                  <a:lnTo>
                    <a:pt x="229527" y="68859"/>
                  </a:lnTo>
                  <a:lnTo>
                    <a:pt x="229527" y="91821"/>
                  </a:lnTo>
                  <a:lnTo>
                    <a:pt x="206578" y="91821"/>
                  </a:lnTo>
                  <a:lnTo>
                    <a:pt x="206578" y="114769"/>
                  </a:lnTo>
                  <a:lnTo>
                    <a:pt x="229527" y="114769"/>
                  </a:lnTo>
                  <a:lnTo>
                    <a:pt x="252476" y="114769"/>
                  </a:lnTo>
                  <a:lnTo>
                    <a:pt x="275437" y="114769"/>
                  </a:lnTo>
                  <a:lnTo>
                    <a:pt x="275437" y="160667"/>
                  </a:lnTo>
                  <a:lnTo>
                    <a:pt x="298386" y="160667"/>
                  </a:lnTo>
                  <a:lnTo>
                    <a:pt x="298386" y="137718"/>
                  </a:lnTo>
                  <a:lnTo>
                    <a:pt x="321335" y="137718"/>
                  </a:lnTo>
                  <a:lnTo>
                    <a:pt x="321335" y="160667"/>
                  </a:lnTo>
                  <a:lnTo>
                    <a:pt x="298386" y="160667"/>
                  </a:lnTo>
                  <a:lnTo>
                    <a:pt x="298386" y="183629"/>
                  </a:lnTo>
                  <a:lnTo>
                    <a:pt x="321335" y="183629"/>
                  </a:lnTo>
                  <a:lnTo>
                    <a:pt x="344297" y="183629"/>
                  </a:lnTo>
                  <a:lnTo>
                    <a:pt x="344297" y="137718"/>
                  </a:lnTo>
                  <a:lnTo>
                    <a:pt x="367245" y="137718"/>
                  </a:lnTo>
                  <a:lnTo>
                    <a:pt x="367245" y="183629"/>
                  </a:lnTo>
                  <a:lnTo>
                    <a:pt x="390194" y="183629"/>
                  </a:lnTo>
                  <a:lnTo>
                    <a:pt x="390194" y="114769"/>
                  </a:lnTo>
                  <a:close/>
                </a:path>
                <a:path w="918209" h="344805">
                  <a:moveTo>
                    <a:pt x="390194" y="0"/>
                  </a:moveTo>
                  <a:lnTo>
                    <a:pt x="367245" y="0"/>
                  </a:lnTo>
                  <a:lnTo>
                    <a:pt x="367245" y="22961"/>
                  </a:lnTo>
                  <a:lnTo>
                    <a:pt x="390194" y="22961"/>
                  </a:lnTo>
                  <a:lnTo>
                    <a:pt x="390194" y="0"/>
                  </a:lnTo>
                  <a:close/>
                </a:path>
                <a:path w="918209" h="344805">
                  <a:moveTo>
                    <a:pt x="504964" y="91821"/>
                  </a:moveTo>
                  <a:lnTo>
                    <a:pt x="482003" y="91821"/>
                  </a:lnTo>
                  <a:lnTo>
                    <a:pt x="482003" y="0"/>
                  </a:lnTo>
                  <a:lnTo>
                    <a:pt x="459054" y="0"/>
                  </a:lnTo>
                  <a:lnTo>
                    <a:pt x="459054" y="45910"/>
                  </a:lnTo>
                  <a:lnTo>
                    <a:pt x="436105" y="45910"/>
                  </a:lnTo>
                  <a:lnTo>
                    <a:pt x="436105" y="22961"/>
                  </a:lnTo>
                  <a:lnTo>
                    <a:pt x="413156" y="22961"/>
                  </a:lnTo>
                  <a:lnTo>
                    <a:pt x="390194" y="22961"/>
                  </a:lnTo>
                  <a:lnTo>
                    <a:pt x="390194" y="45910"/>
                  </a:lnTo>
                  <a:lnTo>
                    <a:pt x="413156" y="45910"/>
                  </a:lnTo>
                  <a:lnTo>
                    <a:pt x="413156" y="68859"/>
                  </a:lnTo>
                  <a:lnTo>
                    <a:pt x="390194" y="68859"/>
                  </a:lnTo>
                  <a:lnTo>
                    <a:pt x="390194" y="45910"/>
                  </a:lnTo>
                  <a:lnTo>
                    <a:pt x="367245" y="45910"/>
                  </a:lnTo>
                  <a:lnTo>
                    <a:pt x="344297" y="45910"/>
                  </a:lnTo>
                  <a:lnTo>
                    <a:pt x="344297" y="68859"/>
                  </a:lnTo>
                  <a:lnTo>
                    <a:pt x="367245" y="68859"/>
                  </a:lnTo>
                  <a:lnTo>
                    <a:pt x="367245" y="91821"/>
                  </a:lnTo>
                  <a:lnTo>
                    <a:pt x="390194" y="91821"/>
                  </a:lnTo>
                  <a:lnTo>
                    <a:pt x="413156" y="91821"/>
                  </a:lnTo>
                  <a:lnTo>
                    <a:pt x="436105" y="91821"/>
                  </a:lnTo>
                  <a:lnTo>
                    <a:pt x="436105" y="68859"/>
                  </a:lnTo>
                  <a:lnTo>
                    <a:pt x="459054" y="68859"/>
                  </a:lnTo>
                  <a:lnTo>
                    <a:pt x="459054" y="91821"/>
                  </a:lnTo>
                  <a:lnTo>
                    <a:pt x="436105" y="91821"/>
                  </a:lnTo>
                  <a:lnTo>
                    <a:pt x="436105" y="114769"/>
                  </a:lnTo>
                  <a:lnTo>
                    <a:pt x="413156" y="114769"/>
                  </a:lnTo>
                  <a:lnTo>
                    <a:pt x="413156" y="183629"/>
                  </a:lnTo>
                  <a:lnTo>
                    <a:pt x="436105" y="183629"/>
                  </a:lnTo>
                  <a:lnTo>
                    <a:pt x="436105" y="206578"/>
                  </a:lnTo>
                  <a:lnTo>
                    <a:pt x="459054" y="206578"/>
                  </a:lnTo>
                  <a:lnTo>
                    <a:pt x="482003" y="206578"/>
                  </a:lnTo>
                  <a:lnTo>
                    <a:pt x="504964" y="206578"/>
                  </a:lnTo>
                  <a:lnTo>
                    <a:pt x="504964" y="160667"/>
                  </a:lnTo>
                  <a:lnTo>
                    <a:pt x="482003" y="160667"/>
                  </a:lnTo>
                  <a:lnTo>
                    <a:pt x="482003" y="183629"/>
                  </a:lnTo>
                  <a:lnTo>
                    <a:pt x="459054" y="183629"/>
                  </a:lnTo>
                  <a:lnTo>
                    <a:pt x="459054" y="160667"/>
                  </a:lnTo>
                  <a:lnTo>
                    <a:pt x="436105" y="160667"/>
                  </a:lnTo>
                  <a:lnTo>
                    <a:pt x="436105" y="137718"/>
                  </a:lnTo>
                  <a:lnTo>
                    <a:pt x="459054" y="137718"/>
                  </a:lnTo>
                  <a:lnTo>
                    <a:pt x="459054" y="160667"/>
                  </a:lnTo>
                  <a:lnTo>
                    <a:pt x="482003" y="160667"/>
                  </a:lnTo>
                  <a:lnTo>
                    <a:pt x="482003" y="137718"/>
                  </a:lnTo>
                  <a:lnTo>
                    <a:pt x="504964" y="137718"/>
                  </a:lnTo>
                  <a:lnTo>
                    <a:pt x="504964" y="91821"/>
                  </a:lnTo>
                  <a:close/>
                </a:path>
                <a:path w="918209" h="344805">
                  <a:moveTo>
                    <a:pt x="527913" y="137718"/>
                  </a:moveTo>
                  <a:lnTo>
                    <a:pt x="504964" y="137718"/>
                  </a:lnTo>
                  <a:lnTo>
                    <a:pt x="504964" y="160667"/>
                  </a:lnTo>
                  <a:lnTo>
                    <a:pt x="527913" y="160667"/>
                  </a:lnTo>
                  <a:lnTo>
                    <a:pt x="527913" y="137718"/>
                  </a:lnTo>
                  <a:close/>
                </a:path>
                <a:path w="918209" h="344805">
                  <a:moveTo>
                    <a:pt x="573824" y="137718"/>
                  </a:moveTo>
                  <a:lnTo>
                    <a:pt x="550875" y="137718"/>
                  </a:lnTo>
                  <a:lnTo>
                    <a:pt x="550875" y="160667"/>
                  </a:lnTo>
                  <a:lnTo>
                    <a:pt x="573824" y="160667"/>
                  </a:lnTo>
                  <a:lnTo>
                    <a:pt x="573824" y="137718"/>
                  </a:lnTo>
                  <a:close/>
                </a:path>
                <a:path w="918209" h="344805">
                  <a:moveTo>
                    <a:pt x="573824" y="91821"/>
                  </a:moveTo>
                  <a:lnTo>
                    <a:pt x="550875" y="91821"/>
                  </a:lnTo>
                  <a:lnTo>
                    <a:pt x="527913" y="91821"/>
                  </a:lnTo>
                  <a:lnTo>
                    <a:pt x="527913" y="137718"/>
                  </a:lnTo>
                  <a:lnTo>
                    <a:pt x="550875" y="137718"/>
                  </a:lnTo>
                  <a:lnTo>
                    <a:pt x="550875" y="114769"/>
                  </a:lnTo>
                  <a:lnTo>
                    <a:pt x="573824" y="114769"/>
                  </a:lnTo>
                  <a:lnTo>
                    <a:pt x="573824" y="91821"/>
                  </a:lnTo>
                  <a:close/>
                </a:path>
                <a:path w="918209" h="344805">
                  <a:moveTo>
                    <a:pt x="642683" y="45910"/>
                  </a:moveTo>
                  <a:lnTo>
                    <a:pt x="619721" y="45910"/>
                  </a:lnTo>
                  <a:lnTo>
                    <a:pt x="619721" y="0"/>
                  </a:lnTo>
                  <a:lnTo>
                    <a:pt x="596773" y="0"/>
                  </a:lnTo>
                  <a:lnTo>
                    <a:pt x="573824" y="0"/>
                  </a:lnTo>
                  <a:lnTo>
                    <a:pt x="573824" y="22961"/>
                  </a:lnTo>
                  <a:lnTo>
                    <a:pt x="573824" y="45910"/>
                  </a:lnTo>
                  <a:lnTo>
                    <a:pt x="550875" y="45910"/>
                  </a:lnTo>
                  <a:lnTo>
                    <a:pt x="550875" y="22961"/>
                  </a:lnTo>
                  <a:lnTo>
                    <a:pt x="573824" y="22961"/>
                  </a:lnTo>
                  <a:lnTo>
                    <a:pt x="573824" y="0"/>
                  </a:lnTo>
                  <a:lnTo>
                    <a:pt x="550875" y="0"/>
                  </a:lnTo>
                  <a:lnTo>
                    <a:pt x="527913" y="0"/>
                  </a:lnTo>
                  <a:lnTo>
                    <a:pt x="504964" y="0"/>
                  </a:lnTo>
                  <a:lnTo>
                    <a:pt x="504964" y="22961"/>
                  </a:lnTo>
                  <a:lnTo>
                    <a:pt x="527913" y="22961"/>
                  </a:lnTo>
                  <a:lnTo>
                    <a:pt x="527913" y="45910"/>
                  </a:lnTo>
                  <a:lnTo>
                    <a:pt x="504964" y="45910"/>
                  </a:lnTo>
                  <a:lnTo>
                    <a:pt x="504964" y="91821"/>
                  </a:lnTo>
                  <a:lnTo>
                    <a:pt x="527913" y="91821"/>
                  </a:lnTo>
                  <a:lnTo>
                    <a:pt x="527913" y="68859"/>
                  </a:lnTo>
                  <a:lnTo>
                    <a:pt x="550875" y="68859"/>
                  </a:lnTo>
                  <a:lnTo>
                    <a:pt x="573824" y="68859"/>
                  </a:lnTo>
                  <a:lnTo>
                    <a:pt x="596773" y="68859"/>
                  </a:lnTo>
                  <a:lnTo>
                    <a:pt x="596773" y="91821"/>
                  </a:lnTo>
                  <a:lnTo>
                    <a:pt x="619721" y="91821"/>
                  </a:lnTo>
                  <a:lnTo>
                    <a:pt x="619721" y="68859"/>
                  </a:lnTo>
                  <a:lnTo>
                    <a:pt x="642683" y="68859"/>
                  </a:lnTo>
                  <a:lnTo>
                    <a:pt x="642683" y="45910"/>
                  </a:lnTo>
                  <a:close/>
                </a:path>
                <a:path w="918209" h="344805">
                  <a:moveTo>
                    <a:pt x="711542" y="0"/>
                  </a:moveTo>
                  <a:lnTo>
                    <a:pt x="688581" y="0"/>
                  </a:lnTo>
                  <a:lnTo>
                    <a:pt x="688581" y="22961"/>
                  </a:lnTo>
                  <a:lnTo>
                    <a:pt x="711542" y="22961"/>
                  </a:lnTo>
                  <a:lnTo>
                    <a:pt x="711542" y="0"/>
                  </a:lnTo>
                  <a:close/>
                </a:path>
                <a:path w="918209" h="344805">
                  <a:moveTo>
                    <a:pt x="734491" y="91821"/>
                  </a:moveTo>
                  <a:lnTo>
                    <a:pt x="711542" y="91821"/>
                  </a:lnTo>
                  <a:lnTo>
                    <a:pt x="688581" y="91821"/>
                  </a:lnTo>
                  <a:lnTo>
                    <a:pt x="688581" y="68859"/>
                  </a:lnTo>
                  <a:lnTo>
                    <a:pt x="665632" y="68859"/>
                  </a:lnTo>
                  <a:lnTo>
                    <a:pt x="642683" y="68859"/>
                  </a:lnTo>
                  <a:lnTo>
                    <a:pt x="642683" y="114769"/>
                  </a:lnTo>
                  <a:lnTo>
                    <a:pt x="665632" y="114769"/>
                  </a:lnTo>
                  <a:lnTo>
                    <a:pt x="665632" y="137718"/>
                  </a:lnTo>
                  <a:lnTo>
                    <a:pt x="688581" y="137718"/>
                  </a:lnTo>
                  <a:lnTo>
                    <a:pt x="688581" y="114769"/>
                  </a:lnTo>
                  <a:lnTo>
                    <a:pt x="711542" y="114769"/>
                  </a:lnTo>
                  <a:lnTo>
                    <a:pt x="734491" y="114769"/>
                  </a:lnTo>
                  <a:lnTo>
                    <a:pt x="734491" y="91821"/>
                  </a:lnTo>
                  <a:close/>
                </a:path>
                <a:path w="918209" h="344805">
                  <a:moveTo>
                    <a:pt x="757440" y="183629"/>
                  </a:moveTo>
                  <a:lnTo>
                    <a:pt x="734491" y="183629"/>
                  </a:lnTo>
                  <a:lnTo>
                    <a:pt x="734491" y="160667"/>
                  </a:lnTo>
                  <a:lnTo>
                    <a:pt x="711542" y="160667"/>
                  </a:lnTo>
                  <a:lnTo>
                    <a:pt x="711542" y="137718"/>
                  </a:lnTo>
                  <a:lnTo>
                    <a:pt x="688581" y="137718"/>
                  </a:lnTo>
                  <a:lnTo>
                    <a:pt x="688581" y="183629"/>
                  </a:lnTo>
                  <a:lnTo>
                    <a:pt x="711542" y="183629"/>
                  </a:lnTo>
                  <a:lnTo>
                    <a:pt x="711542" y="206578"/>
                  </a:lnTo>
                  <a:lnTo>
                    <a:pt x="688581" y="206578"/>
                  </a:lnTo>
                  <a:lnTo>
                    <a:pt x="688581" y="183629"/>
                  </a:lnTo>
                  <a:lnTo>
                    <a:pt x="665632" y="183629"/>
                  </a:lnTo>
                  <a:lnTo>
                    <a:pt x="665632" y="137718"/>
                  </a:lnTo>
                  <a:lnTo>
                    <a:pt x="642683" y="137718"/>
                  </a:lnTo>
                  <a:lnTo>
                    <a:pt x="642683" y="160667"/>
                  </a:lnTo>
                  <a:lnTo>
                    <a:pt x="619721" y="160667"/>
                  </a:lnTo>
                  <a:lnTo>
                    <a:pt x="619721" y="114769"/>
                  </a:lnTo>
                  <a:lnTo>
                    <a:pt x="596773" y="114769"/>
                  </a:lnTo>
                  <a:lnTo>
                    <a:pt x="596773" y="183629"/>
                  </a:lnTo>
                  <a:lnTo>
                    <a:pt x="573824" y="183629"/>
                  </a:lnTo>
                  <a:lnTo>
                    <a:pt x="573824" y="206578"/>
                  </a:lnTo>
                  <a:lnTo>
                    <a:pt x="596773" y="206578"/>
                  </a:lnTo>
                  <a:lnTo>
                    <a:pt x="596773" y="229539"/>
                  </a:lnTo>
                  <a:lnTo>
                    <a:pt x="619721" y="229539"/>
                  </a:lnTo>
                  <a:lnTo>
                    <a:pt x="619721" y="275437"/>
                  </a:lnTo>
                  <a:lnTo>
                    <a:pt x="642683" y="275437"/>
                  </a:lnTo>
                  <a:lnTo>
                    <a:pt x="642683" y="206578"/>
                  </a:lnTo>
                  <a:lnTo>
                    <a:pt x="619721" y="206578"/>
                  </a:lnTo>
                  <a:lnTo>
                    <a:pt x="619721" y="183629"/>
                  </a:lnTo>
                  <a:lnTo>
                    <a:pt x="642683" y="183629"/>
                  </a:lnTo>
                  <a:lnTo>
                    <a:pt x="642683" y="206578"/>
                  </a:lnTo>
                  <a:lnTo>
                    <a:pt x="665632" y="206578"/>
                  </a:lnTo>
                  <a:lnTo>
                    <a:pt x="665632" y="229539"/>
                  </a:lnTo>
                  <a:lnTo>
                    <a:pt x="688581" y="229539"/>
                  </a:lnTo>
                  <a:lnTo>
                    <a:pt x="711542" y="229539"/>
                  </a:lnTo>
                  <a:lnTo>
                    <a:pt x="734491" y="229539"/>
                  </a:lnTo>
                  <a:lnTo>
                    <a:pt x="734491" y="206578"/>
                  </a:lnTo>
                  <a:lnTo>
                    <a:pt x="757440" y="206578"/>
                  </a:lnTo>
                  <a:lnTo>
                    <a:pt x="757440" y="183629"/>
                  </a:lnTo>
                  <a:close/>
                </a:path>
                <a:path w="918209" h="344805">
                  <a:moveTo>
                    <a:pt x="757440" y="114769"/>
                  </a:moveTo>
                  <a:lnTo>
                    <a:pt x="734491" y="114769"/>
                  </a:lnTo>
                  <a:lnTo>
                    <a:pt x="734491" y="160667"/>
                  </a:lnTo>
                  <a:lnTo>
                    <a:pt x="757440" y="160667"/>
                  </a:lnTo>
                  <a:lnTo>
                    <a:pt x="757440" y="114769"/>
                  </a:lnTo>
                  <a:close/>
                </a:path>
                <a:path w="918209" h="344805">
                  <a:moveTo>
                    <a:pt x="757440" y="22961"/>
                  </a:moveTo>
                  <a:lnTo>
                    <a:pt x="734491" y="22961"/>
                  </a:lnTo>
                  <a:lnTo>
                    <a:pt x="711542" y="22961"/>
                  </a:lnTo>
                  <a:lnTo>
                    <a:pt x="711542" y="45910"/>
                  </a:lnTo>
                  <a:lnTo>
                    <a:pt x="734491" y="45910"/>
                  </a:lnTo>
                  <a:lnTo>
                    <a:pt x="734491" y="91821"/>
                  </a:lnTo>
                  <a:lnTo>
                    <a:pt x="757440" y="91821"/>
                  </a:lnTo>
                  <a:lnTo>
                    <a:pt x="757440" y="22961"/>
                  </a:lnTo>
                  <a:close/>
                </a:path>
                <a:path w="918209" h="344805">
                  <a:moveTo>
                    <a:pt x="780402" y="206578"/>
                  </a:moveTo>
                  <a:lnTo>
                    <a:pt x="757440" y="206578"/>
                  </a:lnTo>
                  <a:lnTo>
                    <a:pt x="757440" y="252488"/>
                  </a:lnTo>
                  <a:lnTo>
                    <a:pt x="780402" y="252488"/>
                  </a:lnTo>
                  <a:lnTo>
                    <a:pt x="780402" y="206578"/>
                  </a:lnTo>
                  <a:close/>
                </a:path>
                <a:path w="918209" h="344805">
                  <a:moveTo>
                    <a:pt x="895159" y="183629"/>
                  </a:moveTo>
                  <a:lnTo>
                    <a:pt x="872210" y="183629"/>
                  </a:lnTo>
                  <a:lnTo>
                    <a:pt x="849249" y="183629"/>
                  </a:lnTo>
                  <a:lnTo>
                    <a:pt x="849249" y="206578"/>
                  </a:lnTo>
                  <a:lnTo>
                    <a:pt x="872210" y="206578"/>
                  </a:lnTo>
                  <a:lnTo>
                    <a:pt x="895159" y="206578"/>
                  </a:lnTo>
                  <a:lnTo>
                    <a:pt x="895159" y="183629"/>
                  </a:lnTo>
                  <a:close/>
                </a:path>
                <a:path w="918209" h="344805">
                  <a:moveTo>
                    <a:pt x="918121" y="206578"/>
                  </a:moveTo>
                  <a:lnTo>
                    <a:pt x="895159" y="206578"/>
                  </a:lnTo>
                  <a:lnTo>
                    <a:pt x="895159" y="229539"/>
                  </a:lnTo>
                  <a:lnTo>
                    <a:pt x="918121" y="229539"/>
                  </a:lnTo>
                  <a:lnTo>
                    <a:pt x="918121" y="2065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9213380" y="664166"/>
              <a:ext cx="941069" cy="321945"/>
            </a:xfrm>
            <a:custGeom>
              <a:avLst/>
              <a:gdLst/>
              <a:ahLst/>
              <a:cxnLst/>
              <a:rect l="l" t="t" r="r" b="b"/>
              <a:pathLst>
                <a:path w="941070" h="321944">
                  <a:moveTo>
                    <a:pt x="22948" y="229527"/>
                  </a:moveTo>
                  <a:lnTo>
                    <a:pt x="0" y="229527"/>
                  </a:lnTo>
                  <a:lnTo>
                    <a:pt x="0" y="252488"/>
                  </a:lnTo>
                  <a:lnTo>
                    <a:pt x="22948" y="252488"/>
                  </a:lnTo>
                  <a:lnTo>
                    <a:pt x="22948" y="229527"/>
                  </a:lnTo>
                  <a:close/>
                </a:path>
                <a:path w="941070" h="321944">
                  <a:moveTo>
                    <a:pt x="22948" y="91808"/>
                  </a:moveTo>
                  <a:lnTo>
                    <a:pt x="0" y="91808"/>
                  </a:lnTo>
                  <a:lnTo>
                    <a:pt x="0" y="114769"/>
                  </a:lnTo>
                  <a:lnTo>
                    <a:pt x="22948" y="114769"/>
                  </a:lnTo>
                  <a:lnTo>
                    <a:pt x="22948" y="91808"/>
                  </a:lnTo>
                  <a:close/>
                </a:path>
                <a:path w="941070" h="321944">
                  <a:moveTo>
                    <a:pt x="22948" y="22961"/>
                  </a:moveTo>
                  <a:lnTo>
                    <a:pt x="0" y="22961"/>
                  </a:lnTo>
                  <a:lnTo>
                    <a:pt x="0" y="68859"/>
                  </a:lnTo>
                  <a:lnTo>
                    <a:pt x="22948" y="68859"/>
                  </a:lnTo>
                  <a:lnTo>
                    <a:pt x="22948" y="22961"/>
                  </a:lnTo>
                  <a:close/>
                </a:path>
                <a:path w="941070" h="321944">
                  <a:moveTo>
                    <a:pt x="114769" y="114769"/>
                  </a:moveTo>
                  <a:lnTo>
                    <a:pt x="91808" y="114769"/>
                  </a:lnTo>
                  <a:lnTo>
                    <a:pt x="91808" y="137718"/>
                  </a:lnTo>
                  <a:lnTo>
                    <a:pt x="114769" y="137718"/>
                  </a:lnTo>
                  <a:lnTo>
                    <a:pt x="114769" y="114769"/>
                  </a:lnTo>
                  <a:close/>
                </a:path>
                <a:path w="941070" h="321944">
                  <a:moveTo>
                    <a:pt x="137718" y="91808"/>
                  </a:moveTo>
                  <a:lnTo>
                    <a:pt x="114769" y="91808"/>
                  </a:lnTo>
                  <a:lnTo>
                    <a:pt x="114769" y="114769"/>
                  </a:lnTo>
                  <a:lnTo>
                    <a:pt x="137718" y="114769"/>
                  </a:lnTo>
                  <a:lnTo>
                    <a:pt x="137718" y="91808"/>
                  </a:lnTo>
                  <a:close/>
                </a:path>
                <a:path w="941070" h="321944">
                  <a:moveTo>
                    <a:pt x="160667" y="252488"/>
                  </a:moveTo>
                  <a:lnTo>
                    <a:pt x="137718" y="252488"/>
                  </a:lnTo>
                  <a:lnTo>
                    <a:pt x="137718" y="229527"/>
                  </a:lnTo>
                  <a:lnTo>
                    <a:pt x="114769" y="229527"/>
                  </a:lnTo>
                  <a:lnTo>
                    <a:pt x="114769" y="252488"/>
                  </a:lnTo>
                  <a:lnTo>
                    <a:pt x="91808" y="252488"/>
                  </a:lnTo>
                  <a:lnTo>
                    <a:pt x="91808" y="137718"/>
                  </a:lnTo>
                  <a:lnTo>
                    <a:pt x="68859" y="137718"/>
                  </a:lnTo>
                  <a:lnTo>
                    <a:pt x="45910" y="137718"/>
                  </a:lnTo>
                  <a:lnTo>
                    <a:pt x="45910" y="160667"/>
                  </a:lnTo>
                  <a:lnTo>
                    <a:pt x="68859" y="160667"/>
                  </a:lnTo>
                  <a:lnTo>
                    <a:pt x="68859" y="183629"/>
                  </a:lnTo>
                  <a:lnTo>
                    <a:pt x="45910" y="183629"/>
                  </a:lnTo>
                  <a:lnTo>
                    <a:pt x="45910" y="160667"/>
                  </a:lnTo>
                  <a:lnTo>
                    <a:pt x="22948" y="160667"/>
                  </a:lnTo>
                  <a:lnTo>
                    <a:pt x="0" y="160667"/>
                  </a:lnTo>
                  <a:lnTo>
                    <a:pt x="0" y="183629"/>
                  </a:lnTo>
                  <a:lnTo>
                    <a:pt x="22948" y="183629"/>
                  </a:lnTo>
                  <a:lnTo>
                    <a:pt x="22948" y="206578"/>
                  </a:lnTo>
                  <a:lnTo>
                    <a:pt x="45910" y="206578"/>
                  </a:lnTo>
                  <a:lnTo>
                    <a:pt x="45910" y="298386"/>
                  </a:lnTo>
                  <a:lnTo>
                    <a:pt x="68859" y="298386"/>
                  </a:lnTo>
                  <a:lnTo>
                    <a:pt x="91808" y="298386"/>
                  </a:lnTo>
                  <a:lnTo>
                    <a:pt x="91808" y="321348"/>
                  </a:lnTo>
                  <a:lnTo>
                    <a:pt x="114769" y="321348"/>
                  </a:lnTo>
                  <a:lnTo>
                    <a:pt x="114769" y="275437"/>
                  </a:lnTo>
                  <a:lnTo>
                    <a:pt x="137718" y="275437"/>
                  </a:lnTo>
                  <a:lnTo>
                    <a:pt x="160667" y="275437"/>
                  </a:lnTo>
                  <a:lnTo>
                    <a:pt x="160667" y="252488"/>
                  </a:lnTo>
                  <a:close/>
                </a:path>
                <a:path w="941070" h="321944">
                  <a:moveTo>
                    <a:pt x="160667" y="206578"/>
                  </a:moveTo>
                  <a:lnTo>
                    <a:pt x="137718" y="206578"/>
                  </a:lnTo>
                  <a:lnTo>
                    <a:pt x="137718" y="229527"/>
                  </a:lnTo>
                  <a:lnTo>
                    <a:pt x="160667" y="229527"/>
                  </a:lnTo>
                  <a:lnTo>
                    <a:pt x="160667" y="206578"/>
                  </a:lnTo>
                  <a:close/>
                </a:path>
                <a:path w="941070" h="321944">
                  <a:moveTo>
                    <a:pt x="160667" y="160667"/>
                  </a:moveTo>
                  <a:lnTo>
                    <a:pt x="137718" y="160667"/>
                  </a:lnTo>
                  <a:lnTo>
                    <a:pt x="114769" y="160667"/>
                  </a:lnTo>
                  <a:lnTo>
                    <a:pt x="114769" y="206578"/>
                  </a:lnTo>
                  <a:lnTo>
                    <a:pt x="137718" y="206578"/>
                  </a:lnTo>
                  <a:lnTo>
                    <a:pt x="137718" y="183629"/>
                  </a:lnTo>
                  <a:lnTo>
                    <a:pt x="160667" y="183629"/>
                  </a:lnTo>
                  <a:lnTo>
                    <a:pt x="160667" y="160667"/>
                  </a:lnTo>
                  <a:close/>
                </a:path>
                <a:path w="941070" h="321944">
                  <a:moveTo>
                    <a:pt x="160667" y="114769"/>
                  </a:moveTo>
                  <a:lnTo>
                    <a:pt x="137718" y="114769"/>
                  </a:lnTo>
                  <a:lnTo>
                    <a:pt x="137718" y="137718"/>
                  </a:lnTo>
                  <a:lnTo>
                    <a:pt x="160667" y="137718"/>
                  </a:lnTo>
                  <a:lnTo>
                    <a:pt x="160667" y="114769"/>
                  </a:lnTo>
                  <a:close/>
                </a:path>
                <a:path w="941070" h="321944">
                  <a:moveTo>
                    <a:pt x="160667" y="68859"/>
                  </a:moveTo>
                  <a:lnTo>
                    <a:pt x="137718" y="68859"/>
                  </a:lnTo>
                  <a:lnTo>
                    <a:pt x="137718" y="91808"/>
                  </a:lnTo>
                  <a:lnTo>
                    <a:pt x="160667" y="91808"/>
                  </a:lnTo>
                  <a:lnTo>
                    <a:pt x="160667" y="68859"/>
                  </a:lnTo>
                  <a:close/>
                </a:path>
                <a:path w="941070" h="321944">
                  <a:moveTo>
                    <a:pt x="183616" y="229527"/>
                  </a:moveTo>
                  <a:lnTo>
                    <a:pt x="160667" y="229527"/>
                  </a:lnTo>
                  <a:lnTo>
                    <a:pt x="160667" y="252488"/>
                  </a:lnTo>
                  <a:lnTo>
                    <a:pt x="183616" y="252488"/>
                  </a:lnTo>
                  <a:lnTo>
                    <a:pt x="183616" y="229527"/>
                  </a:lnTo>
                  <a:close/>
                </a:path>
                <a:path w="941070" h="321944">
                  <a:moveTo>
                    <a:pt x="183616" y="183629"/>
                  </a:moveTo>
                  <a:lnTo>
                    <a:pt x="160667" y="183629"/>
                  </a:lnTo>
                  <a:lnTo>
                    <a:pt x="160667" y="206578"/>
                  </a:lnTo>
                  <a:lnTo>
                    <a:pt x="183616" y="206578"/>
                  </a:lnTo>
                  <a:lnTo>
                    <a:pt x="183616" y="183629"/>
                  </a:lnTo>
                  <a:close/>
                </a:path>
                <a:path w="941070" h="321944">
                  <a:moveTo>
                    <a:pt x="183616" y="137718"/>
                  </a:moveTo>
                  <a:lnTo>
                    <a:pt x="160667" y="137718"/>
                  </a:lnTo>
                  <a:lnTo>
                    <a:pt x="160667" y="160667"/>
                  </a:lnTo>
                  <a:lnTo>
                    <a:pt x="183616" y="160667"/>
                  </a:lnTo>
                  <a:lnTo>
                    <a:pt x="183616" y="137718"/>
                  </a:lnTo>
                  <a:close/>
                </a:path>
                <a:path w="941070" h="321944">
                  <a:moveTo>
                    <a:pt x="183616" y="22961"/>
                  </a:moveTo>
                  <a:lnTo>
                    <a:pt x="183616" y="22961"/>
                  </a:lnTo>
                  <a:lnTo>
                    <a:pt x="68859" y="22961"/>
                  </a:lnTo>
                  <a:lnTo>
                    <a:pt x="68859" y="45910"/>
                  </a:lnTo>
                  <a:lnTo>
                    <a:pt x="91808" y="45910"/>
                  </a:lnTo>
                  <a:lnTo>
                    <a:pt x="114769" y="45910"/>
                  </a:lnTo>
                  <a:lnTo>
                    <a:pt x="114769" y="68859"/>
                  </a:lnTo>
                  <a:lnTo>
                    <a:pt x="137718" y="68859"/>
                  </a:lnTo>
                  <a:lnTo>
                    <a:pt x="137718" y="45910"/>
                  </a:lnTo>
                  <a:lnTo>
                    <a:pt x="160667" y="45910"/>
                  </a:lnTo>
                  <a:lnTo>
                    <a:pt x="183616" y="45910"/>
                  </a:lnTo>
                  <a:lnTo>
                    <a:pt x="183616" y="22961"/>
                  </a:lnTo>
                  <a:close/>
                </a:path>
                <a:path w="941070" h="321944">
                  <a:moveTo>
                    <a:pt x="229527" y="160667"/>
                  </a:moveTo>
                  <a:lnTo>
                    <a:pt x="206578" y="160667"/>
                  </a:lnTo>
                  <a:lnTo>
                    <a:pt x="206578" y="183629"/>
                  </a:lnTo>
                  <a:lnTo>
                    <a:pt x="229527" y="183629"/>
                  </a:lnTo>
                  <a:lnTo>
                    <a:pt x="229527" y="160667"/>
                  </a:lnTo>
                  <a:close/>
                </a:path>
                <a:path w="941070" h="321944">
                  <a:moveTo>
                    <a:pt x="252476" y="91808"/>
                  </a:moveTo>
                  <a:lnTo>
                    <a:pt x="229527" y="91808"/>
                  </a:lnTo>
                  <a:lnTo>
                    <a:pt x="229527" y="114769"/>
                  </a:lnTo>
                  <a:lnTo>
                    <a:pt x="252476" y="114769"/>
                  </a:lnTo>
                  <a:lnTo>
                    <a:pt x="252476" y="91808"/>
                  </a:lnTo>
                  <a:close/>
                </a:path>
                <a:path w="941070" h="321944">
                  <a:moveTo>
                    <a:pt x="275437" y="22961"/>
                  </a:moveTo>
                  <a:lnTo>
                    <a:pt x="252476" y="22961"/>
                  </a:lnTo>
                  <a:lnTo>
                    <a:pt x="229527" y="22961"/>
                  </a:lnTo>
                  <a:lnTo>
                    <a:pt x="229527" y="45910"/>
                  </a:lnTo>
                  <a:lnTo>
                    <a:pt x="252476" y="45910"/>
                  </a:lnTo>
                  <a:lnTo>
                    <a:pt x="275437" y="45910"/>
                  </a:lnTo>
                  <a:lnTo>
                    <a:pt x="275437" y="22961"/>
                  </a:lnTo>
                  <a:close/>
                </a:path>
                <a:path w="941070" h="321944">
                  <a:moveTo>
                    <a:pt x="344297" y="0"/>
                  </a:moveTo>
                  <a:lnTo>
                    <a:pt x="321335" y="0"/>
                  </a:lnTo>
                  <a:lnTo>
                    <a:pt x="321335" y="22961"/>
                  </a:lnTo>
                  <a:lnTo>
                    <a:pt x="298386" y="22961"/>
                  </a:lnTo>
                  <a:lnTo>
                    <a:pt x="298386" y="45910"/>
                  </a:lnTo>
                  <a:lnTo>
                    <a:pt x="275437" y="45910"/>
                  </a:lnTo>
                  <a:lnTo>
                    <a:pt x="275437" y="68859"/>
                  </a:lnTo>
                  <a:lnTo>
                    <a:pt x="298386" y="68859"/>
                  </a:lnTo>
                  <a:lnTo>
                    <a:pt x="298386" y="91808"/>
                  </a:lnTo>
                  <a:lnTo>
                    <a:pt x="275437" y="91808"/>
                  </a:lnTo>
                  <a:lnTo>
                    <a:pt x="275437" y="114769"/>
                  </a:lnTo>
                  <a:lnTo>
                    <a:pt x="298386" y="114769"/>
                  </a:lnTo>
                  <a:lnTo>
                    <a:pt x="321335" y="114769"/>
                  </a:lnTo>
                  <a:lnTo>
                    <a:pt x="321335" y="45910"/>
                  </a:lnTo>
                  <a:lnTo>
                    <a:pt x="344297" y="45910"/>
                  </a:lnTo>
                  <a:lnTo>
                    <a:pt x="344297" y="0"/>
                  </a:lnTo>
                  <a:close/>
                </a:path>
                <a:path w="941070" h="321944">
                  <a:moveTo>
                    <a:pt x="527913" y="137718"/>
                  </a:moveTo>
                  <a:lnTo>
                    <a:pt x="504964" y="137718"/>
                  </a:lnTo>
                  <a:lnTo>
                    <a:pt x="504964" y="160667"/>
                  </a:lnTo>
                  <a:lnTo>
                    <a:pt x="527913" y="160667"/>
                  </a:lnTo>
                  <a:lnTo>
                    <a:pt x="527913" y="137718"/>
                  </a:lnTo>
                  <a:close/>
                </a:path>
                <a:path w="941070" h="321944">
                  <a:moveTo>
                    <a:pt x="550875" y="229527"/>
                  </a:moveTo>
                  <a:lnTo>
                    <a:pt x="527913" y="229527"/>
                  </a:lnTo>
                  <a:lnTo>
                    <a:pt x="504964" y="229527"/>
                  </a:lnTo>
                  <a:lnTo>
                    <a:pt x="504964" y="252488"/>
                  </a:lnTo>
                  <a:lnTo>
                    <a:pt x="527913" y="252488"/>
                  </a:lnTo>
                  <a:lnTo>
                    <a:pt x="550875" y="252488"/>
                  </a:lnTo>
                  <a:lnTo>
                    <a:pt x="550875" y="229527"/>
                  </a:lnTo>
                  <a:close/>
                </a:path>
                <a:path w="941070" h="321944">
                  <a:moveTo>
                    <a:pt x="573824" y="183629"/>
                  </a:moveTo>
                  <a:lnTo>
                    <a:pt x="550875" y="183629"/>
                  </a:lnTo>
                  <a:lnTo>
                    <a:pt x="550875" y="160667"/>
                  </a:lnTo>
                  <a:lnTo>
                    <a:pt x="527913" y="160667"/>
                  </a:lnTo>
                  <a:lnTo>
                    <a:pt x="527913" y="206578"/>
                  </a:lnTo>
                  <a:lnTo>
                    <a:pt x="550875" y="206578"/>
                  </a:lnTo>
                  <a:lnTo>
                    <a:pt x="550875" y="229527"/>
                  </a:lnTo>
                  <a:lnTo>
                    <a:pt x="573824" y="229527"/>
                  </a:lnTo>
                  <a:lnTo>
                    <a:pt x="573824" y="183629"/>
                  </a:lnTo>
                  <a:close/>
                </a:path>
                <a:path w="941070" h="321944">
                  <a:moveTo>
                    <a:pt x="596773" y="160667"/>
                  </a:moveTo>
                  <a:lnTo>
                    <a:pt x="573824" y="160667"/>
                  </a:lnTo>
                  <a:lnTo>
                    <a:pt x="573824" y="183629"/>
                  </a:lnTo>
                  <a:lnTo>
                    <a:pt x="596773" y="183629"/>
                  </a:lnTo>
                  <a:lnTo>
                    <a:pt x="596773" y="160667"/>
                  </a:lnTo>
                  <a:close/>
                </a:path>
                <a:path w="941070" h="321944">
                  <a:moveTo>
                    <a:pt x="596773" y="22961"/>
                  </a:moveTo>
                  <a:lnTo>
                    <a:pt x="573824" y="22961"/>
                  </a:lnTo>
                  <a:lnTo>
                    <a:pt x="573824" y="45910"/>
                  </a:lnTo>
                  <a:lnTo>
                    <a:pt x="596773" y="45910"/>
                  </a:lnTo>
                  <a:lnTo>
                    <a:pt x="596773" y="22961"/>
                  </a:lnTo>
                  <a:close/>
                </a:path>
                <a:path w="941070" h="321944">
                  <a:moveTo>
                    <a:pt x="619721" y="229527"/>
                  </a:moveTo>
                  <a:lnTo>
                    <a:pt x="596773" y="229527"/>
                  </a:lnTo>
                  <a:lnTo>
                    <a:pt x="573824" y="229527"/>
                  </a:lnTo>
                  <a:lnTo>
                    <a:pt x="573824" y="252488"/>
                  </a:lnTo>
                  <a:lnTo>
                    <a:pt x="596773" y="252488"/>
                  </a:lnTo>
                  <a:lnTo>
                    <a:pt x="619721" y="252488"/>
                  </a:lnTo>
                  <a:lnTo>
                    <a:pt x="619721" y="229527"/>
                  </a:lnTo>
                  <a:close/>
                </a:path>
                <a:path w="941070" h="321944">
                  <a:moveTo>
                    <a:pt x="619721" y="114769"/>
                  </a:moveTo>
                  <a:lnTo>
                    <a:pt x="596773" y="114769"/>
                  </a:lnTo>
                  <a:lnTo>
                    <a:pt x="596773" y="137718"/>
                  </a:lnTo>
                  <a:lnTo>
                    <a:pt x="619721" y="137718"/>
                  </a:lnTo>
                  <a:lnTo>
                    <a:pt x="619721" y="114769"/>
                  </a:lnTo>
                  <a:close/>
                </a:path>
                <a:path w="941070" h="321944">
                  <a:moveTo>
                    <a:pt x="619721" y="68859"/>
                  </a:moveTo>
                  <a:lnTo>
                    <a:pt x="596773" y="68859"/>
                  </a:lnTo>
                  <a:lnTo>
                    <a:pt x="596773" y="91808"/>
                  </a:lnTo>
                  <a:lnTo>
                    <a:pt x="619721" y="91808"/>
                  </a:lnTo>
                  <a:lnTo>
                    <a:pt x="619721" y="68859"/>
                  </a:lnTo>
                  <a:close/>
                </a:path>
                <a:path w="941070" h="321944">
                  <a:moveTo>
                    <a:pt x="642683" y="137718"/>
                  </a:moveTo>
                  <a:lnTo>
                    <a:pt x="619721" y="137718"/>
                  </a:lnTo>
                  <a:lnTo>
                    <a:pt x="619721" y="160667"/>
                  </a:lnTo>
                  <a:lnTo>
                    <a:pt x="642683" y="160667"/>
                  </a:lnTo>
                  <a:lnTo>
                    <a:pt x="642683" y="137718"/>
                  </a:lnTo>
                  <a:close/>
                </a:path>
                <a:path w="941070" h="321944">
                  <a:moveTo>
                    <a:pt x="665632" y="229527"/>
                  </a:moveTo>
                  <a:lnTo>
                    <a:pt x="642683" y="229527"/>
                  </a:lnTo>
                  <a:lnTo>
                    <a:pt x="642683" y="275437"/>
                  </a:lnTo>
                  <a:lnTo>
                    <a:pt x="665632" y="275437"/>
                  </a:lnTo>
                  <a:lnTo>
                    <a:pt x="665632" y="229527"/>
                  </a:lnTo>
                  <a:close/>
                </a:path>
                <a:path w="941070" h="321944">
                  <a:moveTo>
                    <a:pt x="665632" y="160667"/>
                  </a:moveTo>
                  <a:lnTo>
                    <a:pt x="642683" y="160667"/>
                  </a:lnTo>
                  <a:lnTo>
                    <a:pt x="642683" y="183629"/>
                  </a:lnTo>
                  <a:lnTo>
                    <a:pt x="665632" y="183629"/>
                  </a:lnTo>
                  <a:lnTo>
                    <a:pt x="665632" y="160667"/>
                  </a:lnTo>
                  <a:close/>
                </a:path>
                <a:path w="941070" h="321944">
                  <a:moveTo>
                    <a:pt x="688581" y="206578"/>
                  </a:moveTo>
                  <a:lnTo>
                    <a:pt x="665632" y="206578"/>
                  </a:lnTo>
                  <a:lnTo>
                    <a:pt x="665632" y="229527"/>
                  </a:lnTo>
                  <a:lnTo>
                    <a:pt x="688581" y="229527"/>
                  </a:lnTo>
                  <a:lnTo>
                    <a:pt x="688581" y="206578"/>
                  </a:lnTo>
                  <a:close/>
                </a:path>
                <a:path w="941070" h="321944">
                  <a:moveTo>
                    <a:pt x="688581" y="91808"/>
                  </a:moveTo>
                  <a:lnTo>
                    <a:pt x="665632" y="91808"/>
                  </a:lnTo>
                  <a:lnTo>
                    <a:pt x="665632" y="68859"/>
                  </a:lnTo>
                  <a:lnTo>
                    <a:pt x="642683" y="68859"/>
                  </a:lnTo>
                  <a:lnTo>
                    <a:pt x="642683" y="137718"/>
                  </a:lnTo>
                  <a:lnTo>
                    <a:pt x="665632" y="137718"/>
                  </a:lnTo>
                  <a:lnTo>
                    <a:pt x="665632" y="114769"/>
                  </a:lnTo>
                  <a:lnTo>
                    <a:pt x="688581" y="114769"/>
                  </a:lnTo>
                  <a:lnTo>
                    <a:pt x="688581" y="91808"/>
                  </a:lnTo>
                  <a:close/>
                </a:path>
                <a:path w="941070" h="321944">
                  <a:moveTo>
                    <a:pt x="711542" y="137718"/>
                  </a:moveTo>
                  <a:lnTo>
                    <a:pt x="688581" y="137718"/>
                  </a:lnTo>
                  <a:lnTo>
                    <a:pt x="688581" y="160667"/>
                  </a:lnTo>
                  <a:lnTo>
                    <a:pt x="711542" y="160667"/>
                  </a:lnTo>
                  <a:lnTo>
                    <a:pt x="711542" y="137718"/>
                  </a:lnTo>
                  <a:close/>
                </a:path>
                <a:path w="941070" h="321944">
                  <a:moveTo>
                    <a:pt x="734491" y="114769"/>
                  </a:moveTo>
                  <a:lnTo>
                    <a:pt x="711542" y="114769"/>
                  </a:lnTo>
                  <a:lnTo>
                    <a:pt x="711542" y="137718"/>
                  </a:lnTo>
                  <a:lnTo>
                    <a:pt x="734491" y="137718"/>
                  </a:lnTo>
                  <a:lnTo>
                    <a:pt x="734491" y="114769"/>
                  </a:lnTo>
                  <a:close/>
                </a:path>
                <a:path w="941070" h="321944">
                  <a:moveTo>
                    <a:pt x="872210" y="45910"/>
                  </a:moveTo>
                  <a:lnTo>
                    <a:pt x="849249" y="45910"/>
                  </a:lnTo>
                  <a:lnTo>
                    <a:pt x="849249" y="0"/>
                  </a:lnTo>
                  <a:lnTo>
                    <a:pt x="826300" y="0"/>
                  </a:lnTo>
                  <a:lnTo>
                    <a:pt x="803351" y="0"/>
                  </a:lnTo>
                  <a:lnTo>
                    <a:pt x="803351" y="45910"/>
                  </a:lnTo>
                  <a:lnTo>
                    <a:pt x="780402" y="45910"/>
                  </a:lnTo>
                  <a:lnTo>
                    <a:pt x="780402" y="68859"/>
                  </a:lnTo>
                  <a:lnTo>
                    <a:pt x="757440" y="68859"/>
                  </a:lnTo>
                  <a:lnTo>
                    <a:pt x="757440" y="45910"/>
                  </a:lnTo>
                  <a:lnTo>
                    <a:pt x="734491" y="45910"/>
                  </a:lnTo>
                  <a:lnTo>
                    <a:pt x="711542" y="45910"/>
                  </a:lnTo>
                  <a:lnTo>
                    <a:pt x="688581" y="45910"/>
                  </a:lnTo>
                  <a:lnTo>
                    <a:pt x="665632" y="45910"/>
                  </a:lnTo>
                  <a:lnTo>
                    <a:pt x="665632" y="68859"/>
                  </a:lnTo>
                  <a:lnTo>
                    <a:pt x="688581" y="68859"/>
                  </a:lnTo>
                  <a:lnTo>
                    <a:pt x="711542" y="68859"/>
                  </a:lnTo>
                  <a:lnTo>
                    <a:pt x="734491" y="68859"/>
                  </a:lnTo>
                  <a:lnTo>
                    <a:pt x="734491" y="91808"/>
                  </a:lnTo>
                  <a:lnTo>
                    <a:pt x="757440" y="91808"/>
                  </a:lnTo>
                  <a:lnTo>
                    <a:pt x="780402" y="91808"/>
                  </a:lnTo>
                  <a:lnTo>
                    <a:pt x="780402" y="114769"/>
                  </a:lnTo>
                  <a:lnTo>
                    <a:pt x="757440" y="114769"/>
                  </a:lnTo>
                  <a:lnTo>
                    <a:pt x="757440" y="160667"/>
                  </a:lnTo>
                  <a:lnTo>
                    <a:pt x="734491" y="160667"/>
                  </a:lnTo>
                  <a:lnTo>
                    <a:pt x="734491" y="183629"/>
                  </a:lnTo>
                  <a:lnTo>
                    <a:pt x="711542" y="183629"/>
                  </a:lnTo>
                  <a:lnTo>
                    <a:pt x="711542" y="229527"/>
                  </a:lnTo>
                  <a:lnTo>
                    <a:pt x="734491" y="229527"/>
                  </a:lnTo>
                  <a:lnTo>
                    <a:pt x="734491" y="206578"/>
                  </a:lnTo>
                  <a:lnTo>
                    <a:pt x="757440" y="206578"/>
                  </a:lnTo>
                  <a:lnTo>
                    <a:pt x="780402" y="206578"/>
                  </a:lnTo>
                  <a:lnTo>
                    <a:pt x="780402" y="137718"/>
                  </a:lnTo>
                  <a:lnTo>
                    <a:pt x="803351" y="137718"/>
                  </a:lnTo>
                  <a:lnTo>
                    <a:pt x="826300" y="137718"/>
                  </a:lnTo>
                  <a:lnTo>
                    <a:pt x="826300" y="114769"/>
                  </a:lnTo>
                  <a:lnTo>
                    <a:pt x="849249" y="114769"/>
                  </a:lnTo>
                  <a:lnTo>
                    <a:pt x="849249" y="91808"/>
                  </a:lnTo>
                  <a:lnTo>
                    <a:pt x="826300" y="91808"/>
                  </a:lnTo>
                  <a:lnTo>
                    <a:pt x="803351" y="91808"/>
                  </a:lnTo>
                  <a:lnTo>
                    <a:pt x="803351" y="68859"/>
                  </a:lnTo>
                  <a:lnTo>
                    <a:pt x="826300" y="68859"/>
                  </a:lnTo>
                  <a:lnTo>
                    <a:pt x="849249" y="68859"/>
                  </a:lnTo>
                  <a:lnTo>
                    <a:pt x="872210" y="68859"/>
                  </a:lnTo>
                  <a:lnTo>
                    <a:pt x="872210" y="45910"/>
                  </a:lnTo>
                  <a:close/>
                </a:path>
                <a:path w="941070" h="321944">
                  <a:moveTo>
                    <a:pt x="895159" y="22961"/>
                  </a:moveTo>
                  <a:lnTo>
                    <a:pt x="872210" y="22961"/>
                  </a:lnTo>
                  <a:lnTo>
                    <a:pt x="872210" y="45910"/>
                  </a:lnTo>
                  <a:lnTo>
                    <a:pt x="895159" y="45910"/>
                  </a:lnTo>
                  <a:lnTo>
                    <a:pt x="895159" y="22961"/>
                  </a:lnTo>
                  <a:close/>
                </a:path>
                <a:path w="941070" h="321944">
                  <a:moveTo>
                    <a:pt x="918121" y="137718"/>
                  </a:moveTo>
                  <a:lnTo>
                    <a:pt x="895159" y="137718"/>
                  </a:lnTo>
                  <a:lnTo>
                    <a:pt x="895159" y="114769"/>
                  </a:lnTo>
                  <a:lnTo>
                    <a:pt x="872210" y="114769"/>
                  </a:lnTo>
                  <a:lnTo>
                    <a:pt x="872210" y="137718"/>
                  </a:lnTo>
                  <a:lnTo>
                    <a:pt x="849249" y="137718"/>
                  </a:lnTo>
                  <a:lnTo>
                    <a:pt x="826300" y="137718"/>
                  </a:lnTo>
                  <a:lnTo>
                    <a:pt x="826300" y="160667"/>
                  </a:lnTo>
                  <a:lnTo>
                    <a:pt x="849249" y="160667"/>
                  </a:lnTo>
                  <a:lnTo>
                    <a:pt x="872210" y="160667"/>
                  </a:lnTo>
                  <a:lnTo>
                    <a:pt x="895159" y="160667"/>
                  </a:lnTo>
                  <a:lnTo>
                    <a:pt x="918121" y="160667"/>
                  </a:lnTo>
                  <a:lnTo>
                    <a:pt x="918121" y="137718"/>
                  </a:lnTo>
                  <a:close/>
                </a:path>
                <a:path w="941070" h="321944">
                  <a:moveTo>
                    <a:pt x="941070" y="206578"/>
                  </a:moveTo>
                  <a:lnTo>
                    <a:pt x="918121" y="206578"/>
                  </a:lnTo>
                  <a:lnTo>
                    <a:pt x="918121" y="229527"/>
                  </a:lnTo>
                  <a:lnTo>
                    <a:pt x="941070" y="229527"/>
                  </a:lnTo>
                  <a:lnTo>
                    <a:pt x="941070" y="206578"/>
                  </a:lnTo>
                  <a:close/>
                </a:path>
                <a:path w="941070" h="321944">
                  <a:moveTo>
                    <a:pt x="941070" y="160667"/>
                  </a:moveTo>
                  <a:lnTo>
                    <a:pt x="918121" y="160667"/>
                  </a:lnTo>
                  <a:lnTo>
                    <a:pt x="918121" y="183629"/>
                  </a:lnTo>
                  <a:lnTo>
                    <a:pt x="941070" y="183629"/>
                  </a:lnTo>
                  <a:lnTo>
                    <a:pt x="941070" y="160667"/>
                  </a:lnTo>
                  <a:close/>
                </a:path>
                <a:path w="941070" h="321944">
                  <a:moveTo>
                    <a:pt x="941070" y="91808"/>
                  </a:moveTo>
                  <a:lnTo>
                    <a:pt x="918121" y="91808"/>
                  </a:lnTo>
                  <a:lnTo>
                    <a:pt x="918121" y="137718"/>
                  </a:lnTo>
                  <a:lnTo>
                    <a:pt x="941070" y="137718"/>
                  </a:lnTo>
                  <a:lnTo>
                    <a:pt x="941070" y="91808"/>
                  </a:lnTo>
                  <a:close/>
                </a:path>
                <a:path w="941070" h="321944">
                  <a:moveTo>
                    <a:pt x="941070" y="45910"/>
                  </a:moveTo>
                  <a:lnTo>
                    <a:pt x="918121" y="45910"/>
                  </a:lnTo>
                  <a:lnTo>
                    <a:pt x="895159" y="45910"/>
                  </a:lnTo>
                  <a:lnTo>
                    <a:pt x="895159" y="91808"/>
                  </a:lnTo>
                  <a:lnTo>
                    <a:pt x="918121" y="91808"/>
                  </a:lnTo>
                  <a:lnTo>
                    <a:pt x="918121" y="68859"/>
                  </a:lnTo>
                  <a:lnTo>
                    <a:pt x="941070" y="68859"/>
                  </a:lnTo>
                  <a:lnTo>
                    <a:pt x="941070" y="459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9213380" y="641344"/>
              <a:ext cx="895350" cy="413384"/>
            </a:xfrm>
            <a:custGeom>
              <a:avLst/>
              <a:gdLst/>
              <a:ahLst/>
              <a:cxnLst/>
              <a:rect l="l" t="t" r="r" b="b"/>
              <a:pathLst>
                <a:path w="895350" h="413384">
                  <a:moveTo>
                    <a:pt x="22948" y="298259"/>
                  </a:moveTo>
                  <a:lnTo>
                    <a:pt x="0" y="298259"/>
                  </a:lnTo>
                  <a:lnTo>
                    <a:pt x="0" y="321208"/>
                  </a:lnTo>
                  <a:lnTo>
                    <a:pt x="22948" y="321208"/>
                  </a:lnTo>
                  <a:lnTo>
                    <a:pt x="22948" y="298259"/>
                  </a:lnTo>
                  <a:close/>
                </a:path>
                <a:path w="895350" h="413384">
                  <a:moveTo>
                    <a:pt x="45910" y="321208"/>
                  </a:moveTo>
                  <a:lnTo>
                    <a:pt x="22948" y="321208"/>
                  </a:lnTo>
                  <a:lnTo>
                    <a:pt x="22948" y="344170"/>
                  </a:lnTo>
                  <a:lnTo>
                    <a:pt x="45910" y="344170"/>
                  </a:lnTo>
                  <a:lnTo>
                    <a:pt x="45910" y="321208"/>
                  </a:lnTo>
                  <a:close/>
                </a:path>
                <a:path w="895350" h="413384">
                  <a:moveTo>
                    <a:pt x="68859" y="367118"/>
                  </a:moveTo>
                  <a:lnTo>
                    <a:pt x="45910" y="367118"/>
                  </a:lnTo>
                  <a:lnTo>
                    <a:pt x="22948" y="367118"/>
                  </a:lnTo>
                  <a:lnTo>
                    <a:pt x="22948" y="344170"/>
                  </a:lnTo>
                  <a:lnTo>
                    <a:pt x="0" y="344170"/>
                  </a:lnTo>
                  <a:lnTo>
                    <a:pt x="0" y="390067"/>
                  </a:lnTo>
                  <a:lnTo>
                    <a:pt x="22948" y="390067"/>
                  </a:lnTo>
                  <a:lnTo>
                    <a:pt x="22948" y="413016"/>
                  </a:lnTo>
                  <a:lnTo>
                    <a:pt x="45910" y="413016"/>
                  </a:lnTo>
                  <a:lnTo>
                    <a:pt x="45910" y="390067"/>
                  </a:lnTo>
                  <a:lnTo>
                    <a:pt x="68859" y="390067"/>
                  </a:lnTo>
                  <a:lnTo>
                    <a:pt x="68859" y="367118"/>
                  </a:lnTo>
                  <a:close/>
                </a:path>
                <a:path w="895350" h="413384">
                  <a:moveTo>
                    <a:pt x="91808" y="344170"/>
                  </a:moveTo>
                  <a:lnTo>
                    <a:pt x="68859" y="344170"/>
                  </a:lnTo>
                  <a:lnTo>
                    <a:pt x="68859" y="367118"/>
                  </a:lnTo>
                  <a:lnTo>
                    <a:pt x="91808" y="367118"/>
                  </a:lnTo>
                  <a:lnTo>
                    <a:pt x="91808" y="344170"/>
                  </a:lnTo>
                  <a:close/>
                </a:path>
                <a:path w="895350" h="413384">
                  <a:moveTo>
                    <a:pt x="160667" y="321208"/>
                  </a:moveTo>
                  <a:lnTo>
                    <a:pt x="137718" y="321208"/>
                  </a:lnTo>
                  <a:lnTo>
                    <a:pt x="137718" y="344170"/>
                  </a:lnTo>
                  <a:lnTo>
                    <a:pt x="160667" y="344170"/>
                  </a:lnTo>
                  <a:lnTo>
                    <a:pt x="160667" y="321208"/>
                  </a:lnTo>
                  <a:close/>
                </a:path>
                <a:path w="895350" h="413384">
                  <a:moveTo>
                    <a:pt x="436105" y="298259"/>
                  </a:moveTo>
                  <a:lnTo>
                    <a:pt x="413156" y="298259"/>
                  </a:lnTo>
                  <a:lnTo>
                    <a:pt x="413156" y="344170"/>
                  </a:lnTo>
                  <a:lnTo>
                    <a:pt x="436105" y="344170"/>
                  </a:lnTo>
                  <a:lnTo>
                    <a:pt x="436105" y="298259"/>
                  </a:lnTo>
                  <a:close/>
                </a:path>
                <a:path w="895350" h="413384">
                  <a:moveTo>
                    <a:pt x="459054" y="344170"/>
                  </a:moveTo>
                  <a:lnTo>
                    <a:pt x="436105" y="344170"/>
                  </a:lnTo>
                  <a:lnTo>
                    <a:pt x="436105" y="367118"/>
                  </a:lnTo>
                  <a:lnTo>
                    <a:pt x="459054" y="367118"/>
                  </a:lnTo>
                  <a:lnTo>
                    <a:pt x="459054" y="344170"/>
                  </a:lnTo>
                  <a:close/>
                </a:path>
                <a:path w="895350" h="413384">
                  <a:moveTo>
                    <a:pt x="482003" y="298259"/>
                  </a:moveTo>
                  <a:lnTo>
                    <a:pt x="459054" y="298259"/>
                  </a:lnTo>
                  <a:lnTo>
                    <a:pt x="459054" y="321208"/>
                  </a:lnTo>
                  <a:lnTo>
                    <a:pt x="482003" y="321208"/>
                  </a:lnTo>
                  <a:lnTo>
                    <a:pt x="482003" y="298259"/>
                  </a:lnTo>
                  <a:close/>
                </a:path>
                <a:path w="895350" h="413384">
                  <a:moveTo>
                    <a:pt x="504964" y="275310"/>
                  </a:moveTo>
                  <a:lnTo>
                    <a:pt x="482003" y="275310"/>
                  </a:lnTo>
                  <a:lnTo>
                    <a:pt x="482003" y="298259"/>
                  </a:lnTo>
                  <a:lnTo>
                    <a:pt x="504964" y="298259"/>
                  </a:lnTo>
                  <a:lnTo>
                    <a:pt x="504964" y="275310"/>
                  </a:lnTo>
                  <a:close/>
                </a:path>
                <a:path w="895350" h="413384">
                  <a:moveTo>
                    <a:pt x="550875" y="298259"/>
                  </a:moveTo>
                  <a:lnTo>
                    <a:pt x="527913" y="298259"/>
                  </a:lnTo>
                  <a:lnTo>
                    <a:pt x="504964" y="298259"/>
                  </a:lnTo>
                  <a:lnTo>
                    <a:pt x="504964" y="321208"/>
                  </a:lnTo>
                  <a:lnTo>
                    <a:pt x="482003" y="321208"/>
                  </a:lnTo>
                  <a:lnTo>
                    <a:pt x="482003" y="344170"/>
                  </a:lnTo>
                  <a:lnTo>
                    <a:pt x="504964" y="344170"/>
                  </a:lnTo>
                  <a:lnTo>
                    <a:pt x="504964" y="367118"/>
                  </a:lnTo>
                  <a:lnTo>
                    <a:pt x="527913" y="367118"/>
                  </a:lnTo>
                  <a:lnTo>
                    <a:pt x="527913" y="321208"/>
                  </a:lnTo>
                  <a:lnTo>
                    <a:pt x="550875" y="321208"/>
                  </a:lnTo>
                  <a:lnTo>
                    <a:pt x="550875" y="298259"/>
                  </a:lnTo>
                  <a:close/>
                </a:path>
                <a:path w="895350" h="413384">
                  <a:moveTo>
                    <a:pt x="573824" y="22860"/>
                  </a:moveTo>
                  <a:lnTo>
                    <a:pt x="550875" y="22860"/>
                  </a:lnTo>
                  <a:lnTo>
                    <a:pt x="527913" y="22860"/>
                  </a:lnTo>
                  <a:lnTo>
                    <a:pt x="504964" y="22860"/>
                  </a:lnTo>
                  <a:lnTo>
                    <a:pt x="504964" y="69850"/>
                  </a:lnTo>
                  <a:lnTo>
                    <a:pt x="482003" y="69850"/>
                  </a:lnTo>
                  <a:lnTo>
                    <a:pt x="482003" y="92710"/>
                  </a:lnTo>
                  <a:lnTo>
                    <a:pt x="482003" y="115570"/>
                  </a:lnTo>
                  <a:lnTo>
                    <a:pt x="459054" y="115570"/>
                  </a:lnTo>
                  <a:lnTo>
                    <a:pt x="436105" y="115570"/>
                  </a:lnTo>
                  <a:lnTo>
                    <a:pt x="436105" y="92710"/>
                  </a:lnTo>
                  <a:lnTo>
                    <a:pt x="459054" y="92710"/>
                  </a:lnTo>
                  <a:lnTo>
                    <a:pt x="482003" y="92710"/>
                  </a:lnTo>
                  <a:lnTo>
                    <a:pt x="482003" y="69850"/>
                  </a:lnTo>
                  <a:lnTo>
                    <a:pt x="459054" y="69850"/>
                  </a:lnTo>
                  <a:lnTo>
                    <a:pt x="459054" y="46990"/>
                  </a:lnTo>
                  <a:lnTo>
                    <a:pt x="436105" y="46990"/>
                  </a:lnTo>
                  <a:lnTo>
                    <a:pt x="436105" y="69850"/>
                  </a:lnTo>
                  <a:lnTo>
                    <a:pt x="413156" y="69850"/>
                  </a:lnTo>
                  <a:lnTo>
                    <a:pt x="390194" y="69850"/>
                  </a:lnTo>
                  <a:lnTo>
                    <a:pt x="390194" y="46990"/>
                  </a:lnTo>
                  <a:lnTo>
                    <a:pt x="413156" y="46990"/>
                  </a:lnTo>
                  <a:lnTo>
                    <a:pt x="436105" y="46990"/>
                  </a:lnTo>
                  <a:lnTo>
                    <a:pt x="436105" y="22860"/>
                  </a:lnTo>
                  <a:lnTo>
                    <a:pt x="413156" y="22860"/>
                  </a:lnTo>
                  <a:lnTo>
                    <a:pt x="413156" y="0"/>
                  </a:lnTo>
                  <a:lnTo>
                    <a:pt x="390194" y="0"/>
                  </a:lnTo>
                  <a:lnTo>
                    <a:pt x="390194" y="22860"/>
                  </a:lnTo>
                  <a:lnTo>
                    <a:pt x="367245" y="22860"/>
                  </a:lnTo>
                  <a:lnTo>
                    <a:pt x="367245" y="69850"/>
                  </a:lnTo>
                  <a:lnTo>
                    <a:pt x="344297" y="69850"/>
                  </a:lnTo>
                  <a:lnTo>
                    <a:pt x="344297" y="92710"/>
                  </a:lnTo>
                  <a:lnTo>
                    <a:pt x="367245" y="92710"/>
                  </a:lnTo>
                  <a:lnTo>
                    <a:pt x="390194" y="92710"/>
                  </a:lnTo>
                  <a:lnTo>
                    <a:pt x="413156" y="92710"/>
                  </a:lnTo>
                  <a:lnTo>
                    <a:pt x="413156" y="115570"/>
                  </a:lnTo>
                  <a:lnTo>
                    <a:pt x="390194" y="115570"/>
                  </a:lnTo>
                  <a:lnTo>
                    <a:pt x="367245" y="115570"/>
                  </a:lnTo>
                  <a:lnTo>
                    <a:pt x="367245" y="138430"/>
                  </a:lnTo>
                  <a:lnTo>
                    <a:pt x="344297" y="138430"/>
                  </a:lnTo>
                  <a:lnTo>
                    <a:pt x="321335" y="138430"/>
                  </a:lnTo>
                  <a:lnTo>
                    <a:pt x="321335" y="161290"/>
                  </a:lnTo>
                  <a:lnTo>
                    <a:pt x="298386" y="161290"/>
                  </a:lnTo>
                  <a:lnTo>
                    <a:pt x="275437" y="161290"/>
                  </a:lnTo>
                  <a:lnTo>
                    <a:pt x="252476" y="161290"/>
                  </a:lnTo>
                  <a:lnTo>
                    <a:pt x="229527" y="161290"/>
                  </a:lnTo>
                  <a:lnTo>
                    <a:pt x="229527" y="184150"/>
                  </a:lnTo>
                  <a:lnTo>
                    <a:pt x="252476" y="184150"/>
                  </a:lnTo>
                  <a:lnTo>
                    <a:pt x="252476" y="229400"/>
                  </a:lnTo>
                  <a:lnTo>
                    <a:pt x="229527" y="229400"/>
                  </a:lnTo>
                  <a:lnTo>
                    <a:pt x="206578" y="229400"/>
                  </a:lnTo>
                  <a:lnTo>
                    <a:pt x="183616" y="229400"/>
                  </a:lnTo>
                  <a:lnTo>
                    <a:pt x="183616" y="252349"/>
                  </a:lnTo>
                  <a:lnTo>
                    <a:pt x="206578" y="252349"/>
                  </a:lnTo>
                  <a:lnTo>
                    <a:pt x="206578" y="275310"/>
                  </a:lnTo>
                  <a:lnTo>
                    <a:pt x="183616" y="275310"/>
                  </a:lnTo>
                  <a:lnTo>
                    <a:pt x="183616" y="298259"/>
                  </a:lnTo>
                  <a:lnTo>
                    <a:pt x="206578" y="298259"/>
                  </a:lnTo>
                  <a:lnTo>
                    <a:pt x="206578" y="367118"/>
                  </a:lnTo>
                  <a:lnTo>
                    <a:pt x="229527" y="367118"/>
                  </a:lnTo>
                  <a:lnTo>
                    <a:pt x="229527" y="390067"/>
                  </a:lnTo>
                  <a:lnTo>
                    <a:pt x="252476" y="390067"/>
                  </a:lnTo>
                  <a:lnTo>
                    <a:pt x="275437" y="390067"/>
                  </a:lnTo>
                  <a:lnTo>
                    <a:pt x="275437" y="367118"/>
                  </a:lnTo>
                  <a:lnTo>
                    <a:pt x="298386" y="367118"/>
                  </a:lnTo>
                  <a:lnTo>
                    <a:pt x="298386" y="344170"/>
                  </a:lnTo>
                  <a:lnTo>
                    <a:pt x="275437" y="344170"/>
                  </a:lnTo>
                  <a:lnTo>
                    <a:pt x="275437" y="298259"/>
                  </a:lnTo>
                  <a:lnTo>
                    <a:pt x="252476" y="298259"/>
                  </a:lnTo>
                  <a:lnTo>
                    <a:pt x="252476" y="321208"/>
                  </a:lnTo>
                  <a:lnTo>
                    <a:pt x="229527" y="321208"/>
                  </a:lnTo>
                  <a:lnTo>
                    <a:pt x="229527" y="275310"/>
                  </a:lnTo>
                  <a:lnTo>
                    <a:pt x="252476" y="275310"/>
                  </a:lnTo>
                  <a:lnTo>
                    <a:pt x="252476" y="229870"/>
                  </a:lnTo>
                  <a:lnTo>
                    <a:pt x="275437" y="229870"/>
                  </a:lnTo>
                  <a:lnTo>
                    <a:pt x="298386" y="229870"/>
                  </a:lnTo>
                  <a:lnTo>
                    <a:pt x="298386" y="207010"/>
                  </a:lnTo>
                  <a:lnTo>
                    <a:pt x="275437" y="207010"/>
                  </a:lnTo>
                  <a:lnTo>
                    <a:pt x="275437" y="184150"/>
                  </a:lnTo>
                  <a:lnTo>
                    <a:pt x="298386" y="184150"/>
                  </a:lnTo>
                  <a:lnTo>
                    <a:pt x="298386" y="207010"/>
                  </a:lnTo>
                  <a:lnTo>
                    <a:pt x="321335" y="207010"/>
                  </a:lnTo>
                  <a:lnTo>
                    <a:pt x="321335" y="229870"/>
                  </a:lnTo>
                  <a:lnTo>
                    <a:pt x="298386" y="229870"/>
                  </a:lnTo>
                  <a:lnTo>
                    <a:pt x="298386" y="252730"/>
                  </a:lnTo>
                  <a:lnTo>
                    <a:pt x="275437" y="252730"/>
                  </a:lnTo>
                  <a:lnTo>
                    <a:pt x="275437" y="275590"/>
                  </a:lnTo>
                  <a:lnTo>
                    <a:pt x="298386" y="275590"/>
                  </a:lnTo>
                  <a:lnTo>
                    <a:pt x="298386" y="298450"/>
                  </a:lnTo>
                  <a:lnTo>
                    <a:pt x="321335" y="298450"/>
                  </a:lnTo>
                  <a:lnTo>
                    <a:pt x="344297" y="298450"/>
                  </a:lnTo>
                  <a:lnTo>
                    <a:pt x="344297" y="321310"/>
                  </a:lnTo>
                  <a:lnTo>
                    <a:pt x="321335" y="321310"/>
                  </a:lnTo>
                  <a:lnTo>
                    <a:pt x="321335" y="344170"/>
                  </a:lnTo>
                  <a:lnTo>
                    <a:pt x="344297" y="344170"/>
                  </a:lnTo>
                  <a:lnTo>
                    <a:pt x="367245" y="344170"/>
                  </a:lnTo>
                  <a:lnTo>
                    <a:pt x="367245" y="298450"/>
                  </a:lnTo>
                  <a:lnTo>
                    <a:pt x="390194" y="298450"/>
                  </a:lnTo>
                  <a:lnTo>
                    <a:pt x="390194" y="275590"/>
                  </a:lnTo>
                  <a:lnTo>
                    <a:pt x="367245" y="275590"/>
                  </a:lnTo>
                  <a:lnTo>
                    <a:pt x="367245" y="252730"/>
                  </a:lnTo>
                  <a:lnTo>
                    <a:pt x="344297" y="252730"/>
                  </a:lnTo>
                  <a:lnTo>
                    <a:pt x="344297" y="275590"/>
                  </a:lnTo>
                  <a:lnTo>
                    <a:pt x="321335" y="275590"/>
                  </a:lnTo>
                  <a:lnTo>
                    <a:pt x="321335" y="252730"/>
                  </a:lnTo>
                  <a:lnTo>
                    <a:pt x="344297" y="252730"/>
                  </a:lnTo>
                  <a:lnTo>
                    <a:pt x="344297" y="229870"/>
                  </a:lnTo>
                  <a:lnTo>
                    <a:pt x="367245" y="229870"/>
                  </a:lnTo>
                  <a:lnTo>
                    <a:pt x="367245" y="252730"/>
                  </a:lnTo>
                  <a:lnTo>
                    <a:pt x="390194" y="252730"/>
                  </a:lnTo>
                  <a:lnTo>
                    <a:pt x="390194" y="275590"/>
                  </a:lnTo>
                  <a:lnTo>
                    <a:pt x="413156" y="275590"/>
                  </a:lnTo>
                  <a:lnTo>
                    <a:pt x="413156" y="252730"/>
                  </a:lnTo>
                  <a:lnTo>
                    <a:pt x="436105" y="252730"/>
                  </a:lnTo>
                  <a:lnTo>
                    <a:pt x="436105" y="275590"/>
                  </a:lnTo>
                  <a:lnTo>
                    <a:pt x="459054" y="275590"/>
                  </a:lnTo>
                  <a:lnTo>
                    <a:pt x="459054" y="252730"/>
                  </a:lnTo>
                  <a:lnTo>
                    <a:pt x="482003" y="252730"/>
                  </a:lnTo>
                  <a:lnTo>
                    <a:pt x="504964" y="252730"/>
                  </a:lnTo>
                  <a:lnTo>
                    <a:pt x="504964" y="207010"/>
                  </a:lnTo>
                  <a:lnTo>
                    <a:pt x="482003" y="207010"/>
                  </a:lnTo>
                  <a:lnTo>
                    <a:pt x="482003" y="229870"/>
                  </a:lnTo>
                  <a:lnTo>
                    <a:pt x="459054" y="229870"/>
                  </a:lnTo>
                  <a:lnTo>
                    <a:pt x="459054" y="207010"/>
                  </a:lnTo>
                  <a:lnTo>
                    <a:pt x="482003" y="207010"/>
                  </a:lnTo>
                  <a:lnTo>
                    <a:pt x="482003" y="184150"/>
                  </a:lnTo>
                  <a:lnTo>
                    <a:pt x="459054" y="184150"/>
                  </a:lnTo>
                  <a:lnTo>
                    <a:pt x="436105" y="184150"/>
                  </a:lnTo>
                  <a:lnTo>
                    <a:pt x="436105" y="161290"/>
                  </a:lnTo>
                  <a:lnTo>
                    <a:pt x="413156" y="161290"/>
                  </a:lnTo>
                  <a:lnTo>
                    <a:pt x="390194" y="161290"/>
                  </a:lnTo>
                  <a:lnTo>
                    <a:pt x="390194" y="184150"/>
                  </a:lnTo>
                  <a:lnTo>
                    <a:pt x="413156" y="184150"/>
                  </a:lnTo>
                  <a:lnTo>
                    <a:pt x="413156" y="207010"/>
                  </a:lnTo>
                  <a:lnTo>
                    <a:pt x="436105" y="207010"/>
                  </a:lnTo>
                  <a:lnTo>
                    <a:pt x="436105" y="229870"/>
                  </a:lnTo>
                  <a:lnTo>
                    <a:pt x="413156" y="229870"/>
                  </a:lnTo>
                  <a:lnTo>
                    <a:pt x="390194" y="229870"/>
                  </a:lnTo>
                  <a:lnTo>
                    <a:pt x="390194" y="184150"/>
                  </a:lnTo>
                  <a:lnTo>
                    <a:pt x="367245" y="184150"/>
                  </a:lnTo>
                  <a:lnTo>
                    <a:pt x="367245" y="207010"/>
                  </a:lnTo>
                  <a:lnTo>
                    <a:pt x="344297" y="207010"/>
                  </a:lnTo>
                  <a:lnTo>
                    <a:pt x="344297" y="184150"/>
                  </a:lnTo>
                  <a:lnTo>
                    <a:pt x="367245" y="184150"/>
                  </a:lnTo>
                  <a:lnTo>
                    <a:pt x="367245" y="161290"/>
                  </a:lnTo>
                  <a:lnTo>
                    <a:pt x="390194" y="161290"/>
                  </a:lnTo>
                  <a:lnTo>
                    <a:pt x="390194" y="138430"/>
                  </a:lnTo>
                  <a:lnTo>
                    <a:pt x="413156" y="138430"/>
                  </a:lnTo>
                  <a:lnTo>
                    <a:pt x="527913" y="138430"/>
                  </a:lnTo>
                  <a:lnTo>
                    <a:pt x="527913" y="161290"/>
                  </a:lnTo>
                  <a:lnTo>
                    <a:pt x="550875" y="161290"/>
                  </a:lnTo>
                  <a:lnTo>
                    <a:pt x="550875" y="115570"/>
                  </a:lnTo>
                  <a:lnTo>
                    <a:pt x="573824" y="115570"/>
                  </a:lnTo>
                  <a:lnTo>
                    <a:pt x="573824" y="69850"/>
                  </a:lnTo>
                  <a:lnTo>
                    <a:pt x="550875" y="69850"/>
                  </a:lnTo>
                  <a:lnTo>
                    <a:pt x="550875" y="92710"/>
                  </a:lnTo>
                  <a:lnTo>
                    <a:pt x="527913" y="92710"/>
                  </a:lnTo>
                  <a:lnTo>
                    <a:pt x="527913" y="69850"/>
                  </a:lnTo>
                  <a:lnTo>
                    <a:pt x="550875" y="69850"/>
                  </a:lnTo>
                  <a:lnTo>
                    <a:pt x="550875" y="46990"/>
                  </a:lnTo>
                  <a:lnTo>
                    <a:pt x="573824" y="46990"/>
                  </a:lnTo>
                  <a:lnTo>
                    <a:pt x="573824" y="22860"/>
                  </a:lnTo>
                  <a:close/>
                </a:path>
                <a:path w="895350" h="413384">
                  <a:moveTo>
                    <a:pt x="642683" y="206451"/>
                  </a:moveTo>
                  <a:lnTo>
                    <a:pt x="619721" y="206451"/>
                  </a:lnTo>
                  <a:lnTo>
                    <a:pt x="619721" y="252349"/>
                  </a:lnTo>
                  <a:lnTo>
                    <a:pt x="596773" y="252349"/>
                  </a:lnTo>
                  <a:lnTo>
                    <a:pt x="596773" y="275310"/>
                  </a:lnTo>
                  <a:lnTo>
                    <a:pt x="619721" y="275310"/>
                  </a:lnTo>
                  <a:lnTo>
                    <a:pt x="642683" y="275310"/>
                  </a:lnTo>
                  <a:lnTo>
                    <a:pt x="642683" y="206451"/>
                  </a:lnTo>
                  <a:close/>
                </a:path>
                <a:path w="895350" h="413384">
                  <a:moveTo>
                    <a:pt x="734491" y="298259"/>
                  </a:moveTo>
                  <a:lnTo>
                    <a:pt x="711542" y="298259"/>
                  </a:lnTo>
                  <a:lnTo>
                    <a:pt x="711542" y="252349"/>
                  </a:lnTo>
                  <a:lnTo>
                    <a:pt x="688581" y="252349"/>
                  </a:lnTo>
                  <a:lnTo>
                    <a:pt x="688581" y="321208"/>
                  </a:lnTo>
                  <a:lnTo>
                    <a:pt x="711542" y="321208"/>
                  </a:lnTo>
                  <a:lnTo>
                    <a:pt x="734491" y="321208"/>
                  </a:lnTo>
                  <a:lnTo>
                    <a:pt x="734491" y="298259"/>
                  </a:lnTo>
                  <a:close/>
                </a:path>
                <a:path w="895350" h="413384">
                  <a:moveTo>
                    <a:pt x="826300" y="275310"/>
                  </a:moveTo>
                  <a:lnTo>
                    <a:pt x="803351" y="275310"/>
                  </a:lnTo>
                  <a:lnTo>
                    <a:pt x="780402" y="275310"/>
                  </a:lnTo>
                  <a:lnTo>
                    <a:pt x="780402" y="298259"/>
                  </a:lnTo>
                  <a:lnTo>
                    <a:pt x="803351" y="298259"/>
                  </a:lnTo>
                  <a:lnTo>
                    <a:pt x="826300" y="298259"/>
                  </a:lnTo>
                  <a:lnTo>
                    <a:pt x="826300" y="275310"/>
                  </a:lnTo>
                  <a:close/>
                </a:path>
                <a:path w="895350" h="413384">
                  <a:moveTo>
                    <a:pt x="872210" y="344170"/>
                  </a:moveTo>
                  <a:lnTo>
                    <a:pt x="849249" y="344170"/>
                  </a:lnTo>
                  <a:lnTo>
                    <a:pt x="849249" y="298259"/>
                  </a:lnTo>
                  <a:lnTo>
                    <a:pt x="826300" y="298259"/>
                  </a:lnTo>
                  <a:lnTo>
                    <a:pt x="826300" y="344170"/>
                  </a:lnTo>
                  <a:lnTo>
                    <a:pt x="803351" y="344170"/>
                  </a:lnTo>
                  <a:lnTo>
                    <a:pt x="803351" y="367118"/>
                  </a:lnTo>
                  <a:lnTo>
                    <a:pt x="826300" y="367118"/>
                  </a:lnTo>
                  <a:lnTo>
                    <a:pt x="849249" y="367118"/>
                  </a:lnTo>
                  <a:lnTo>
                    <a:pt x="849249" y="390067"/>
                  </a:lnTo>
                  <a:lnTo>
                    <a:pt x="872210" y="390067"/>
                  </a:lnTo>
                  <a:lnTo>
                    <a:pt x="872210" y="344170"/>
                  </a:lnTo>
                  <a:close/>
                </a:path>
                <a:path w="895350" h="413384">
                  <a:moveTo>
                    <a:pt x="895159" y="229400"/>
                  </a:moveTo>
                  <a:lnTo>
                    <a:pt x="872210" y="229400"/>
                  </a:lnTo>
                  <a:lnTo>
                    <a:pt x="872210" y="206451"/>
                  </a:lnTo>
                  <a:lnTo>
                    <a:pt x="849249" y="206451"/>
                  </a:lnTo>
                  <a:lnTo>
                    <a:pt x="826300" y="206451"/>
                  </a:lnTo>
                  <a:lnTo>
                    <a:pt x="826300" y="229400"/>
                  </a:lnTo>
                  <a:lnTo>
                    <a:pt x="803351" y="229400"/>
                  </a:lnTo>
                  <a:lnTo>
                    <a:pt x="780402" y="229400"/>
                  </a:lnTo>
                  <a:lnTo>
                    <a:pt x="780402" y="252349"/>
                  </a:lnTo>
                  <a:lnTo>
                    <a:pt x="803351" y="252349"/>
                  </a:lnTo>
                  <a:lnTo>
                    <a:pt x="826300" y="252349"/>
                  </a:lnTo>
                  <a:lnTo>
                    <a:pt x="826300" y="275310"/>
                  </a:lnTo>
                  <a:lnTo>
                    <a:pt x="849249" y="275310"/>
                  </a:lnTo>
                  <a:lnTo>
                    <a:pt x="849249" y="252349"/>
                  </a:lnTo>
                  <a:lnTo>
                    <a:pt x="872210" y="252349"/>
                  </a:lnTo>
                  <a:lnTo>
                    <a:pt x="872210" y="275310"/>
                  </a:lnTo>
                  <a:lnTo>
                    <a:pt x="849249" y="275310"/>
                  </a:lnTo>
                  <a:lnTo>
                    <a:pt x="849249" y="298259"/>
                  </a:lnTo>
                  <a:lnTo>
                    <a:pt x="872210" y="298259"/>
                  </a:lnTo>
                  <a:lnTo>
                    <a:pt x="872210" y="321208"/>
                  </a:lnTo>
                  <a:lnTo>
                    <a:pt x="895159" y="321208"/>
                  </a:lnTo>
                  <a:lnTo>
                    <a:pt x="895159" y="2294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9213380" y="939603"/>
              <a:ext cx="941069" cy="321945"/>
            </a:xfrm>
            <a:custGeom>
              <a:avLst/>
              <a:gdLst/>
              <a:ahLst/>
              <a:cxnLst/>
              <a:rect l="l" t="t" r="r" b="b"/>
              <a:pathLst>
                <a:path w="941070" h="321944">
                  <a:moveTo>
                    <a:pt x="91808" y="114757"/>
                  </a:moveTo>
                  <a:lnTo>
                    <a:pt x="68859" y="114757"/>
                  </a:lnTo>
                  <a:lnTo>
                    <a:pt x="45910" y="114757"/>
                  </a:lnTo>
                  <a:lnTo>
                    <a:pt x="45910" y="137718"/>
                  </a:lnTo>
                  <a:lnTo>
                    <a:pt x="22948" y="137718"/>
                  </a:lnTo>
                  <a:lnTo>
                    <a:pt x="22948" y="160667"/>
                  </a:lnTo>
                  <a:lnTo>
                    <a:pt x="45910" y="160667"/>
                  </a:lnTo>
                  <a:lnTo>
                    <a:pt x="68859" y="160667"/>
                  </a:lnTo>
                  <a:lnTo>
                    <a:pt x="91808" y="160667"/>
                  </a:lnTo>
                  <a:lnTo>
                    <a:pt x="91808" y="114757"/>
                  </a:lnTo>
                  <a:close/>
                </a:path>
                <a:path w="941070" h="321944">
                  <a:moveTo>
                    <a:pt x="160667" y="206578"/>
                  </a:moveTo>
                  <a:lnTo>
                    <a:pt x="137718" y="206578"/>
                  </a:lnTo>
                  <a:lnTo>
                    <a:pt x="114769" y="206578"/>
                  </a:lnTo>
                  <a:lnTo>
                    <a:pt x="114769" y="252476"/>
                  </a:lnTo>
                  <a:lnTo>
                    <a:pt x="91808" y="252476"/>
                  </a:lnTo>
                  <a:lnTo>
                    <a:pt x="91808" y="206578"/>
                  </a:lnTo>
                  <a:lnTo>
                    <a:pt x="68859" y="206578"/>
                  </a:lnTo>
                  <a:lnTo>
                    <a:pt x="68859" y="183629"/>
                  </a:lnTo>
                  <a:lnTo>
                    <a:pt x="45910" y="183629"/>
                  </a:lnTo>
                  <a:lnTo>
                    <a:pt x="45910" y="206578"/>
                  </a:lnTo>
                  <a:lnTo>
                    <a:pt x="22948" y="206578"/>
                  </a:lnTo>
                  <a:lnTo>
                    <a:pt x="22948" y="183629"/>
                  </a:lnTo>
                  <a:lnTo>
                    <a:pt x="0" y="183629"/>
                  </a:lnTo>
                  <a:lnTo>
                    <a:pt x="0" y="275437"/>
                  </a:lnTo>
                  <a:lnTo>
                    <a:pt x="22948" y="275437"/>
                  </a:lnTo>
                  <a:lnTo>
                    <a:pt x="45910" y="275437"/>
                  </a:lnTo>
                  <a:lnTo>
                    <a:pt x="45910" y="252476"/>
                  </a:lnTo>
                  <a:lnTo>
                    <a:pt x="68859" y="252476"/>
                  </a:lnTo>
                  <a:lnTo>
                    <a:pt x="68859" y="275437"/>
                  </a:lnTo>
                  <a:lnTo>
                    <a:pt x="91808" y="275437"/>
                  </a:lnTo>
                  <a:lnTo>
                    <a:pt x="114769" y="275437"/>
                  </a:lnTo>
                  <a:lnTo>
                    <a:pt x="137718" y="275437"/>
                  </a:lnTo>
                  <a:lnTo>
                    <a:pt x="160667" y="275437"/>
                  </a:lnTo>
                  <a:lnTo>
                    <a:pt x="160667" y="252476"/>
                  </a:lnTo>
                  <a:lnTo>
                    <a:pt x="137718" y="252476"/>
                  </a:lnTo>
                  <a:lnTo>
                    <a:pt x="137718" y="229527"/>
                  </a:lnTo>
                  <a:lnTo>
                    <a:pt x="160667" y="229527"/>
                  </a:lnTo>
                  <a:lnTo>
                    <a:pt x="160667" y="206578"/>
                  </a:lnTo>
                  <a:close/>
                </a:path>
                <a:path w="941070" h="321944">
                  <a:moveTo>
                    <a:pt x="160667" y="68859"/>
                  </a:moveTo>
                  <a:lnTo>
                    <a:pt x="137718" y="68859"/>
                  </a:lnTo>
                  <a:lnTo>
                    <a:pt x="137718" y="45910"/>
                  </a:lnTo>
                  <a:lnTo>
                    <a:pt x="114769" y="45910"/>
                  </a:lnTo>
                  <a:lnTo>
                    <a:pt x="114769" y="68859"/>
                  </a:lnTo>
                  <a:lnTo>
                    <a:pt x="91808" y="68859"/>
                  </a:lnTo>
                  <a:lnTo>
                    <a:pt x="91808" y="91808"/>
                  </a:lnTo>
                  <a:lnTo>
                    <a:pt x="114769" y="91808"/>
                  </a:lnTo>
                  <a:lnTo>
                    <a:pt x="137718" y="91808"/>
                  </a:lnTo>
                  <a:lnTo>
                    <a:pt x="160667" y="91808"/>
                  </a:lnTo>
                  <a:lnTo>
                    <a:pt x="160667" y="68859"/>
                  </a:lnTo>
                  <a:close/>
                </a:path>
                <a:path w="941070" h="321944">
                  <a:moveTo>
                    <a:pt x="183616" y="160667"/>
                  </a:moveTo>
                  <a:lnTo>
                    <a:pt x="160667" y="160667"/>
                  </a:lnTo>
                  <a:lnTo>
                    <a:pt x="137718" y="160667"/>
                  </a:lnTo>
                  <a:lnTo>
                    <a:pt x="114769" y="160667"/>
                  </a:lnTo>
                  <a:lnTo>
                    <a:pt x="114769" y="183629"/>
                  </a:lnTo>
                  <a:lnTo>
                    <a:pt x="137718" y="183629"/>
                  </a:lnTo>
                  <a:lnTo>
                    <a:pt x="160667" y="183629"/>
                  </a:lnTo>
                  <a:lnTo>
                    <a:pt x="160667" y="206578"/>
                  </a:lnTo>
                  <a:lnTo>
                    <a:pt x="183616" y="206578"/>
                  </a:lnTo>
                  <a:lnTo>
                    <a:pt x="183616" y="160667"/>
                  </a:lnTo>
                  <a:close/>
                </a:path>
                <a:path w="941070" h="321944">
                  <a:moveTo>
                    <a:pt x="183616" y="91808"/>
                  </a:moveTo>
                  <a:lnTo>
                    <a:pt x="160667" y="91808"/>
                  </a:lnTo>
                  <a:lnTo>
                    <a:pt x="160667" y="114757"/>
                  </a:lnTo>
                  <a:lnTo>
                    <a:pt x="137718" y="114757"/>
                  </a:lnTo>
                  <a:lnTo>
                    <a:pt x="137718" y="137718"/>
                  </a:lnTo>
                  <a:lnTo>
                    <a:pt x="160667" y="137718"/>
                  </a:lnTo>
                  <a:lnTo>
                    <a:pt x="183616" y="137718"/>
                  </a:lnTo>
                  <a:lnTo>
                    <a:pt x="183616" y="91808"/>
                  </a:lnTo>
                  <a:close/>
                </a:path>
                <a:path w="941070" h="321944">
                  <a:moveTo>
                    <a:pt x="206578" y="206578"/>
                  </a:moveTo>
                  <a:lnTo>
                    <a:pt x="183616" y="206578"/>
                  </a:lnTo>
                  <a:lnTo>
                    <a:pt x="183616" y="229527"/>
                  </a:lnTo>
                  <a:lnTo>
                    <a:pt x="206578" y="229527"/>
                  </a:lnTo>
                  <a:lnTo>
                    <a:pt x="206578" y="206578"/>
                  </a:lnTo>
                  <a:close/>
                </a:path>
                <a:path w="941070" h="321944">
                  <a:moveTo>
                    <a:pt x="229527" y="160667"/>
                  </a:moveTo>
                  <a:lnTo>
                    <a:pt x="206578" y="160667"/>
                  </a:lnTo>
                  <a:lnTo>
                    <a:pt x="206578" y="183629"/>
                  </a:lnTo>
                  <a:lnTo>
                    <a:pt x="229527" y="183629"/>
                  </a:lnTo>
                  <a:lnTo>
                    <a:pt x="229527" y="160667"/>
                  </a:lnTo>
                  <a:close/>
                </a:path>
                <a:path w="941070" h="321944">
                  <a:moveTo>
                    <a:pt x="229527" y="114757"/>
                  </a:moveTo>
                  <a:lnTo>
                    <a:pt x="206578" y="114757"/>
                  </a:lnTo>
                  <a:lnTo>
                    <a:pt x="206578" y="137718"/>
                  </a:lnTo>
                  <a:lnTo>
                    <a:pt x="229527" y="137718"/>
                  </a:lnTo>
                  <a:lnTo>
                    <a:pt x="229527" y="114757"/>
                  </a:lnTo>
                  <a:close/>
                </a:path>
                <a:path w="941070" h="321944">
                  <a:moveTo>
                    <a:pt x="252476" y="137718"/>
                  </a:moveTo>
                  <a:lnTo>
                    <a:pt x="229527" y="137718"/>
                  </a:lnTo>
                  <a:lnTo>
                    <a:pt x="229527" y="160667"/>
                  </a:lnTo>
                  <a:lnTo>
                    <a:pt x="252476" y="160667"/>
                  </a:lnTo>
                  <a:lnTo>
                    <a:pt x="252476" y="137718"/>
                  </a:lnTo>
                  <a:close/>
                </a:path>
                <a:path w="941070" h="321944">
                  <a:moveTo>
                    <a:pt x="275437" y="160667"/>
                  </a:moveTo>
                  <a:lnTo>
                    <a:pt x="252476" y="160667"/>
                  </a:lnTo>
                  <a:lnTo>
                    <a:pt x="252476" y="183629"/>
                  </a:lnTo>
                  <a:lnTo>
                    <a:pt x="275437" y="183629"/>
                  </a:lnTo>
                  <a:lnTo>
                    <a:pt x="275437" y="160667"/>
                  </a:lnTo>
                  <a:close/>
                </a:path>
                <a:path w="941070" h="321944">
                  <a:moveTo>
                    <a:pt x="298386" y="91808"/>
                  </a:moveTo>
                  <a:lnTo>
                    <a:pt x="275437" y="91808"/>
                  </a:lnTo>
                  <a:lnTo>
                    <a:pt x="275437" y="114757"/>
                  </a:lnTo>
                  <a:lnTo>
                    <a:pt x="298386" y="114757"/>
                  </a:lnTo>
                  <a:lnTo>
                    <a:pt x="298386" y="91808"/>
                  </a:lnTo>
                  <a:close/>
                </a:path>
                <a:path w="941070" h="321944">
                  <a:moveTo>
                    <a:pt x="321335" y="137718"/>
                  </a:moveTo>
                  <a:lnTo>
                    <a:pt x="298386" y="137718"/>
                  </a:lnTo>
                  <a:lnTo>
                    <a:pt x="298386" y="160667"/>
                  </a:lnTo>
                  <a:lnTo>
                    <a:pt x="321335" y="160667"/>
                  </a:lnTo>
                  <a:lnTo>
                    <a:pt x="321335" y="137718"/>
                  </a:lnTo>
                  <a:close/>
                </a:path>
                <a:path w="941070" h="321944">
                  <a:moveTo>
                    <a:pt x="344297" y="160667"/>
                  </a:moveTo>
                  <a:lnTo>
                    <a:pt x="321335" y="160667"/>
                  </a:lnTo>
                  <a:lnTo>
                    <a:pt x="321335" y="183629"/>
                  </a:lnTo>
                  <a:lnTo>
                    <a:pt x="298386" y="183629"/>
                  </a:lnTo>
                  <a:lnTo>
                    <a:pt x="298386" y="229527"/>
                  </a:lnTo>
                  <a:lnTo>
                    <a:pt x="321335" y="229527"/>
                  </a:lnTo>
                  <a:lnTo>
                    <a:pt x="344297" y="229527"/>
                  </a:lnTo>
                  <a:lnTo>
                    <a:pt x="344297" y="160667"/>
                  </a:lnTo>
                  <a:close/>
                </a:path>
                <a:path w="941070" h="321944">
                  <a:moveTo>
                    <a:pt x="504964" y="91808"/>
                  </a:moveTo>
                  <a:lnTo>
                    <a:pt x="482003" y="91808"/>
                  </a:lnTo>
                  <a:lnTo>
                    <a:pt x="482003" y="68859"/>
                  </a:lnTo>
                  <a:lnTo>
                    <a:pt x="459054" y="68859"/>
                  </a:lnTo>
                  <a:lnTo>
                    <a:pt x="459054" y="91808"/>
                  </a:lnTo>
                  <a:lnTo>
                    <a:pt x="436105" y="91808"/>
                  </a:lnTo>
                  <a:lnTo>
                    <a:pt x="436105" y="68859"/>
                  </a:lnTo>
                  <a:lnTo>
                    <a:pt x="413156" y="68859"/>
                  </a:lnTo>
                  <a:lnTo>
                    <a:pt x="413156" y="45910"/>
                  </a:lnTo>
                  <a:lnTo>
                    <a:pt x="390194" y="45910"/>
                  </a:lnTo>
                  <a:lnTo>
                    <a:pt x="367245" y="45910"/>
                  </a:lnTo>
                  <a:lnTo>
                    <a:pt x="367245" y="68859"/>
                  </a:lnTo>
                  <a:lnTo>
                    <a:pt x="344297" y="68859"/>
                  </a:lnTo>
                  <a:lnTo>
                    <a:pt x="344297" y="137718"/>
                  </a:lnTo>
                  <a:lnTo>
                    <a:pt x="367245" y="137718"/>
                  </a:lnTo>
                  <a:lnTo>
                    <a:pt x="390194" y="137718"/>
                  </a:lnTo>
                  <a:lnTo>
                    <a:pt x="390194" y="160667"/>
                  </a:lnTo>
                  <a:lnTo>
                    <a:pt x="413156" y="160667"/>
                  </a:lnTo>
                  <a:lnTo>
                    <a:pt x="413156" y="114757"/>
                  </a:lnTo>
                  <a:lnTo>
                    <a:pt x="436105" y="114757"/>
                  </a:lnTo>
                  <a:lnTo>
                    <a:pt x="436105" y="137718"/>
                  </a:lnTo>
                  <a:lnTo>
                    <a:pt x="459054" y="137718"/>
                  </a:lnTo>
                  <a:lnTo>
                    <a:pt x="459054" y="114757"/>
                  </a:lnTo>
                  <a:lnTo>
                    <a:pt x="482003" y="114757"/>
                  </a:lnTo>
                  <a:lnTo>
                    <a:pt x="504964" y="114757"/>
                  </a:lnTo>
                  <a:lnTo>
                    <a:pt x="504964" y="91808"/>
                  </a:lnTo>
                  <a:close/>
                </a:path>
                <a:path w="941070" h="321944">
                  <a:moveTo>
                    <a:pt x="780402" y="25"/>
                  </a:moveTo>
                  <a:lnTo>
                    <a:pt x="757440" y="25"/>
                  </a:lnTo>
                  <a:lnTo>
                    <a:pt x="757440" y="24155"/>
                  </a:lnTo>
                  <a:lnTo>
                    <a:pt x="734491" y="24155"/>
                  </a:lnTo>
                  <a:lnTo>
                    <a:pt x="734491" y="69875"/>
                  </a:lnTo>
                  <a:lnTo>
                    <a:pt x="711542" y="69875"/>
                  </a:lnTo>
                  <a:lnTo>
                    <a:pt x="711542" y="91808"/>
                  </a:lnTo>
                  <a:lnTo>
                    <a:pt x="688581" y="91808"/>
                  </a:lnTo>
                  <a:lnTo>
                    <a:pt x="688581" y="114757"/>
                  </a:lnTo>
                  <a:lnTo>
                    <a:pt x="711542" y="114757"/>
                  </a:lnTo>
                  <a:lnTo>
                    <a:pt x="711542" y="92735"/>
                  </a:lnTo>
                  <a:lnTo>
                    <a:pt x="734491" y="92735"/>
                  </a:lnTo>
                  <a:lnTo>
                    <a:pt x="734491" y="115608"/>
                  </a:lnTo>
                  <a:lnTo>
                    <a:pt x="711542" y="115608"/>
                  </a:lnTo>
                  <a:lnTo>
                    <a:pt x="711542" y="138468"/>
                  </a:lnTo>
                  <a:lnTo>
                    <a:pt x="688581" y="138468"/>
                  </a:lnTo>
                  <a:lnTo>
                    <a:pt x="688581" y="184175"/>
                  </a:lnTo>
                  <a:lnTo>
                    <a:pt x="665632" y="184175"/>
                  </a:lnTo>
                  <a:lnTo>
                    <a:pt x="665632" y="69875"/>
                  </a:lnTo>
                  <a:lnTo>
                    <a:pt x="688581" y="69875"/>
                  </a:lnTo>
                  <a:lnTo>
                    <a:pt x="688581" y="24155"/>
                  </a:lnTo>
                  <a:lnTo>
                    <a:pt x="665632" y="24155"/>
                  </a:lnTo>
                  <a:lnTo>
                    <a:pt x="642683" y="24155"/>
                  </a:lnTo>
                  <a:lnTo>
                    <a:pt x="642683" y="138468"/>
                  </a:lnTo>
                  <a:lnTo>
                    <a:pt x="642683" y="206578"/>
                  </a:lnTo>
                  <a:lnTo>
                    <a:pt x="619721" y="206578"/>
                  </a:lnTo>
                  <a:lnTo>
                    <a:pt x="619721" y="184175"/>
                  </a:lnTo>
                  <a:lnTo>
                    <a:pt x="596773" y="184175"/>
                  </a:lnTo>
                  <a:lnTo>
                    <a:pt x="596773" y="161315"/>
                  </a:lnTo>
                  <a:lnTo>
                    <a:pt x="619721" y="161315"/>
                  </a:lnTo>
                  <a:lnTo>
                    <a:pt x="619721" y="138468"/>
                  </a:lnTo>
                  <a:lnTo>
                    <a:pt x="642683" y="138468"/>
                  </a:lnTo>
                  <a:lnTo>
                    <a:pt x="642683" y="24155"/>
                  </a:lnTo>
                  <a:lnTo>
                    <a:pt x="642683" y="25"/>
                  </a:lnTo>
                  <a:lnTo>
                    <a:pt x="619721" y="25"/>
                  </a:lnTo>
                  <a:lnTo>
                    <a:pt x="596773" y="25"/>
                  </a:lnTo>
                  <a:lnTo>
                    <a:pt x="596773" y="92735"/>
                  </a:lnTo>
                  <a:lnTo>
                    <a:pt x="573824" y="92735"/>
                  </a:lnTo>
                  <a:lnTo>
                    <a:pt x="573824" y="47028"/>
                  </a:lnTo>
                  <a:lnTo>
                    <a:pt x="550875" y="47028"/>
                  </a:lnTo>
                  <a:lnTo>
                    <a:pt x="550875" y="69875"/>
                  </a:lnTo>
                  <a:lnTo>
                    <a:pt x="527913" y="69875"/>
                  </a:lnTo>
                  <a:lnTo>
                    <a:pt x="527913" y="92735"/>
                  </a:lnTo>
                  <a:lnTo>
                    <a:pt x="550875" y="92735"/>
                  </a:lnTo>
                  <a:lnTo>
                    <a:pt x="550875" y="114757"/>
                  </a:lnTo>
                  <a:lnTo>
                    <a:pt x="527913" y="114757"/>
                  </a:lnTo>
                  <a:lnTo>
                    <a:pt x="527913" y="137718"/>
                  </a:lnTo>
                  <a:lnTo>
                    <a:pt x="550875" y="137718"/>
                  </a:lnTo>
                  <a:lnTo>
                    <a:pt x="550875" y="115608"/>
                  </a:lnTo>
                  <a:lnTo>
                    <a:pt x="573824" y="115608"/>
                  </a:lnTo>
                  <a:lnTo>
                    <a:pt x="573824" y="138468"/>
                  </a:lnTo>
                  <a:lnTo>
                    <a:pt x="550875" y="138468"/>
                  </a:lnTo>
                  <a:lnTo>
                    <a:pt x="550875" y="161315"/>
                  </a:lnTo>
                  <a:lnTo>
                    <a:pt x="573824" y="161315"/>
                  </a:lnTo>
                  <a:lnTo>
                    <a:pt x="573824" y="207035"/>
                  </a:lnTo>
                  <a:lnTo>
                    <a:pt x="550875" y="207035"/>
                  </a:lnTo>
                  <a:lnTo>
                    <a:pt x="550875" y="184175"/>
                  </a:lnTo>
                  <a:lnTo>
                    <a:pt x="527913" y="184175"/>
                  </a:lnTo>
                  <a:lnTo>
                    <a:pt x="527913" y="138468"/>
                  </a:lnTo>
                  <a:lnTo>
                    <a:pt x="504964" y="138468"/>
                  </a:lnTo>
                  <a:lnTo>
                    <a:pt x="482003" y="138468"/>
                  </a:lnTo>
                  <a:lnTo>
                    <a:pt x="482003" y="161315"/>
                  </a:lnTo>
                  <a:lnTo>
                    <a:pt x="504964" y="161315"/>
                  </a:lnTo>
                  <a:lnTo>
                    <a:pt x="504964" y="184175"/>
                  </a:lnTo>
                  <a:lnTo>
                    <a:pt x="482003" y="184175"/>
                  </a:lnTo>
                  <a:lnTo>
                    <a:pt x="482003" y="161315"/>
                  </a:lnTo>
                  <a:lnTo>
                    <a:pt x="459054" y="161315"/>
                  </a:lnTo>
                  <a:lnTo>
                    <a:pt x="436105" y="161315"/>
                  </a:lnTo>
                  <a:lnTo>
                    <a:pt x="413156" y="161315"/>
                  </a:lnTo>
                  <a:lnTo>
                    <a:pt x="413156" y="183629"/>
                  </a:lnTo>
                  <a:lnTo>
                    <a:pt x="390194" y="183629"/>
                  </a:lnTo>
                  <a:lnTo>
                    <a:pt x="367245" y="183629"/>
                  </a:lnTo>
                  <a:lnTo>
                    <a:pt x="367245" y="229527"/>
                  </a:lnTo>
                  <a:lnTo>
                    <a:pt x="390194" y="229527"/>
                  </a:lnTo>
                  <a:lnTo>
                    <a:pt x="390194" y="206578"/>
                  </a:lnTo>
                  <a:lnTo>
                    <a:pt x="413156" y="206578"/>
                  </a:lnTo>
                  <a:lnTo>
                    <a:pt x="413156" y="184175"/>
                  </a:lnTo>
                  <a:lnTo>
                    <a:pt x="436105" y="184175"/>
                  </a:lnTo>
                  <a:lnTo>
                    <a:pt x="459054" y="184175"/>
                  </a:lnTo>
                  <a:lnTo>
                    <a:pt x="459054" y="229908"/>
                  </a:lnTo>
                  <a:lnTo>
                    <a:pt x="482003" y="229908"/>
                  </a:lnTo>
                  <a:lnTo>
                    <a:pt x="504964" y="229908"/>
                  </a:lnTo>
                  <a:lnTo>
                    <a:pt x="504964" y="207035"/>
                  </a:lnTo>
                  <a:lnTo>
                    <a:pt x="527913" y="207035"/>
                  </a:lnTo>
                  <a:lnTo>
                    <a:pt x="527913" y="229908"/>
                  </a:lnTo>
                  <a:lnTo>
                    <a:pt x="550875" y="229908"/>
                  </a:lnTo>
                  <a:lnTo>
                    <a:pt x="550875" y="298475"/>
                  </a:lnTo>
                  <a:lnTo>
                    <a:pt x="573824" y="298475"/>
                  </a:lnTo>
                  <a:lnTo>
                    <a:pt x="573824" y="321335"/>
                  </a:lnTo>
                  <a:lnTo>
                    <a:pt x="596773" y="321335"/>
                  </a:lnTo>
                  <a:lnTo>
                    <a:pt x="596773" y="298475"/>
                  </a:lnTo>
                  <a:lnTo>
                    <a:pt x="619721" y="298475"/>
                  </a:lnTo>
                  <a:lnTo>
                    <a:pt x="619721" y="321335"/>
                  </a:lnTo>
                  <a:lnTo>
                    <a:pt x="642683" y="321335"/>
                  </a:lnTo>
                  <a:lnTo>
                    <a:pt x="642683" y="298475"/>
                  </a:lnTo>
                  <a:lnTo>
                    <a:pt x="665632" y="298475"/>
                  </a:lnTo>
                  <a:lnTo>
                    <a:pt x="688581" y="298475"/>
                  </a:lnTo>
                  <a:lnTo>
                    <a:pt x="711542" y="298475"/>
                  </a:lnTo>
                  <a:lnTo>
                    <a:pt x="734491" y="298475"/>
                  </a:lnTo>
                  <a:lnTo>
                    <a:pt x="734491" y="275615"/>
                  </a:lnTo>
                  <a:lnTo>
                    <a:pt x="711542" y="275615"/>
                  </a:lnTo>
                  <a:lnTo>
                    <a:pt x="688581" y="275615"/>
                  </a:lnTo>
                  <a:lnTo>
                    <a:pt x="688581" y="252768"/>
                  </a:lnTo>
                  <a:lnTo>
                    <a:pt x="665632" y="252768"/>
                  </a:lnTo>
                  <a:lnTo>
                    <a:pt x="642683" y="252768"/>
                  </a:lnTo>
                  <a:lnTo>
                    <a:pt x="619721" y="252768"/>
                  </a:lnTo>
                  <a:lnTo>
                    <a:pt x="596773" y="252768"/>
                  </a:lnTo>
                  <a:lnTo>
                    <a:pt x="596773" y="207035"/>
                  </a:lnTo>
                  <a:lnTo>
                    <a:pt x="619721" y="207035"/>
                  </a:lnTo>
                  <a:lnTo>
                    <a:pt x="619721" y="229527"/>
                  </a:lnTo>
                  <a:lnTo>
                    <a:pt x="642683" y="229527"/>
                  </a:lnTo>
                  <a:lnTo>
                    <a:pt x="642683" y="207035"/>
                  </a:lnTo>
                  <a:lnTo>
                    <a:pt x="665632" y="207035"/>
                  </a:lnTo>
                  <a:lnTo>
                    <a:pt x="688581" y="207035"/>
                  </a:lnTo>
                  <a:lnTo>
                    <a:pt x="688581" y="229908"/>
                  </a:lnTo>
                  <a:lnTo>
                    <a:pt x="711542" y="229908"/>
                  </a:lnTo>
                  <a:lnTo>
                    <a:pt x="711542" y="252768"/>
                  </a:lnTo>
                  <a:lnTo>
                    <a:pt x="734491" y="252768"/>
                  </a:lnTo>
                  <a:lnTo>
                    <a:pt x="757440" y="252768"/>
                  </a:lnTo>
                  <a:lnTo>
                    <a:pt x="757440" y="229908"/>
                  </a:lnTo>
                  <a:lnTo>
                    <a:pt x="780402" y="229908"/>
                  </a:lnTo>
                  <a:lnTo>
                    <a:pt x="780402" y="207035"/>
                  </a:lnTo>
                  <a:lnTo>
                    <a:pt x="757440" y="207035"/>
                  </a:lnTo>
                  <a:lnTo>
                    <a:pt x="757440" y="184175"/>
                  </a:lnTo>
                  <a:lnTo>
                    <a:pt x="734491" y="184175"/>
                  </a:lnTo>
                  <a:lnTo>
                    <a:pt x="734491" y="138468"/>
                  </a:lnTo>
                  <a:lnTo>
                    <a:pt x="757440" y="138468"/>
                  </a:lnTo>
                  <a:lnTo>
                    <a:pt x="757440" y="47028"/>
                  </a:lnTo>
                  <a:lnTo>
                    <a:pt x="780402" y="47028"/>
                  </a:lnTo>
                  <a:lnTo>
                    <a:pt x="780402" y="25"/>
                  </a:lnTo>
                  <a:close/>
                </a:path>
                <a:path w="941070" h="321944">
                  <a:moveTo>
                    <a:pt x="849249" y="91808"/>
                  </a:moveTo>
                  <a:lnTo>
                    <a:pt x="826300" y="91808"/>
                  </a:lnTo>
                  <a:lnTo>
                    <a:pt x="803351" y="91808"/>
                  </a:lnTo>
                  <a:lnTo>
                    <a:pt x="803351" y="68859"/>
                  </a:lnTo>
                  <a:lnTo>
                    <a:pt x="780402" y="68859"/>
                  </a:lnTo>
                  <a:lnTo>
                    <a:pt x="780402" y="114757"/>
                  </a:lnTo>
                  <a:lnTo>
                    <a:pt x="803351" y="114757"/>
                  </a:lnTo>
                  <a:lnTo>
                    <a:pt x="803351" y="137718"/>
                  </a:lnTo>
                  <a:lnTo>
                    <a:pt x="826300" y="137718"/>
                  </a:lnTo>
                  <a:lnTo>
                    <a:pt x="826300" y="114757"/>
                  </a:lnTo>
                  <a:lnTo>
                    <a:pt x="849249" y="114757"/>
                  </a:lnTo>
                  <a:lnTo>
                    <a:pt x="849249" y="91808"/>
                  </a:lnTo>
                  <a:close/>
                </a:path>
                <a:path w="941070" h="321944">
                  <a:moveTo>
                    <a:pt x="849249" y="0"/>
                  </a:moveTo>
                  <a:lnTo>
                    <a:pt x="826300" y="0"/>
                  </a:lnTo>
                  <a:lnTo>
                    <a:pt x="826300" y="68859"/>
                  </a:lnTo>
                  <a:lnTo>
                    <a:pt x="849249" y="68859"/>
                  </a:lnTo>
                  <a:lnTo>
                    <a:pt x="849249" y="0"/>
                  </a:lnTo>
                  <a:close/>
                </a:path>
                <a:path w="941070" h="321944">
                  <a:moveTo>
                    <a:pt x="895159" y="137718"/>
                  </a:moveTo>
                  <a:lnTo>
                    <a:pt x="872210" y="137718"/>
                  </a:lnTo>
                  <a:lnTo>
                    <a:pt x="872210" y="114757"/>
                  </a:lnTo>
                  <a:lnTo>
                    <a:pt x="849249" y="114757"/>
                  </a:lnTo>
                  <a:lnTo>
                    <a:pt x="849249" y="137718"/>
                  </a:lnTo>
                  <a:lnTo>
                    <a:pt x="826300" y="137718"/>
                  </a:lnTo>
                  <a:lnTo>
                    <a:pt x="826300" y="160667"/>
                  </a:lnTo>
                  <a:lnTo>
                    <a:pt x="849249" y="160667"/>
                  </a:lnTo>
                  <a:lnTo>
                    <a:pt x="849249" y="183629"/>
                  </a:lnTo>
                  <a:lnTo>
                    <a:pt x="826300" y="183629"/>
                  </a:lnTo>
                  <a:lnTo>
                    <a:pt x="826300" y="229527"/>
                  </a:lnTo>
                  <a:lnTo>
                    <a:pt x="849249" y="229527"/>
                  </a:lnTo>
                  <a:lnTo>
                    <a:pt x="849249" y="206578"/>
                  </a:lnTo>
                  <a:lnTo>
                    <a:pt x="872210" y="206578"/>
                  </a:lnTo>
                  <a:lnTo>
                    <a:pt x="872210" y="160667"/>
                  </a:lnTo>
                  <a:lnTo>
                    <a:pt x="895159" y="160667"/>
                  </a:lnTo>
                  <a:lnTo>
                    <a:pt x="895159" y="137718"/>
                  </a:lnTo>
                  <a:close/>
                </a:path>
                <a:path w="941070" h="321944">
                  <a:moveTo>
                    <a:pt x="895159" y="91808"/>
                  </a:moveTo>
                  <a:lnTo>
                    <a:pt x="872210" y="91808"/>
                  </a:lnTo>
                  <a:lnTo>
                    <a:pt x="872210" y="114757"/>
                  </a:lnTo>
                  <a:lnTo>
                    <a:pt x="895159" y="114757"/>
                  </a:lnTo>
                  <a:lnTo>
                    <a:pt x="895159" y="91808"/>
                  </a:lnTo>
                  <a:close/>
                </a:path>
                <a:path w="941070" h="321944">
                  <a:moveTo>
                    <a:pt x="941070" y="68859"/>
                  </a:moveTo>
                  <a:lnTo>
                    <a:pt x="918121" y="68859"/>
                  </a:lnTo>
                  <a:lnTo>
                    <a:pt x="918121" y="160667"/>
                  </a:lnTo>
                  <a:lnTo>
                    <a:pt x="895159" y="160667"/>
                  </a:lnTo>
                  <a:lnTo>
                    <a:pt x="895159" y="183629"/>
                  </a:lnTo>
                  <a:lnTo>
                    <a:pt x="918121" y="183629"/>
                  </a:lnTo>
                  <a:lnTo>
                    <a:pt x="941070" y="183629"/>
                  </a:lnTo>
                  <a:lnTo>
                    <a:pt x="941070" y="688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9213380" y="458159"/>
              <a:ext cx="941069" cy="941069"/>
            </a:xfrm>
            <a:custGeom>
              <a:avLst/>
              <a:gdLst/>
              <a:ahLst/>
              <a:cxnLst/>
              <a:rect l="l" t="t" r="r" b="b"/>
              <a:pathLst>
                <a:path w="941070" h="941069">
                  <a:moveTo>
                    <a:pt x="160667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137160"/>
                  </a:lnTo>
                  <a:lnTo>
                    <a:pt x="0" y="160020"/>
                  </a:lnTo>
                  <a:lnTo>
                    <a:pt x="160667" y="160020"/>
                  </a:lnTo>
                  <a:lnTo>
                    <a:pt x="160667" y="137160"/>
                  </a:lnTo>
                  <a:lnTo>
                    <a:pt x="22948" y="137160"/>
                  </a:lnTo>
                  <a:lnTo>
                    <a:pt x="22948" y="22860"/>
                  </a:lnTo>
                  <a:lnTo>
                    <a:pt x="137718" y="22860"/>
                  </a:lnTo>
                  <a:lnTo>
                    <a:pt x="137718" y="137147"/>
                  </a:lnTo>
                  <a:lnTo>
                    <a:pt x="160667" y="137147"/>
                  </a:lnTo>
                  <a:lnTo>
                    <a:pt x="160667" y="22860"/>
                  </a:lnTo>
                  <a:lnTo>
                    <a:pt x="160667" y="22390"/>
                  </a:lnTo>
                  <a:lnTo>
                    <a:pt x="160667" y="0"/>
                  </a:lnTo>
                  <a:close/>
                </a:path>
                <a:path w="941070" h="941069">
                  <a:moveTo>
                    <a:pt x="206578" y="825741"/>
                  </a:moveTo>
                  <a:lnTo>
                    <a:pt x="183616" y="825741"/>
                  </a:lnTo>
                  <a:lnTo>
                    <a:pt x="183616" y="871639"/>
                  </a:lnTo>
                  <a:lnTo>
                    <a:pt x="206578" y="871639"/>
                  </a:lnTo>
                  <a:lnTo>
                    <a:pt x="206578" y="825741"/>
                  </a:lnTo>
                  <a:close/>
                </a:path>
                <a:path w="941070" h="941069">
                  <a:moveTo>
                    <a:pt x="275437" y="802779"/>
                  </a:moveTo>
                  <a:lnTo>
                    <a:pt x="252476" y="802779"/>
                  </a:lnTo>
                  <a:lnTo>
                    <a:pt x="252476" y="779830"/>
                  </a:lnTo>
                  <a:lnTo>
                    <a:pt x="229527" y="779830"/>
                  </a:lnTo>
                  <a:lnTo>
                    <a:pt x="229527" y="802779"/>
                  </a:lnTo>
                  <a:lnTo>
                    <a:pt x="206578" y="802779"/>
                  </a:lnTo>
                  <a:lnTo>
                    <a:pt x="206578" y="825741"/>
                  </a:lnTo>
                  <a:lnTo>
                    <a:pt x="229527" y="825741"/>
                  </a:lnTo>
                  <a:lnTo>
                    <a:pt x="252476" y="825741"/>
                  </a:lnTo>
                  <a:lnTo>
                    <a:pt x="252476" y="848690"/>
                  </a:lnTo>
                  <a:lnTo>
                    <a:pt x="275437" y="848690"/>
                  </a:lnTo>
                  <a:lnTo>
                    <a:pt x="275437" y="802779"/>
                  </a:lnTo>
                  <a:close/>
                </a:path>
                <a:path w="941070" h="941069">
                  <a:moveTo>
                    <a:pt x="275437" y="688022"/>
                  </a:moveTo>
                  <a:lnTo>
                    <a:pt x="252476" y="688022"/>
                  </a:lnTo>
                  <a:lnTo>
                    <a:pt x="252476" y="665073"/>
                  </a:lnTo>
                  <a:lnTo>
                    <a:pt x="229527" y="665073"/>
                  </a:lnTo>
                  <a:lnTo>
                    <a:pt x="229527" y="733920"/>
                  </a:lnTo>
                  <a:lnTo>
                    <a:pt x="206578" y="733920"/>
                  </a:lnTo>
                  <a:lnTo>
                    <a:pt x="206578" y="756881"/>
                  </a:lnTo>
                  <a:lnTo>
                    <a:pt x="183616" y="756881"/>
                  </a:lnTo>
                  <a:lnTo>
                    <a:pt x="183616" y="802779"/>
                  </a:lnTo>
                  <a:lnTo>
                    <a:pt x="206578" y="802779"/>
                  </a:lnTo>
                  <a:lnTo>
                    <a:pt x="206578" y="779830"/>
                  </a:lnTo>
                  <a:lnTo>
                    <a:pt x="229527" y="779830"/>
                  </a:lnTo>
                  <a:lnTo>
                    <a:pt x="229527" y="756881"/>
                  </a:lnTo>
                  <a:lnTo>
                    <a:pt x="252476" y="756881"/>
                  </a:lnTo>
                  <a:lnTo>
                    <a:pt x="252476" y="733920"/>
                  </a:lnTo>
                  <a:lnTo>
                    <a:pt x="275437" y="733920"/>
                  </a:lnTo>
                  <a:lnTo>
                    <a:pt x="275437" y="688022"/>
                  </a:lnTo>
                  <a:close/>
                </a:path>
                <a:path w="941070" h="941069">
                  <a:moveTo>
                    <a:pt x="298386" y="848690"/>
                  </a:moveTo>
                  <a:lnTo>
                    <a:pt x="275437" y="848690"/>
                  </a:lnTo>
                  <a:lnTo>
                    <a:pt x="275437" y="871639"/>
                  </a:lnTo>
                  <a:lnTo>
                    <a:pt x="298386" y="871639"/>
                  </a:lnTo>
                  <a:lnTo>
                    <a:pt x="298386" y="848690"/>
                  </a:lnTo>
                  <a:close/>
                </a:path>
                <a:path w="941070" h="941069">
                  <a:moveTo>
                    <a:pt x="298386" y="756881"/>
                  </a:moveTo>
                  <a:lnTo>
                    <a:pt x="275437" y="756881"/>
                  </a:lnTo>
                  <a:lnTo>
                    <a:pt x="252476" y="756881"/>
                  </a:lnTo>
                  <a:lnTo>
                    <a:pt x="252476" y="779830"/>
                  </a:lnTo>
                  <a:lnTo>
                    <a:pt x="275437" y="779830"/>
                  </a:lnTo>
                  <a:lnTo>
                    <a:pt x="275437" y="802779"/>
                  </a:lnTo>
                  <a:lnTo>
                    <a:pt x="298386" y="802779"/>
                  </a:lnTo>
                  <a:lnTo>
                    <a:pt x="298386" y="756881"/>
                  </a:lnTo>
                  <a:close/>
                </a:path>
                <a:path w="941070" h="941069">
                  <a:moveTo>
                    <a:pt x="344297" y="802779"/>
                  </a:moveTo>
                  <a:lnTo>
                    <a:pt x="321335" y="802779"/>
                  </a:lnTo>
                  <a:lnTo>
                    <a:pt x="321335" y="825741"/>
                  </a:lnTo>
                  <a:lnTo>
                    <a:pt x="344297" y="825741"/>
                  </a:lnTo>
                  <a:lnTo>
                    <a:pt x="344297" y="802779"/>
                  </a:lnTo>
                  <a:close/>
                </a:path>
                <a:path w="941070" h="941069">
                  <a:moveTo>
                    <a:pt x="367245" y="871639"/>
                  </a:moveTo>
                  <a:lnTo>
                    <a:pt x="344297" y="871639"/>
                  </a:lnTo>
                  <a:lnTo>
                    <a:pt x="344297" y="848690"/>
                  </a:lnTo>
                  <a:lnTo>
                    <a:pt x="321335" y="848690"/>
                  </a:lnTo>
                  <a:lnTo>
                    <a:pt x="321335" y="871639"/>
                  </a:lnTo>
                  <a:lnTo>
                    <a:pt x="298386" y="871639"/>
                  </a:lnTo>
                  <a:lnTo>
                    <a:pt x="298386" y="894600"/>
                  </a:lnTo>
                  <a:lnTo>
                    <a:pt x="275437" y="894600"/>
                  </a:lnTo>
                  <a:lnTo>
                    <a:pt x="275437" y="871639"/>
                  </a:lnTo>
                  <a:lnTo>
                    <a:pt x="252476" y="871639"/>
                  </a:lnTo>
                  <a:lnTo>
                    <a:pt x="229527" y="871639"/>
                  </a:lnTo>
                  <a:lnTo>
                    <a:pt x="229527" y="894600"/>
                  </a:lnTo>
                  <a:lnTo>
                    <a:pt x="252476" y="894600"/>
                  </a:lnTo>
                  <a:lnTo>
                    <a:pt x="252476" y="917549"/>
                  </a:lnTo>
                  <a:lnTo>
                    <a:pt x="229527" y="917549"/>
                  </a:lnTo>
                  <a:lnTo>
                    <a:pt x="229527" y="940498"/>
                  </a:lnTo>
                  <a:lnTo>
                    <a:pt x="252476" y="940498"/>
                  </a:lnTo>
                  <a:lnTo>
                    <a:pt x="275437" y="940498"/>
                  </a:lnTo>
                  <a:lnTo>
                    <a:pt x="275437" y="917549"/>
                  </a:lnTo>
                  <a:lnTo>
                    <a:pt x="298386" y="917549"/>
                  </a:lnTo>
                  <a:lnTo>
                    <a:pt x="321335" y="917549"/>
                  </a:lnTo>
                  <a:lnTo>
                    <a:pt x="321335" y="940498"/>
                  </a:lnTo>
                  <a:lnTo>
                    <a:pt x="344297" y="940498"/>
                  </a:lnTo>
                  <a:lnTo>
                    <a:pt x="344297" y="894600"/>
                  </a:lnTo>
                  <a:lnTo>
                    <a:pt x="367245" y="894600"/>
                  </a:lnTo>
                  <a:lnTo>
                    <a:pt x="367245" y="871639"/>
                  </a:lnTo>
                  <a:close/>
                </a:path>
                <a:path w="941070" h="941069">
                  <a:moveTo>
                    <a:pt x="367245" y="825741"/>
                  </a:moveTo>
                  <a:lnTo>
                    <a:pt x="344297" y="825741"/>
                  </a:lnTo>
                  <a:lnTo>
                    <a:pt x="344297" y="848690"/>
                  </a:lnTo>
                  <a:lnTo>
                    <a:pt x="367245" y="848690"/>
                  </a:lnTo>
                  <a:lnTo>
                    <a:pt x="367245" y="825741"/>
                  </a:lnTo>
                  <a:close/>
                </a:path>
                <a:path w="941070" h="941069">
                  <a:moveTo>
                    <a:pt x="390194" y="894600"/>
                  </a:moveTo>
                  <a:lnTo>
                    <a:pt x="367245" y="894600"/>
                  </a:lnTo>
                  <a:lnTo>
                    <a:pt x="367245" y="917549"/>
                  </a:lnTo>
                  <a:lnTo>
                    <a:pt x="390194" y="917549"/>
                  </a:lnTo>
                  <a:lnTo>
                    <a:pt x="390194" y="894600"/>
                  </a:lnTo>
                  <a:close/>
                </a:path>
                <a:path w="941070" h="941069">
                  <a:moveTo>
                    <a:pt x="390194" y="802779"/>
                  </a:moveTo>
                  <a:lnTo>
                    <a:pt x="367245" y="802779"/>
                  </a:lnTo>
                  <a:lnTo>
                    <a:pt x="367245" y="825741"/>
                  </a:lnTo>
                  <a:lnTo>
                    <a:pt x="390194" y="825741"/>
                  </a:lnTo>
                  <a:lnTo>
                    <a:pt x="390194" y="802779"/>
                  </a:lnTo>
                  <a:close/>
                </a:path>
                <a:path w="941070" h="941069">
                  <a:moveTo>
                    <a:pt x="390194" y="756881"/>
                  </a:moveTo>
                  <a:lnTo>
                    <a:pt x="367245" y="756881"/>
                  </a:lnTo>
                  <a:lnTo>
                    <a:pt x="344297" y="756881"/>
                  </a:lnTo>
                  <a:lnTo>
                    <a:pt x="321335" y="756881"/>
                  </a:lnTo>
                  <a:lnTo>
                    <a:pt x="321335" y="779830"/>
                  </a:lnTo>
                  <a:lnTo>
                    <a:pt x="344297" y="779830"/>
                  </a:lnTo>
                  <a:lnTo>
                    <a:pt x="367245" y="779830"/>
                  </a:lnTo>
                  <a:lnTo>
                    <a:pt x="390194" y="779830"/>
                  </a:lnTo>
                  <a:lnTo>
                    <a:pt x="390194" y="756881"/>
                  </a:lnTo>
                  <a:close/>
                </a:path>
                <a:path w="941070" h="941069">
                  <a:moveTo>
                    <a:pt x="436105" y="894600"/>
                  </a:moveTo>
                  <a:lnTo>
                    <a:pt x="413156" y="894600"/>
                  </a:lnTo>
                  <a:lnTo>
                    <a:pt x="413156" y="917549"/>
                  </a:lnTo>
                  <a:lnTo>
                    <a:pt x="436105" y="917549"/>
                  </a:lnTo>
                  <a:lnTo>
                    <a:pt x="436105" y="894600"/>
                  </a:lnTo>
                  <a:close/>
                </a:path>
                <a:path w="941070" h="941069">
                  <a:moveTo>
                    <a:pt x="436105" y="802779"/>
                  </a:moveTo>
                  <a:lnTo>
                    <a:pt x="413156" y="802779"/>
                  </a:lnTo>
                  <a:lnTo>
                    <a:pt x="413156" y="825741"/>
                  </a:lnTo>
                  <a:lnTo>
                    <a:pt x="436105" y="825741"/>
                  </a:lnTo>
                  <a:lnTo>
                    <a:pt x="436105" y="802779"/>
                  </a:lnTo>
                  <a:close/>
                </a:path>
                <a:path w="941070" h="941069">
                  <a:moveTo>
                    <a:pt x="482003" y="871639"/>
                  </a:moveTo>
                  <a:lnTo>
                    <a:pt x="459054" y="871639"/>
                  </a:lnTo>
                  <a:lnTo>
                    <a:pt x="459054" y="825741"/>
                  </a:lnTo>
                  <a:lnTo>
                    <a:pt x="436105" y="825741"/>
                  </a:lnTo>
                  <a:lnTo>
                    <a:pt x="436105" y="848690"/>
                  </a:lnTo>
                  <a:lnTo>
                    <a:pt x="413156" y="848690"/>
                  </a:lnTo>
                  <a:lnTo>
                    <a:pt x="413156" y="825741"/>
                  </a:lnTo>
                  <a:lnTo>
                    <a:pt x="390194" y="825741"/>
                  </a:lnTo>
                  <a:lnTo>
                    <a:pt x="390194" y="894600"/>
                  </a:lnTo>
                  <a:lnTo>
                    <a:pt x="413156" y="894600"/>
                  </a:lnTo>
                  <a:lnTo>
                    <a:pt x="413156" y="871639"/>
                  </a:lnTo>
                  <a:lnTo>
                    <a:pt x="436105" y="871639"/>
                  </a:lnTo>
                  <a:lnTo>
                    <a:pt x="436105" y="894600"/>
                  </a:lnTo>
                  <a:lnTo>
                    <a:pt x="459054" y="894600"/>
                  </a:lnTo>
                  <a:lnTo>
                    <a:pt x="482003" y="894600"/>
                  </a:lnTo>
                  <a:lnTo>
                    <a:pt x="482003" y="871639"/>
                  </a:lnTo>
                  <a:close/>
                </a:path>
                <a:path w="941070" h="941069">
                  <a:moveTo>
                    <a:pt x="504964" y="917549"/>
                  </a:moveTo>
                  <a:lnTo>
                    <a:pt x="482003" y="917549"/>
                  </a:lnTo>
                  <a:lnTo>
                    <a:pt x="482003" y="940498"/>
                  </a:lnTo>
                  <a:lnTo>
                    <a:pt x="504964" y="940498"/>
                  </a:lnTo>
                  <a:lnTo>
                    <a:pt x="504964" y="917549"/>
                  </a:lnTo>
                  <a:close/>
                </a:path>
                <a:path w="941070" h="941069">
                  <a:moveTo>
                    <a:pt x="527913" y="710971"/>
                  </a:moveTo>
                  <a:lnTo>
                    <a:pt x="504964" y="710971"/>
                  </a:lnTo>
                  <a:lnTo>
                    <a:pt x="504964" y="733920"/>
                  </a:lnTo>
                  <a:lnTo>
                    <a:pt x="527913" y="733920"/>
                  </a:lnTo>
                  <a:lnTo>
                    <a:pt x="527913" y="710971"/>
                  </a:lnTo>
                  <a:close/>
                </a:path>
                <a:path w="941070" h="941069">
                  <a:moveTo>
                    <a:pt x="573824" y="917549"/>
                  </a:moveTo>
                  <a:lnTo>
                    <a:pt x="550875" y="917549"/>
                  </a:lnTo>
                  <a:lnTo>
                    <a:pt x="550875" y="940498"/>
                  </a:lnTo>
                  <a:lnTo>
                    <a:pt x="573824" y="940498"/>
                  </a:lnTo>
                  <a:lnTo>
                    <a:pt x="573824" y="917549"/>
                  </a:lnTo>
                  <a:close/>
                </a:path>
                <a:path w="941070" h="941069">
                  <a:moveTo>
                    <a:pt x="573824" y="802779"/>
                  </a:moveTo>
                  <a:lnTo>
                    <a:pt x="550875" y="802779"/>
                  </a:lnTo>
                  <a:lnTo>
                    <a:pt x="550875" y="825741"/>
                  </a:lnTo>
                  <a:lnTo>
                    <a:pt x="573824" y="825741"/>
                  </a:lnTo>
                  <a:lnTo>
                    <a:pt x="573824" y="802779"/>
                  </a:lnTo>
                  <a:close/>
                </a:path>
                <a:path w="941070" h="941069">
                  <a:moveTo>
                    <a:pt x="619721" y="917549"/>
                  </a:moveTo>
                  <a:lnTo>
                    <a:pt x="596773" y="917549"/>
                  </a:lnTo>
                  <a:lnTo>
                    <a:pt x="596773" y="940498"/>
                  </a:lnTo>
                  <a:lnTo>
                    <a:pt x="619721" y="940498"/>
                  </a:lnTo>
                  <a:lnTo>
                    <a:pt x="619721" y="917549"/>
                  </a:lnTo>
                  <a:close/>
                </a:path>
                <a:path w="941070" h="941069">
                  <a:moveTo>
                    <a:pt x="619721" y="802779"/>
                  </a:moveTo>
                  <a:lnTo>
                    <a:pt x="596773" y="802779"/>
                  </a:lnTo>
                  <a:lnTo>
                    <a:pt x="596773" y="825741"/>
                  </a:lnTo>
                  <a:lnTo>
                    <a:pt x="619721" y="825741"/>
                  </a:lnTo>
                  <a:lnTo>
                    <a:pt x="619721" y="802779"/>
                  </a:lnTo>
                  <a:close/>
                </a:path>
                <a:path w="941070" h="941069">
                  <a:moveTo>
                    <a:pt x="642683" y="688022"/>
                  </a:moveTo>
                  <a:lnTo>
                    <a:pt x="619721" y="688022"/>
                  </a:lnTo>
                  <a:lnTo>
                    <a:pt x="619721" y="710971"/>
                  </a:lnTo>
                  <a:lnTo>
                    <a:pt x="642683" y="710971"/>
                  </a:lnTo>
                  <a:lnTo>
                    <a:pt x="642683" y="688022"/>
                  </a:lnTo>
                  <a:close/>
                </a:path>
                <a:path w="941070" h="941069">
                  <a:moveTo>
                    <a:pt x="711542" y="848690"/>
                  </a:moveTo>
                  <a:lnTo>
                    <a:pt x="688581" y="848690"/>
                  </a:lnTo>
                  <a:lnTo>
                    <a:pt x="688581" y="871639"/>
                  </a:lnTo>
                  <a:lnTo>
                    <a:pt x="665632" y="871639"/>
                  </a:lnTo>
                  <a:lnTo>
                    <a:pt x="665632" y="848690"/>
                  </a:lnTo>
                  <a:lnTo>
                    <a:pt x="688581" y="848690"/>
                  </a:lnTo>
                  <a:lnTo>
                    <a:pt x="688581" y="825741"/>
                  </a:lnTo>
                  <a:lnTo>
                    <a:pt x="665632" y="825741"/>
                  </a:lnTo>
                  <a:lnTo>
                    <a:pt x="665632" y="802779"/>
                  </a:lnTo>
                  <a:lnTo>
                    <a:pt x="642683" y="802779"/>
                  </a:lnTo>
                  <a:lnTo>
                    <a:pt x="642683" y="848690"/>
                  </a:lnTo>
                  <a:lnTo>
                    <a:pt x="619721" y="848690"/>
                  </a:lnTo>
                  <a:lnTo>
                    <a:pt x="596773" y="848690"/>
                  </a:lnTo>
                  <a:lnTo>
                    <a:pt x="573824" y="848690"/>
                  </a:lnTo>
                  <a:lnTo>
                    <a:pt x="550875" y="848690"/>
                  </a:lnTo>
                  <a:lnTo>
                    <a:pt x="550875" y="871639"/>
                  </a:lnTo>
                  <a:lnTo>
                    <a:pt x="527913" y="871639"/>
                  </a:lnTo>
                  <a:lnTo>
                    <a:pt x="527913" y="848690"/>
                  </a:lnTo>
                  <a:lnTo>
                    <a:pt x="504964" y="848690"/>
                  </a:lnTo>
                  <a:lnTo>
                    <a:pt x="504964" y="825741"/>
                  </a:lnTo>
                  <a:lnTo>
                    <a:pt x="527913" y="825741"/>
                  </a:lnTo>
                  <a:lnTo>
                    <a:pt x="527913" y="802779"/>
                  </a:lnTo>
                  <a:lnTo>
                    <a:pt x="504964" y="802779"/>
                  </a:lnTo>
                  <a:lnTo>
                    <a:pt x="504964" y="779830"/>
                  </a:lnTo>
                  <a:lnTo>
                    <a:pt x="527913" y="779830"/>
                  </a:lnTo>
                  <a:lnTo>
                    <a:pt x="527913" y="756881"/>
                  </a:lnTo>
                  <a:lnTo>
                    <a:pt x="504964" y="756881"/>
                  </a:lnTo>
                  <a:lnTo>
                    <a:pt x="504964" y="733920"/>
                  </a:lnTo>
                  <a:lnTo>
                    <a:pt x="482003" y="733920"/>
                  </a:lnTo>
                  <a:lnTo>
                    <a:pt x="459054" y="733920"/>
                  </a:lnTo>
                  <a:lnTo>
                    <a:pt x="459054" y="710971"/>
                  </a:lnTo>
                  <a:lnTo>
                    <a:pt x="436105" y="710971"/>
                  </a:lnTo>
                  <a:lnTo>
                    <a:pt x="436105" y="688022"/>
                  </a:lnTo>
                  <a:lnTo>
                    <a:pt x="413156" y="688022"/>
                  </a:lnTo>
                  <a:lnTo>
                    <a:pt x="413156" y="733920"/>
                  </a:lnTo>
                  <a:lnTo>
                    <a:pt x="390194" y="733920"/>
                  </a:lnTo>
                  <a:lnTo>
                    <a:pt x="390194" y="756881"/>
                  </a:lnTo>
                  <a:lnTo>
                    <a:pt x="413156" y="756881"/>
                  </a:lnTo>
                  <a:lnTo>
                    <a:pt x="413156" y="779830"/>
                  </a:lnTo>
                  <a:lnTo>
                    <a:pt x="436105" y="779830"/>
                  </a:lnTo>
                  <a:lnTo>
                    <a:pt x="459054" y="779830"/>
                  </a:lnTo>
                  <a:lnTo>
                    <a:pt x="482003" y="779830"/>
                  </a:lnTo>
                  <a:lnTo>
                    <a:pt x="482003" y="802779"/>
                  </a:lnTo>
                  <a:lnTo>
                    <a:pt x="459054" y="802779"/>
                  </a:lnTo>
                  <a:lnTo>
                    <a:pt x="459054" y="825741"/>
                  </a:lnTo>
                  <a:lnTo>
                    <a:pt x="482003" y="825741"/>
                  </a:lnTo>
                  <a:lnTo>
                    <a:pt x="482003" y="871639"/>
                  </a:lnTo>
                  <a:lnTo>
                    <a:pt x="504964" y="871639"/>
                  </a:lnTo>
                  <a:lnTo>
                    <a:pt x="504964" y="894600"/>
                  </a:lnTo>
                  <a:lnTo>
                    <a:pt x="527913" y="894600"/>
                  </a:lnTo>
                  <a:lnTo>
                    <a:pt x="550875" y="894600"/>
                  </a:lnTo>
                  <a:lnTo>
                    <a:pt x="573824" y="894600"/>
                  </a:lnTo>
                  <a:lnTo>
                    <a:pt x="596773" y="894600"/>
                  </a:lnTo>
                  <a:lnTo>
                    <a:pt x="596773" y="871639"/>
                  </a:lnTo>
                  <a:lnTo>
                    <a:pt x="619721" y="871639"/>
                  </a:lnTo>
                  <a:lnTo>
                    <a:pt x="619721" y="917549"/>
                  </a:lnTo>
                  <a:lnTo>
                    <a:pt x="642683" y="917549"/>
                  </a:lnTo>
                  <a:lnTo>
                    <a:pt x="642683" y="894600"/>
                  </a:lnTo>
                  <a:lnTo>
                    <a:pt x="665632" y="894600"/>
                  </a:lnTo>
                  <a:lnTo>
                    <a:pt x="688581" y="894600"/>
                  </a:lnTo>
                  <a:lnTo>
                    <a:pt x="711542" y="894600"/>
                  </a:lnTo>
                  <a:lnTo>
                    <a:pt x="711542" y="848690"/>
                  </a:lnTo>
                  <a:close/>
                </a:path>
                <a:path w="941070" h="941069">
                  <a:moveTo>
                    <a:pt x="734491" y="802779"/>
                  </a:moveTo>
                  <a:lnTo>
                    <a:pt x="711542" y="802779"/>
                  </a:lnTo>
                  <a:lnTo>
                    <a:pt x="688581" y="802779"/>
                  </a:lnTo>
                  <a:lnTo>
                    <a:pt x="688581" y="825741"/>
                  </a:lnTo>
                  <a:lnTo>
                    <a:pt x="711542" y="825741"/>
                  </a:lnTo>
                  <a:lnTo>
                    <a:pt x="711542" y="848690"/>
                  </a:lnTo>
                  <a:lnTo>
                    <a:pt x="734491" y="848690"/>
                  </a:lnTo>
                  <a:lnTo>
                    <a:pt x="734491" y="802779"/>
                  </a:lnTo>
                  <a:close/>
                </a:path>
                <a:path w="941070" h="941069">
                  <a:moveTo>
                    <a:pt x="757440" y="917549"/>
                  </a:moveTo>
                  <a:lnTo>
                    <a:pt x="734491" y="917549"/>
                  </a:lnTo>
                  <a:lnTo>
                    <a:pt x="711542" y="917549"/>
                  </a:lnTo>
                  <a:lnTo>
                    <a:pt x="711542" y="940498"/>
                  </a:lnTo>
                  <a:lnTo>
                    <a:pt x="734491" y="940498"/>
                  </a:lnTo>
                  <a:lnTo>
                    <a:pt x="757440" y="940498"/>
                  </a:lnTo>
                  <a:lnTo>
                    <a:pt x="757440" y="917549"/>
                  </a:lnTo>
                  <a:close/>
                </a:path>
                <a:path w="941070" h="941069">
                  <a:moveTo>
                    <a:pt x="803351" y="894600"/>
                  </a:moveTo>
                  <a:lnTo>
                    <a:pt x="780402" y="894600"/>
                  </a:lnTo>
                  <a:lnTo>
                    <a:pt x="780402" y="871639"/>
                  </a:lnTo>
                  <a:lnTo>
                    <a:pt x="757440" y="871639"/>
                  </a:lnTo>
                  <a:lnTo>
                    <a:pt x="734491" y="871639"/>
                  </a:lnTo>
                  <a:lnTo>
                    <a:pt x="734491" y="894600"/>
                  </a:lnTo>
                  <a:lnTo>
                    <a:pt x="757440" y="894600"/>
                  </a:lnTo>
                  <a:lnTo>
                    <a:pt x="757440" y="917549"/>
                  </a:lnTo>
                  <a:lnTo>
                    <a:pt x="780402" y="917549"/>
                  </a:lnTo>
                  <a:lnTo>
                    <a:pt x="803351" y="917549"/>
                  </a:lnTo>
                  <a:lnTo>
                    <a:pt x="803351" y="894600"/>
                  </a:lnTo>
                  <a:close/>
                </a:path>
                <a:path w="941070" h="941069">
                  <a:moveTo>
                    <a:pt x="803351" y="710971"/>
                  </a:moveTo>
                  <a:lnTo>
                    <a:pt x="780402" y="710971"/>
                  </a:lnTo>
                  <a:lnTo>
                    <a:pt x="780402" y="733920"/>
                  </a:lnTo>
                  <a:lnTo>
                    <a:pt x="803351" y="733920"/>
                  </a:lnTo>
                  <a:lnTo>
                    <a:pt x="803351" y="710971"/>
                  </a:lnTo>
                  <a:close/>
                </a:path>
                <a:path w="941070" h="941069">
                  <a:moveTo>
                    <a:pt x="872210" y="871639"/>
                  </a:moveTo>
                  <a:lnTo>
                    <a:pt x="849249" y="871639"/>
                  </a:lnTo>
                  <a:lnTo>
                    <a:pt x="826300" y="871639"/>
                  </a:lnTo>
                  <a:lnTo>
                    <a:pt x="826300" y="848690"/>
                  </a:lnTo>
                  <a:lnTo>
                    <a:pt x="803351" y="848690"/>
                  </a:lnTo>
                  <a:lnTo>
                    <a:pt x="803351" y="894600"/>
                  </a:lnTo>
                  <a:lnTo>
                    <a:pt x="826300" y="894600"/>
                  </a:lnTo>
                  <a:lnTo>
                    <a:pt x="826300" y="940498"/>
                  </a:lnTo>
                  <a:lnTo>
                    <a:pt x="849249" y="940498"/>
                  </a:lnTo>
                  <a:lnTo>
                    <a:pt x="872210" y="940498"/>
                  </a:lnTo>
                  <a:lnTo>
                    <a:pt x="872210" y="917549"/>
                  </a:lnTo>
                  <a:lnTo>
                    <a:pt x="849249" y="917549"/>
                  </a:lnTo>
                  <a:lnTo>
                    <a:pt x="849249" y="894600"/>
                  </a:lnTo>
                  <a:lnTo>
                    <a:pt x="872210" y="894600"/>
                  </a:lnTo>
                  <a:lnTo>
                    <a:pt x="872210" y="871639"/>
                  </a:lnTo>
                  <a:close/>
                </a:path>
                <a:path w="941070" h="941069">
                  <a:moveTo>
                    <a:pt x="895159" y="894600"/>
                  </a:moveTo>
                  <a:lnTo>
                    <a:pt x="872210" y="894600"/>
                  </a:lnTo>
                  <a:lnTo>
                    <a:pt x="872210" y="917549"/>
                  </a:lnTo>
                  <a:lnTo>
                    <a:pt x="895159" y="917549"/>
                  </a:lnTo>
                  <a:lnTo>
                    <a:pt x="895159" y="894600"/>
                  </a:lnTo>
                  <a:close/>
                </a:path>
                <a:path w="941070" h="941069">
                  <a:moveTo>
                    <a:pt x="918121" y="802779"/>
                  </a:moveTo>
                  <a:lnTo>
                    <a:pt x="895159" y="802779"/>
                  </a:lnTo>
                  <a:lnTo>
                    <a:pt x="895159" y="825741"/>
                  </a:lnTo>
                  <a:lnTo>
                    <a:pt x="918121" y="825741"/>
                  </a:lnTo>
                  <a:lnTo>
                    <a:pt x="918121" y="802779"/>
                  </a:lnTo>
                  <a:close/>
                </a:path>
                <a:path w="941070" h="941069">
                  <a:moveTo>
                    <a:pt x="941070" y="848690"/>
                  </a:moveTo>
                  <a:lnTo>
                    <a:pt x="918121" y="848690"/>
                  </a:lnTo>
                  <a:lnTo>
                    <a:pt x="895159" y="848690"/>
                  </a:lnTo>
                  <a:lnTo>
                    <a:pt x="872210" y="848690"/>
                  </a:lnTo>
                  <a:lnTo>
                    <a:pt x="872210" y="871639"/>
                  </a:lnTo>
                  <a:lnTo>
                    <a:pt x="895159" y="871639"/>
                  </a:lnTo>
                  <a:lnTo>
                    <a:pt x="895159" y="894600"/>
                  </a:lnTo>
                  <a:lnTo>
                    <a:pt x="918121" y="894600"/>
                  </a:lnTo>
                  <a:lnTo>
                    <a:pt x="918121" y="917549"/>
                  </a:lnTo>
                  <a:lnTo>
                    <a:pt x="941070" y="917549"/>
                  </a:lnTo>
                  <a:lnTo>
                    <a:pt x="941070" y="848690"/>
                  </a:lnTo>
                  <a:close/>
                </a:path>
                <a:path w="941070" h="941069">
                  <a:moveTo>
                    <a:pt x="941070" y="688022"/>
                  </a:moveTo>
                  <a:lnTo>
                    <a:pt x="918121" y="688022"/>
                  </a:lnTo>
                  <a:lnTo>
                    <a:pt x="895159" y="688022"/>
                  </a:lnTo>
                  <a:lnTo>
                    <a:pt x="895159" y="710971"/>
                  </a:lnTo>
                  <a:lnTo>
                    <a:pt x="872210" y="710971"/>
                  </a:lnTo>
                  <a:lnTo>
                    <a:pt x="872210" y="756881"/>
                  </a:lnTo>
                  <a:lnTo>
                    <a:pt x="849249" y="756881"/>
                  </a:lnTo>
                  <a:lnTo>
                    <a:pt x="849249" y="825741"/>
                  </a:lnTo>
                  <a:lnTo>
                    <a:pt x="872210" y="825741"/>
                  </a:lnTo>
                  <a:lnTo>
                    <a:pt x="872210" y="802779"/>
                  </a:lnTo>
                  <a:lnTo>
                    <a:pt x="895159" y="802779"/>
                  </a:lnTo>
                  <a:lnTo>
                    <a:pt x="895159" y="733920"/>
                  </a:lnTo>
                  <a:lnTo>
                    <a:pt x="918121" y="733920"/>
                  </a:lnTo>
                  <a:lnTo>
                    <a:pt x="918121" y="710971"/>
                  </a:lnTo>
                  <a:lnTo>
                    <a:pt x="941070" y="710971"/>
                  </a:lnTo>
                  <a:lnTo>
                    <a:pt x="941070" y="688022"/>
                  </a:lnTo>
                  <a:close/>
                </a:path>
                <a:path w="941070" h="941069">
                  <a:moveTo>
                    <a:pt x="941070" y="137160"/>
                  </a:moveTo>
                  <a:lnTo>
                    <a:pt x="780402" y="137160"/>
                  </a:lnTo>
                  <a:lnTo>
                    <a:pt x="780402" y="160020"/>
                  </a:lnTo>
                  <a:lnTo>
                    <a:pt x="941070" y="160020"/>
                  </a:lnTo>
                  <a:lnTo>
                    <a:pt x="941070" y="1371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9213380" y="458159"/>
              <a:ext cx="941069" cy="941069"/>
            </a:xfrm>
            <a:custGeom>
              <a:avLst/>
              <a:gdLst/>
              <a:ahLst/>
              <a:cxnLst/>
              <a:rect l="l" t="t" r="r" b="b"/>
              <a:pathLst>
                <a:path w="941070" h="941069">
                  <a:moveTo>
                    <a:pt x="114769" y="825741"/>
                  </a:moveTo>
                  <a:lnTo>
                    <a:pt x="45910" y="825741"/>
                  </a:lnTo>
                  <a:lnTo>
                    <a:pt x="45910" y="894600"/>
                  </a:lnTo>
                  <a:lnTo>
                    <a:pt x="114769" y="894600"/>
                  </a:lnTo>
                  <a:lnTo>
                    <a:pt x="114769" y="825741"/>
                  </a:lnTo>
                  <a:close/>
                </a:path>
                <a:path w="941070" h="941069">
                  <a:moveTo>
                    <a:pt x="114769" y="45339"/>
                  </a:moveTo>
                  <a:lnTo>
                    <a:pt x="45910" y="45339"/>
                  </a:lnTo>
                  <a:lnTo>
                    <a:pt x="45910" y="114198"/>
                  </a:lnTo>
                  <a:lnTo>
                    <a:pt x="114769" y="114198"/>
                  </a:lnTo>
                  <a:lnTo>
                    <a:pt x="114769" y="45339"/>
                  </a:lnTo>
                  <a:close/>
                </a:path>
                <a:path w="941070" h="941069">
                  <a:moveTo>
                    <a:pt x="160667" y="779780"/>
                  </a:moveTo>
                  <a:lnTo>
                    <a:pt x="0" y="779780"/>
                  </a:lnTo>
                  <a:lnTo>
                    <a:pt x="0" y="802640"/>
                  </a:lnTo>
                  <a:lnTo>
                    <a:pt x="0" y="916940"/>
                  </a:lnTo>
                  <a:lnTo>
                    <a:pt x="0" y="941070"/>
                  </a:lnTo>
                  <a:lnTo>
                    <a:pt x="160667" y="941070"/>
                  </a:lnTo>
                  <a:lnTo>
                    <a:pt x="160667" y="917549"/>
                  </a:lnTo>
                  <a:lnTo>
                    <a:pt x="160667" y="916940"/>
                  </a:lnTo>
                  <a:lnTo>
                    <a:pt x="160667" y="802779"/>
                  </a:lnTo>
                  <a:lnTo>
                    <a:pt x="137718" y="802779"/>
                  </a:lnTo>
                  <a:lnTo>
                    <a:pt x="137718" y="916940"/>
                  </a:lnTo>
                  <a:lnTo>
                    <a:pt x="22948" y="916940"/>
                  </a:lnTo>
                  <a:lnTo>
                    <a:pt x="22948" y="802640"/>
                  </a:lnTo>
                  <a:lnTo>
                    <a:pt x="160667" y="802640"/>
                  </a:lnTo>
                  <a:lnTo>
                    <a:pt x="160667" y="779780"/>
                  </a:lnTo>
                  <a:close/>
                </a:path>
                <a:path w="941070" h="941069">
                  <a:moveTo>
                    <a:pt x="803351" y="779830"/>
                  </a:moveTo>
                  <a:lnTo>
                    <a:pt x="780402" y="779830"/>
                  </a:lnTo>
                  <a:lnTo>
                    <a:pt x="780402" y="802779"/>
                  </a:lnTo>
                  <a:lnTo>
                    <a:pt x="803351" y="802779"/>
                  </a:lnTo>
                  <a:lnTo>
                    <a:pt x="803351" y="779830"/>
                  </a:lnTo>
                  <a:close/>
                </a:path>
                <a:path w="941070" h="941069">
                  <a:moveTo>
                    <a:pt x="849249" y="734060"/>
                  </a:moveTo>
                  <a:lnTo>
                    <a:pt x="826300" y="734060"/>
                  </a:lnTo>
                  <a:lnTo>
                    <a:pt x="826300" y="756920"/>
                  </a:lnTo>
                  <a:lnTo>
                    <a:pt x="826300" y="825500"/>
                  </a:lnTo>
                  <a:lnTo>
                    <a:pt x="757440" y="825500"/>
                  </a:lnTo>
                  <a:lnTo>
                    <a:pt x="757440" y="756920"/>
                  </a:lnTo>
                  <a:lnTo>
                    <a:pt x="826300" y="756920"/>
                  </a:lnTo>
                  <a:lnTo>
                    <a:pt x="826300" y="734060"/>
                  </a:lnTo>
                  <a:lnTo>
                    <a:pt x="734491" y="734060"/>
                  </a:lnTo>
                  <a:lnTo>
                    <a:pt x="734491" y="756920"/>
                  </a:lnTo>
                  <a:lnTo>
                    <a:pt x="734491" y="825500"/>
                  </a:lnTo>
                  <a:lnTo>
                    <a:pt x="734491" y="848360"/>
                  </a:lnTo>
                  <a:lnTo>
                    <a:pt x="849249" y="848360"/>
                  </a:lnTo>
                  <a:lnTo>
                    <a:pt x="849249" y="825741"/>
                  </a:lnTo>
                  <a:lnTo>
                    <a:pt x="849249" y="825500"/>
                  </a:lnTo>
                  <a:lnTo>
                    <a:pt x="849249" y="756920"/>
                  </a:lnTo>
                  <a:lnTo>
                    <a:pt x="849249" y="734060"/>
                  </a:lnTo>
                  <a:close/>
                </a:path>
                <a:path w="941070" h="941069">
                  <a:moveTo>
                    <a:pt x="895159" y="45339"/>
                  </a:moveTo>
                  <a:lnTo>
                    <a:pt x="826300" y="45339"/>
                  </a:lnTo>
                  <a:lnTo>
                    <a:pt x="826300" y="114198"/>
                  </a:lnTo>
                  <a:lnTo>
                    <a:pt x="895159" y="114198"/>
                  </a:lnTo>
                  <a:lnTo>
                    <a:pt x="895159" y="45339"/>
                  </a:lnTo>
                  <a:close/>
                </a:path>
                <a:path w="941070" h="941069">
                  <a:moveTo>
                    <a:pt x="941070" y="0"/>
                  </a:moveTo>
                  <a:lnTo>
                    <a:pt x="780402" y="0"/>
                  </a:lnTo>
                  <a:lnTo>
                    <a:pt x="780402" y="22860"/>
                  </a:lnTo>
                  <a:lnTo>
                    <a:pt x="780402" y="137160"/>
                  </a:lnTo>
                  <a:lnTo>
                    <a:pt x="780402" y="160020"/>
                  </a:lnTo>
                  <a:lnTo>
                    <a:pt x="941070" y="160020"/>
                  </a:lnTo>
                  <a:lnTo>
                    <a:pt x="941070" y="137160"/>
                  </a:lnTo>
                  <a:lnTo>
                    <a:pt x="803351" y="137160"/>
                  </a:lnTo>
                  <a:lnTo>
                    <a:pt x="803351" y="22860"/>
                  </a:lnTo>
                  <a:lnTo>
                    <a:pt x="918121" y="22860"/>
                  </a:lnTo>
                  <a:lnTo>
                    <a:pt x="918121" y="137147"/>
                  </a:lnTo>
                  <a:lnTo>
                    <a:pt x="941070" y="137147"/>
                  </a:lnTo>
                  <a:lnTo>
                    <a:pt x="941070" y="22860"/>
                  </a:lnTo>
                  <a:lnTo>
                    <a:pt x="941070" y="22390"/>
                  </a:lnTo>
                  <a:lnTo>
                    <a:pt x="94107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ORTHOGRAPHIC DRAWING - EXERCISE 13</cp:keywords>
  <dc:title>orthq13.cdr</dc:title>
  <dcterms:created xsi:type="dcterms:W3CDTF">2023-10-31T18:56:26Z</dcterms:created>
  <dcterms:modified xsi:type="dcterms:W3CDTF">2023-10-31T18:56:26Z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2023-10-31T00:00:00Z</vt:filetime>
  </property>
  <property fmtid="{D5CDD505-2E9C-101B-9397-08002B2CF9AE}" pid="5" name="Producer">
    <vt:lpwstr>Corel PDF Engine Version 19.1.0.419</vt:lpwstr>
  </property>
</Properties>
</file>