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despro_flsh/third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00" spc="-15" baseline="9259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900" spc="104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baseline="9259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00" spc="112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30" baseline="9259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113092" y="96889"/>
            <a:ext cx="10473055" cy="7322820"/>
            <a:chOff x="113092" y="96889"/>
            <a:chExt cx="10473055" cy="7322820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902" y="1006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3969" y="5342104"/>
              <a:ext cx="3405504" cy="1542415"/>
            </a:xfrm>
            <a:custGeom>
              <a:avLst/>
              <a:gdLst/>
              <a:ahLst/>
              <a:cxnLst/>
              <a:rect l="l" t="t" r="r" b="b"/>
              <a:pathLst>
                <a:path w="3405504" h="1542415">
                  <a:moveTo>
                    <a:pt x="0" y="1542192"/>
                  </a:moveTo>
                  <a:lnTo>
                    <a:pt x="3405110" y="1542192"/>
                  </a:lnTo>
                  <a:lnTo>
                    <a:pt x="3405110" y="0"/>
                  </a:lnTo>
                  <a:lnTo>
                    <a:pt x="0" y="0"/>
                  </a:lnTo>
                  <a:lnTo>
                    <a:pt x="0" y="1542192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0248" y="6891479"/>
              <a:ext cx="6328410" cy="0"/>
            </a:xfrm>
            <a:custGeom>
              <a:avLst/>
              <a:gdLst/>
              <a:ahLst/>
              <a:cxnLst/>
              <a:rect l="l" t="t" r="r" b="b"/>
              <a:pathLst>
                <a:path w="6328409">
                  <a:moveTo>
                    <a:pt x="0" y="0"/>
                  </a:moveTo>
                  <a:lnTo>
                    <a:pt x="6327788" y="0"/>
                  </a:lnTo>
                </a:path>
              </a:pathLst>
            </a:custGeom>
            <a:ln w="12701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29627" y="6898375"/>
            <a:ext cx="1933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31158" y="6898375"/>
            <a:ext cx="1600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56710" y="2302000"/>
            <a:ext cx="168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2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1" name="object 11"/>
          <p:cNvGrpSpPr>
            <a:grpSpLocks noGrp="1" noUngrp="1" noRot="1" noMove="1" noResize="1"/>
          </p:cNvGrpSpPr>
          <p:nvPr/>
        </p:nvGrpSpPr>
        <p:grpSpPr>
          <a:xfrm>
            <a:off x="487827" y="1979454"/>
            <a:ext cx="9599295" cy="4919345"/>
            <a:chOff x="487827" y="1979454"/>
            <a:chExt cx="9599295" cy="4919345"/>
          </a:xfrm>
        </p:grpSpPr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22470" y="1983264"/>
              <a:ext cx="3361054" cy="3361054"/>
            </a:xfrm>
            <a:custGeom>
              <a:avLst/>
              <a:gdLst/>
              <a:ahLst/>
              <a:cxnLst/>
              <a:rect l="l" t="t" r="r" b="b"/>
              <a:pathLst>
                <a:path w="3361054" h="3361054">
                  <a:moveTo>
                    <a:pt x="0" y="3360765"/>
                  </a:moveTo>
                  <a:lnTo>
                    <a:pt x="336076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20138" y="4548390"/>
              <a:ext cx="4290060" cy="836294"/>
            </a:xfrm>
            <a:custGeom>
              <a:avLst/>
              <a:gdLst/>
              <a:ahLst/>
              <a:cxnLst/>
              <a:rect l="l" t="t" r="r" b="b"/>
              <a:pathLst>
                <a:path w="4290059" h="836295">
                  <a:moveTo>
                    <a:pt x="4289685" y="835920"/>
                  </a:moveTo>
                  <a:lnTo>
                    <a:pt x="4289685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20510" y="5351972"/>
              <a:ext cx="6004560" cy="1540510"/>
            </a:xfrm>
            <a:custGeom>
              <a:avLst/>
              <a:gdLst/>
              <a:ahLst/>
              <a:cxnLst/>
              <a:rect l="l" t="t" r="r" b="b"/>
              <a:pathLst>
                <a:path w="6004559" h="1540509">
                  <a:moveTo>
                    <a:pt x="0" y="1540417"/>
                  </a:moveTo>
                  <a:lnTo>
                    <a:pt x="3401758" y="1540417"/>
                  </a:lnTo>
                  <a:lnTo>
                    <a:pt x="3401758" y="855788"/>
                  </a:lnTo>
                  <a:lnTo>
                    <a:pt x="2053893" y="855788"/>
                  </a:lnTo>
                  <a:lnTo>
                    <a:pt x="2053893" y="6"/>
                  </a:lnTo>
                </a:path>
                <a:path w="6004559" h="1540509">
                  <a:moveTo>
                    <a:pt x="4185652" y="0"/>
                  </a:moveTo>
                  <a:lnTo>
                    <a:pt x="6004203" y="0"/>
                  </a:lnTo>
                  <a:lnTo>
                    <a:pt x="6004203" y="1540417"/>
                  </a:lnTo>
                  <a:lnTo>
                    <a:pt x="4185652" y="1540417"/>
                  </a:lnTo>
                  <a:lnTo>
                    <a:pt x="4185652" y="0"/>
                  </a:lnTo>
                  <a:close/>
                </a:path>
                <a:path w="6004559" h="1540509">
                  <a:moveTo>
                    <a:pt x="4185652" y="855788"/>
                  </a:moveTo>
                  <a:lnTo>
                    <a:pt x="6004203" y="855788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70421" y="4984621"/>
              <a:ext cx="948055" cy="840740"/>
            </a:xfrm>
            <a:custGeom>
              <a:avLst/>
              <a:gdLst/>
              <a:ahLst/>
              <a:cxnLst/>
              <a:rect l="l" t="t" r="r" b="b"/>
              <a:pathLst>
                <a:path w="948054" h="840739">
                  <a:moveTo>
                    <a:pt x="947868" y="0"/>
                  </a:moveTo>
                  <a:lnTo>
                    <a:pt x="0" y="0"/>
                  </a:lnTo>
                  <a:lnTo>
                    <a:pt x="0" y="840157"/>
                  </a:lnTo>
                  <a:lnTo>
                    <a:pt x="947868" y="840157"/>
                  </a:lnTo>
                  <a:lnTo>
                    <a:pt x="9478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22266" y="5349679"/>
              <a:ext cx="511809" cy="490220"/>
            </a:xfrm>
            <a:custGeom>
              <a:avLst/>
              <a:gdLst/>
              <a:ahLst/>
              <a:cxnLst/>
              <a:rect l="l" t="t" r="r" b="b"/>
              <a:pathLst>
                <a:path w="511810" h="490220">
                  <a:moveTo>
                    <a:pt x="511265" y="0"/>
                  </a:moveTo>
                  <a:lnTo>
                    <a:pt x="0" y="489736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827" y="3291450"/>
              <a:ext cx="1569668" cy="1011441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6123" y="3352997"/>
              <a:ext cx="567690" cy="986155"/>
            </a:xfrm>
            <a:custGeom>
              <a:avLst/>
              <a:gdLst/>
              <a:ahLst/>
              <a:cxnLst/>
              <a:rect l="l" t="t" r="r" b="b"/>
              <a:pathLst>
                <a:path w="567689" h="986154">
                  <a:moveTo>
                    <a:pt x="369265" y="11353"/>
                  </a:moveTo>
                  <a:lnTo>
                    <a:pt x="363575" y="0"/>
                  </a:lnTo>
                  <a:lnTo>
                    <a:pt x="51523" y="156502"/>
                  </a:lnTo>
                  <a:lnTo>
                    <a:pt x="39370" y="132270"/>
                  </a:lnTo>
                  <a:lnTo>
                    <a:pt x="0" y="189445"/>
                  </a:lnTo>
                  <a:lnTo>
                    <a:pt x="69367" y="192087"/>
                  </a:lnTo>
                  <a:lnTo>
                    <a:pt x="58407" y="170218"/>
                  </a:lnTo>
                  <a:lnTo>
                    <a:pt x="57213" y="167855"/>
                  </a:lnTo>
                  <a:lnTo>
                    <a:pt x="369265" y="11353"/>
                  </a:lnTo>
                  <a:close/>
                </a:path>
                <a:path w="567689" h="986154">
                  <a:moveTo>
                    <a:pt x="567448" y="973899"/>
                  </a:moveTo>
                  <a:lnTo>
                    <a:pt x="241884" y="847877"/>
                  </a:lnTo>
                  <a:lnTo>
                    <a:pt x="242620" y="845972"/>
                  </a:lnTo>
                  <a:lnTo>
                    <a:pt x="251675" y="822591"/>
                  </a:lnTo>
                  <a:lnTo>
                    <a:pt x="182867" y="831837"/>
                  </a:lnTo>
                  <a:lnTo>
                    <a:pt x="227507" y="885012"/>
                  </a:lnTo>
                  <a:lnTo>
                    <a:pt x="237299" y="859726"/>
                  </a:lnTo>
                  <a:lnTo>
                    <a:pt x="562851" y="985748"/>
                  </a:lnTo>
                  <a:lnTo>
                    <a:pt x="567448" y="9738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13865" y="4212964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3155794" y="2736257"/>
            <a:ext cx="6193155" cy="3271520"/>
            <a:chOff x="3155794" y="2736257"/>
            <a:chExt cx="6193155" cy="3271520"/>
          </a:xfrm>
        </p:grpSpPr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59604" y="2740067"/>
              <a:ext cx="6165850" cy="2644775"/>
            </a:xfrm>
            <a:custGeom>
              <a:avLst/>
              <a:gdLst/>
              <a:ahLst/>
              <a:cxnLst/>
              <a:rect l="l" t="t" r="r" b="b"/>
              <a:pathLst>
                <a:path w="6165850" h="2644775">
                  <a:moveTo>
                    <a:pt x="6165367" y="2644242"/>
                  </a:moveTo>
                  <a:lnTo>
                    <a:pt x="6165367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27556" y="6001434"/>
              <a:ext cx="1814830" cy="0"/>
            </a:xfrm>
            <a:custGeom>
              <a:avLst/>
              <a:gdLst/>
              <a:ahLst/>
              <a:cxnLst/>
              <a:rect l="l" t="t" r="r" b="b"/>
              <a:pathLst>
                <a:path w="1814829">
                  <a:moveTo>
                    <a:pt x="0" y="0"/>
                  </a:moveTo>
                  <a:lnTo>
                    <a:pt x="1814569" y="0"/>
                  </a:lnTo>
                </a:path>
              </a:pathLst>
            </a:custGeom>
            <a:ln w="12701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3316" y="5696585"/>
              <a:ext cx="155575" cy="155575"/>
            </a:xfrm>
            <a:custGeom>
              <a:avLst/>
              <a:gdLst/>
              <a:ahLst/>
              <a:cxnLst/>
              <a:rect l="l" t="t" r="r" b="b"/>
              <a:pathLst>
                <a:path w="155575" h="155575">
                  <a:moveTo>
                    <a:pt x="77665" y="155336"/>
                  </a:moveTo>
                  <a:lnTo>
                    <a:pt x="77665" y="0"/>
                  </a:lnTo>
                </a:path>
                <a:path w="155575" h="155575">
                  <a:moveTo>
                    <a:pt x="155336" y="77666"/>
                  </a:moveTo>
                  <a:lnTo>
                    <a:pt x="0" y="7766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1626" y="2723132"/>
            <a:ext cx="1447800" cy="75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2883" y="5750944"/>
            <a:ext cx="2200910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146685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PLEASE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64830" y="6700014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9690" y="611348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https://technologystudent.com/despro_flsh/third5.html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7347" y="55178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9321101" y="752395"/>
            <a:ext cx="1075690" cy="1075690"/>
            <a:chOff x="9321101" y="752395"/>
            <a:chExt cx="1075690" cy="1075690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21101" y="752395"/>
              <a:ext cx="1075690" cy="1075690"/>
            </a:xfrm>
            <a:custGeom>
              <a:avLst/>
              <a:gdLst/>
              <a:ahLst/>
              <a:cxnLst/>
              <a:rect l="l" t="t" r="r" b="b"/>
              <a:pathLst>
                <a:path w="1075690" h="1075689">
                  <a:moveTo>
                    <a:pt x="1075298" y="0"/>
                  </a:moveTo>
                  <a:lnTo>
                    <a:pt x="0" y="0"/>
                  </a:lnTo>
                  <a:lnTo>
                    <a:pt x="0" y="1075298"/>
                  </a:lnTo>
                  <a:lnTo>
                    <a:pt x="1075298" y="1075298"/>
                  </a:lnTo>
                  <a:lnTo>
                    <a:pt x="10752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79534" y="810838"/>
              <a:ext cx="935355" cy="351155"/>
            </a:xfrm>
            <a:custGeom>
              <a:avLst/>
              <a:gdLst/>
              <a:ahLst/>
              <a:cxnLst/>
              <a:rect l="l" t="t" r="r" b="b"/>
              <a:pathLst>
                <a:path w="935354" h="351155">
                  <a:moveTo>
                    <a:pt x="93510" y="280517"/>
                  </a:moveTo>
                  <a:lnTo>
                    <a:pt x="70129" y="280517"/>
                  </a:lnTo>
                  <a:lnTo>
                    <a:pt x="70129" y="210388"/>
                  </a:lnTo>
                  <a:lnTo>
                    <a:pt x="46748" y="210388"/>
                  </a:lnTo>
                  <a:lnTo>
                    <a:pt x="46748" y="233768"/>
                  </a:lnTo>
                  <a:lnTo>
                    <a:pt x="23380" y="233768"/>
                  </a:lnTo>
                  <a:lnTo>
                    <a:pt x="23380" y="257136"/>
                  </a:lnTo>
                  <a:lnTo>
                    <a:pt x="46748" y="257136"/>
                  </a:lnTo>
                  <a:lnTo>
                    <a:pt x="46748" y="280517"/>
                  </a:lnTo>
                  <a:lnTo>
                    <a:pt x="23380" y="280517"/>
                  </a:lnTo>
                  <a:lnTo>
                    <a:pt x="23380" y="257136"/>
                  </a:lnTo>
                  <a:lnTo>
                    <a:pt x="0" y="257136"/>
                  </a:lnTo>
                  <a:lnTo>
                    <a:pt x="0" y="303898"/>
                  </a:lnTo>
                  <a:lnTo>
                    <a:pt x="23380" y="303898"/>
                  </a:lnTo>
                  <a:lnTo>
                    <a:pt x="46748" y="303898"/>
                  </a:lnTo>
                  <a:lnTo>
                    <a:pt x="70129" y="303898"/>
                  </a:lnTo>
                  <a:lnTo>
                    <a:pt x="93510" y="303898"/>
                  </a:lnTo>
                  <a:lnTo>
                    <a:pt x="93510" y="280517"/>
                  </a:lnTo>
                  <a:close/>
                </a:path>
                <a:path w="935354" h="351155">
                  <a:moveTo>
                    <a:pt x="116878" y="233768"/>
                  </a:moveTo>
                  <a:lnTo>
                    <a:pt x="93510" y="233768"/>
                  </a:lnTo>
                  <a:lnTo>
                    <a:pt x="93510" y="280517"/>
                  </a:lnTo>
                  <a:lnTo>
                    <a:pt x="116878" y="280517"/>
                  </a:lnTo>
                  <a:lnTo>
                    <a:pt x="116878" y="233768"/>
                  </a:lnTo>
                  <a:close/>
                </a:path>
                <a:path w="935354" h="351155">
                  <a:moveTo>
                    <a:pt x="116878" y="187007"/>
                  </a:moveTo>
                  <a:lnTo>
                    <a:pt x="93510" y="187007"/>
                  </a:lnTo>
                  <a:lnTo>
                    <a:pt x="70129" y="187007"/>
                  </a:lnTo>
                  <a:lnTo>
                    <a:pt x="70129" y="210388"/>
                  </a:lnTo>
                  <a:lnTo>
                    <a:pt x="93510" y="210388"/>
                  </a:lnTo>
                  <a:lnTo>
                    <a:pt x="116878" y="210388"/>
                  </a:lnTo>
                  <a:lnTo>
                    <a:pt x="116878" y="187007"/>
                  </a:lnTo>
                  <a:close/>
                </a:path>
                <a:path w="935354" h="351155">
                  <a:moveTo>
                    <a:pt x="187007" y="187007"/>
                  </a:moveTo>
                  <a:lnTo>
                    <a:pt x="163639" y="187007"/>
                  </a:lnTo>
                  <a:lnTo>
                    <a:pt x="140258" y="187007"/>
                  </a:lnTo>
                  <a:lnTo>
                    <a:pt x="140258" y="210388"/>
                  </a:lnTo>
                  <a:lnTo>
                    <a:pt x="163639" y="210388"/>
                  </a:lnTo>
                  <a:lnTo>
                    <a:pt x="187007" y="210388"/>
                  </a:lnTo>
                  <a:lnTo>
                    <a:pt x="187007" y="187007"/>
                  </a:lnTo>
                  <a:close/>
                </a:path>
                <a:path w="935354" h="351155">
                  <a:moveTo>
                    <a:pt x="210388" y="140258"/>
                  </a:moveTo>
                  <a:lnTo>
                    <a:pt x="187007" y="140258"/>
                  </a:lnTo>
                  <a:lnTo>
                    <a:pt x="187007" y="163639"/>
                  </a:lnTo>
                  <a:lnTo>
                    <a:pt x="210388" y="163639"/>
                  </a:lnTo>
                  <a:lnTo>
                    <a:pt x="210388" y="140258"/>
                  </a:lnTo>
                  <a:close/>
                </a:path>
                <a:path w="935354" h="351155">
                  <a:moveTo>
                    <a:pt x="233768" y="327266"/>
                  </a:moveTo>
                  <a:lnTo>
                    <a:pt x="210388" y="327266"/>
                  </a:lnTo>
                  <a:lnTo>
                    <a:pt x="210388" y="233768"/>
                  </a:lnTo>
                  <a:lnTo>
                    <a:pt x="187007" y="233768"/>
                  </a:lnTo>
                  <a:lnTo>
                    <a:pt x="187007" y="350647"/>
                  </a:lnTo>
                  <a:lnTo>
                    <a:pt x="210388" y="350647"/>
                  </a:lnTo>
                  <a:lnTo>
                    <a:pt x="233768" y="350647"/>
                  </a:lnTo>
                  <a:lnTo>
                    <a:pt x="233768" y="327266"/>
                  </a:lnTo>
                  <a:close/>
                </a:path>
                <a:path w="935354" h="351155">
                  <a:moveTo>
                    <a:pt x="257136" y="187007"/>
                  </a:moveTo>
                  <a:lnTo>
                    <a:pt x="233768" y="187007"/>
                  </a:lnTo>
                  <a:lnTo>
                    <a:pt x="210388" y="187007"/>
                  </a:lnTo>
                  <a:lnTo>
                    <a:pt x="210388" y="210388"/>
                  </a:lnTo>
                  <a:lnTo>
                    <a:pt x="233768" y="210388"/>
                  </a:lnTo>
                  <a:lnTo>
                    <a:pt x="257136" y="210388"/>
                  </a:lnTo>
                  <a:lnTo>
                    <a:pt x="257136" y="187007"/>
                  </a:lnTo>
                  <a:close/>
                </a:path>
                <a:path w="935354" h="351155">
                  <a:moveTo>
                    <a:pt x="257136" y="140258"/>
                  </a:moveTo>
                  <a:lnTo>
                    <a:pt x="233768" y="140258"/>
                  </a:lnTo>
                  <a:lnTo>
                    <a:pt x="233768" y="163639"/>
                  </a:lnTo>
                  <a:lnTo>
                    <a:pt x="257136" y="163639"/>
                  </a:lnTo>
                  <a:lnTo>
                    <a:pt x="257136" y="140258"/>
                  </a:lnTo>
                  <a:close/>
                </a:path>
                <a:path w="935354" h="351155">
                  <a:moveTo>
                    <a:pt x="257136" y="46761"/>
                  </a:moveTo>
                  <a:lnTo>
                    <a:pt x="233768" y="46761"/>
                  </a:lnTo>
                  <a:lnTo>
                    <a:pt x="233768" y="23380"/>
                  </a:lnTo>
                  <a:lnTo>
                    <a:pt x="210388" y="23380"/>
                  </a:lnTo>
                  <a:lnTo>
                    <a:pt x="210388" y="46761"/>
                  </a:lnTo>
                  <a:lnTo>
                    <a:pt x="187007" y="46761"/>
                  </a:lnTo>
                  <a:lnTo>
                    <a:pt x="187007" y="93510"/>
                  </a:lnTo>
                  <a:lnTo>
                    <a:pt x="210388" y="93510"/>
                  </a:lnTo>
                  <a:lnTo>
                    <a:pt x="210388" y="140258"/>
                  </a:lnTo>
                  <a:lnTo>
                    <a:pt x="233768" y="140258"/>
                  </a:lnTo>
                  <a:lnTo>
                    <a:pt x="233768" y="70129"/>
                  </a:lnTo>
                  <a:lnTo>
                    <a:pt x="257136" y="70129"/>
                  </a:lnTo>
                  <a:lnTo>
                    <a:pt x="257136" y="46761"/>
                  </a:lnTo>
                  <a:close/>
                </a:path>
                <a:path w="935354" h="351155">
                  <a:moveTo>
                    <a:pt x="280517" y="163639"/>
                  </a:moveTo>
                  <a:lnTo>
                    <a:pt x="257136" y="163639"/>
                  </a:lnTo>
                  <a:lnTo>
                    <a:pt x="257136" y="187007"/>
                  </a:lnTo>
                  <a:lnTo>
                    <a:pt x="280517" y="187007"/>
                  </a:lnTo>
                  <a:lnTo>
                    <a:pt x="280517" y="163639"/>
                  </a:lnTo>
                  <a:close/>
                </a:path>
                <a:path w="935354" h="351155">
                  <a:moveTo>
                    <a:pt x="303885" y="210388"/>
                  </a:moveTo>
                  <a:lnTo>
                    <a:pt x="280517" y="210388"/>
                  </a:lnTo>
                  <a:lnTo>
                    <a:pt x="257136" y="210388"/>
                  </a:lnTo>
                  <a:lnTo>
                    <a:pt x="257136" y="233768"/>
                  </a:lnTo>
                  <a:lnTo>
                    <a:pt x="233768" y="233768"/>
                  </a:lnTo>
                  <a:lnTo>
                    <a:pt x="233768" y="257136"/>
                  </a:lnTo>
                  <a:lnTo>
                    <a:pt x="257136" y="257136"/>
                  </a:lnTo>
                  <a:lnTo>
                    <a:pt x="280517" y="257136"/>
                  </a:lnTo>
                  <a:lnTo>
                    <a:pt x="280517" y="233768"/>
                  </a:lnTo>
                  <a:lnTo>
                    <a:pt x="303885" y="233768"/>
                  </a:lnTo>
                  <a:lnTo>
                    <a:pt x="303885" y="210388"/>
                  </a:lnTo>
                  <a:close/>
                </a:path>
                <a:path w="935354" h="351155">
                  <a:moveTo>
                    <a:pt x="303885" y="93510"/>
                  </a:moveTo>
                  <a:lnTo>
                    <a:pt x="280517" y="93510"/>
                  </a:lnTo>
                  <a:lnTo>
                    <a:pt x="257136" y="93510"/>
                  </a:lnTo>
                  <a:lnTo>
                    <a:pt x="257136" y="116878"/>
                  </a:lnTo>
                  <a:lnTo>
                    <a:pt x="280517" y="116878"/>
                  </a:lnTo>
                  <a:lnTo>
                    <a:pt x="280517" y="163639"/>
                  </a:lnTo>
                  <a:lnTo>
                    <a:pt x="303885" y="163639"/>
                  </a:lnTo>
                  <a:lnTo>
                    <a:pt x="303885" y="93510"/>
                  </a:lnTo>
                  <a:close/>
                </a:path>
                <a:path w="935354" h="351155">
                  <a:moveTo>
                    <a:pt x="327266" y="0"/>
                  </a:moveTo>
                  <a:lnTo>
                    <a:pt x="303885" y="0"/>
                  </a:lnTo>
                  <a:lnTo>
                    <a:pt x="280517" y="0"/>
                  </a:lnTo>
                  <a:lnTo>
                    <a:pt x="257136" y="0"/>
                  </a:lnTo>
                  <a:lnTo>
                    <a:pt x="257136" y="23380"/>
                  </a:lnTo>
                  <a:lnTo>
                    <a:pt x="280517" y="23380"/>
                  </a:lnTo>
                  <a:lnTo>
                    <a:pt x="303885" y="23380"/>
                  </a:lnTo>
                  <a:lnTo>
                    <a:pt x="327266" y="23380"/>
                  </a:lnTo>
                  <a:lnTo>
                    <a:pt x="327266" y="0"/>
                  </a:lnTo>
                  <a:close/>
                </a:path>
                <a:path w="935354" h="351155">
                  <a:moveTo>
                    <a:pt x="350647" y="140258"/>
                  </a:moveTo>
                  <a:lnTo>
                    <a:pt x="327266" y="140258"/>
                  </a:lnTo>
                  <a:lnTo>
                    <a:pt x="327266" y="163639"/>
                  </a:lnTo>
                  <a:lnTo>
                    <a:pt x="350647" y="163639"/>
                  </a:lnTo>
                  <a:lnTo>
                    <a:pt x="350647" y="140258"/>
                  </a:lnTo>
                  <a:close/>
                </a:path>
                <a:path w="935354" h="351155">
                  <a:moveTo>
                    <a:pt x="350647" y="23380"/>
                  </a:moveTo>
                  <a:lnTo>
                    <a:pt x="327266" y="23380"/>
                  </a:lnTo>
                  <a:lnTo>
                    <a:pt x="327266" y="46761"/>
                  </a:lnTo>
                  <a:lnTo>
                    <a:pt x="350647" y="46761"/>
                  </a:lnTo>
                  <a:lnTo>
                    <a:pt x="350647" y="23380"/>
                  </a:lnTo>
                  <a:close/>
                </a:path>
                <a:path w="935354" h="351155">
                  <a:moveTo>
                    <a:pt x="397395" y="46761"/>
                  </a:moveTo>
                  <a:lnTo>
                    <a:pt x="374015" y="46761"/>
                  </a:lnTo>
                  <a:lnTo>
                    <a:pt x="350647" y="46761"/>
                  </a:lnTo>
                  <a:lnTo>
                    <a:pt x="350647" y="70129"/>
                  </a:lnTo>
                  <a:lnTo>
                    <a:pt x="374015" y="70129"/>
                  </a:lnTo>
                  <a:lnTo>
                    <a:pt x="374015" y="93510"/>
                  </a:lnTo>
                  <a:lnTo>
                    <a:pt x="397395" y="93510"/>
                  </a:lnTo>
                  <a:lnTo>
                    <a:pt x="397395" y="46761"/>
                  </a:lnTo>
                  <a:close/>
                </a:path>
                <a:path w="935354" h="351155">
                  <a:moveTo>
                    <a:pt x="397395" y="0"/>
                  </a:moveTo>
                  <a:lnTo>
                    <a:pt x="374015" y="0"/>
                  </a:lnTo>
                  <a:lnTo>
                    <a:pt x="374015" y="23380"/>
                  </a:lnTo>
                  <a:lnTo>
                    <a:pt x="397395" y="23380"/>
                  </a:lnTo>
                  <a:lnTo>
                    <a:pt x="397395" y="0"/>
                  </a:lnTo>
                  <a:close/>
                </a:path>
                <a:path w="935354" h="351155">
                  <a:moveTo>
                    <a:pt x="444144" y="23380"/>
                  </a:moveTo>
                  <a:lnTo>
                    <a:pt x="420776" y="23380"/>
                  </a:lnTo>
                  <a:lnTo>
                    <a:pt x="420776" y="46761"/>
                  </a:lnTo>
                  <a:lnTo>
                    <a:pt x="444144" y="46761"/>
                  </a:lnTo>
                  <a:lnTo>
                    <a:pt x="444144" y="23380"/>
                  </a:lnTo>
                  <a:close/>
                </a:path>
                <a:path w="935354" h="351155">
                  <a:moveTo>
                    <a:pt x="584403" y="140258"/>
                  </a:moveTo>
                  <a:lnTo>
                    <a:pt x="561022" y="140258"/>
                  </a:lnTo>
                  <a:lnTo>
                    <a:pt x="561022" y="163639"/>
                  </a:lnTo>
                  <a:lnTo>
                    <a:pt x="584403" y="163639"/>
                  </a:lnTo>
                  <a:lnTo>
                    <a:pt x="584403" y="140258"/>
                  </a:lnTo>
                  <a:close/>
                </a:path>
                <a:path w="935354" h="351155">
                  <a:moveTo>
                    <a:pt x="584403" y="93510"/>
                  </a:moveTo>
                  <a:lnTo>
                    <a:pt x="561022" y="93510"/>
                  </a:lnTo>
                  <a:lnTo>
                    <a:pt x="537654" y="93510"/>
                  </a:lnTo>
                  <a:lnTo>
                    <a:pt x="514273" y="93510"/>
                  </a:lnTo>
                  <a:lnTo>
                    <a:pt x="514273" y="163639"/>
                  </a:lnTo>
                  <a:lnTo>
                    <a:pt x="537654" y="163639"/>
                  </a:lnTo>
                  <a:lnTo>
                    <a:pt x="537654" y="140258"/>
                  </a:lnTo>
                  <a:lnTo>
                    <a:pt x="561022" y="140258"/>
                  </a:lnTo>
                  <a:lnTo>
                    <a:pt x="561022" y="116878"/>
                  </a:lnTo>
                  <a:lnTo>
                    <a:pt x="584403" y="116878"/>
                  </a:lnTo>
                  <a:lnTo>
                    <a:pt x="584403" y="93510"/>
                  </a:lnTo>
                  <a:close/>
                </a:path>
                <a:path w="935354" h="351155">
                  <a:moveTo>
                    <a:pt x="584403" y="0"/>
                  </a:moveTo>
                  <a:lnTo>
                    <a:pt x="561022" y="0"/>
                  </a:lnTo>
                  <a:lnTo>
                    <a:pt x="537654" y="0"/>
                  </a:lnTo>
                  <a:lnTo>
                    <a:pt x="514273" y="0"/>
                  </a:lnTo>
                  <a:lnTo>
                    <a:pt x="514273" y="23380"/>
                  </a:lnTo>
                  <a:lnTo>
                    <a:pt x="514273" y="46761"/>
                  </a:lnTo>
                  <a:lnTo>
                    <a:pt x="490905" y="46761"/>
                  </a:lnTo>
                  <a:lnTo>
                    <a:pt x="490905" y="23380"/>
                  </a:lnTo>
                  <a:lnTo>
                    <a:pt x="514273" y="23380"/>
                  </a:lnTo>
                  <a:lnTo>
                    <a:pt x="514273" y="0"/>
                  </a:lnTo>
                  <a:lnTo>
                    <a:pt x="490905" y="0"/>
                  </a:lnTo>
                  <a:lnTo>
                    <a:pt x="467525" y="0"/>
                  </a:lnTo>
                  <a:lnTo>
                    <a:pt x="467525" y="46761"/>
                  </a:lnTo>
                  <a:lnTo>
                    <a:pt x="444144" y="46761"/>
                  </a:lnTo>
                  <a:lnTo>
                    <a:pt x="444144" y="70129"/>
                  </a:lnTo>
                  <a:lnTo>
                    <a:pt x="467525" y="70129"/>
                  </a:lnTo>
                  <a:lnTo>
                    <a:pt x="467525" y="93510"/>
                  </a:lnTo>
                  <a:lnTo>
                    <a:pt x="444144" y="93510"/>
                  </a:lnTo>
                  <a:lnTo>
                    <a:pt x="444144" y="116878"/>
                  </a:lnTo>
                  <a:lnTo>
                    <a:pt x="420776" y="116878"/>
                  </a:lnTo>
                  <a:lnTo>
                    <a:pt x="397395" y="116878"/>
                  </a:lnTo>
                  <a:lnTo>
                    <a:pt x="374015" y="116878"/>
                  </a:lnTo>
                  <a:lnTo>
                    <a:pt x="374015" y="93510"/>
                  </a:lnTo>
                  <a:lnTo>
                    <a:pt x="350647" y="93510"/>
                  </a:lnTo>
                  <a:lnTo>
                    <a:pt x="350647" y="70129"/>
                  </a:lnTo>
                  <a:lnTo>
                    <a:pt x="327266" y="70129"/>
                  </a:lnTo>
                  <a:lnTo>
                    <a:pt x="327266" y="116878"/>
                  </a:lnTo>
                  <a:lnTo>
                    <a:pt x="350647" y="116878"/>
                  </a:lnTo>
                  <a:lnTo>
                    <a:pt x="350647" y="140258"/>
                  </a:lnTo>
                  <a:lnTo>
                    <a:pt x="374015" y="140258"/>
                  </a:lnTo>
                  <a:lnTo>
                    <a:pt x="374015" y="187007"/>
                  </a:lnTo>
                  <a:lnTo>
                    <a:pt x="350647" y="187007"/>
                  </a:lnTo>
                  <a:lnTo>
                    <a:pt x="327266" y="187007"/>
                  </a:lnTo>
                  <a:lnTo>
                    <a:pt x="327266" y="210388"/>
                  </a:lnTo>
                  <a:lnTo>
                    <a:pt x="350647" y="210388"/>
                  </a:lnTo>
                  <a:lnTo>
                    <a:pt x="374015" y="210388"/>
                  </a:lnTo>
                  <a:lnTo>
                    <a:pt x="397395" y="210388"/>
                  </a:lnTo>
                  <a:lnTo>
                    <a:pt x="397395" y="187007"/>
                  </a:lnTo>
                  <a:lnTo>
                    <a:pt x="420776" y="187007"/>
                  </a:lnTo>
                  <a:lnTo>
                    <a:pt x="420776" y="163639"/>
                  </a:lnTo>
                  <a:lnTo>
                    <a:pt x="397395" y="163639"/>
                  </a:lnTo>
                  <a:lnTo>
                    <a:pt x="397395" y="140258"/>
                  </a:lnTo>
                  <a:lnTo>
                    <a:pt x="420776" y="140258"/>
                  </a:lnTo>
                  <a:lnTo>
                    <a:pt x="420776" y="163639"/>
                  </a:lnTo>
                  <a:lnTo>
                    <a:pt x="444144" y="163639"/>
                  </a:lnTo>
                  <a:lnTo>
                    <a:pt x="444144" y="140258"/>
                  </a:lnTo>
                  <a:lnTo>
                    <a:pt x="467525" y="140258"/>
                  </a:lnTo>
                  <a:lnTo>
                    <a:pt x="467525" y="163639"/>
                  </a:lnTo>
                  <a:lnTo>
                    <a:pt x="490905" y="163639"/>
                  </a:lnTo>
                  <a:lnTo>
                    <a:pt x="490905" y="93510"/>
                  </a:lnTo>
                  <a:lnTo>
                    <a:pt x="514273" y="93510"/>
                  </a:lnTo>
                  <a:lnTo>
                    <a:pt x="514273" y="70129"/>
                  </a:lnTo>
                  <a:lnTo>
                    <a:pt x="537654" y="70129"/>
                  </a:lnTo>
                  <a:lnTo>
                    <a:pt x="561022" y="70129"/>
                  </a:lnTo>
                  <a:lnTo>
                    <a:pt x="584403" y="70129"/>
                  </a:lnTo>
                  <a:lnTo>
                    <a:pt x="584403" y="46761"/>
                  </a:lnTo>
                  <a:lnTo>
                    <a:pt x="561022" y="46761"/>
                  </a:lnTo>
                  <a:lnTo>
                    <a:pt x="561022" y="23380"/>
                  </a:lnTo>
                  <a:lnTo>
                    <a:pt x="584403" y="23380"/>
                  </a:lnTo>
                  <a:lnTo>
                    <a:pt x="584403" y="0"/>
                  </a:lnTo>
                  <a:close/>
                </a:path>
                <a:path w="935354" h="351155">
                  <a:moveTo>
                    <a:pt x="631151" y="0"/>
                  </a:moveTo>
                  <a:lnTo>
                    <a:pt x="607783" y="0"/>
                  </a:lnTo>
                  <a:lnTo>
                    <a:pt x="607783" y="23380"/>
                  </a:lnTo>
                  <a:lnTo>
                    <a:pt x="631151" y="23380"/>
                  </a:lnTo>
                  <a:lnTo>
                    <a:pt x="631151" y="0"/>
                  </a:lnTo>
                  <a:close/>
                </a:path>
                <a:path w="935354" h="351155">
                  <a:moveTo>
                    <a:pt x="654532" y="210388"/>
                  </a:moveTo>
                  <a:lnTo>
                    <a:pt x="631151" y="210388"/>
                  </a:lnTo>
                  <a:lnTo>
                    <a:pt x="631151" y="280517"/>
                  </a:lnTo>
                  <a:lnTo>
                    <a:pt x="654532" y="280517"/>
                  </a:lnTo>
                  <a:lnTo>
                    <a:pt x="654532" y="210388"/>
                  </a:lnTo>
                  <a:close/>
                </a:path>
                <a:path w="935354" h="351155">
                  <a:moveTo>
                    <a:pt x="654532" y="46761"/>
                  </a:moveTo>
                  <a:lnTo>
                    <a:pt x="631151" y="46761"/>
                  </a:lnTo>
                  <a:lnTo>
                    <a:pt x="631151" y="70129"/>
                  </a:lnTo>
                  <a:lnTo>
                    <a:pt x="654532" y="70129"/>
                  </a:lnTo>
                  <a:lnTo>
                    <a:pt x="654532" y="46761"/>
                  </a:lnTo>
                  <a:close/>
                </a:path>
                <a:path w="935354" h="351155">
                  <a:moveTo>
                    <a:pt x="724662" y="0"/>
                  </a:moveTo>
                  <a:lnTo>
                    <a:pt x="701281" y="0"/>
                  </a:lnTo>
                  <a:lnTo>
                    <a:pt x="701281" y="23380"/>
                  </a:lnTo>
                  <a:lnTo>
                    <a:pt x="724662" y="23380"/>
                  </a:lnTo>
                  <a:lnTo>
                    <a:pt x="724662" y="0"/>
                  </a:lnTo>
                  <a:close/>
                </a:path>
                <a:path w="935354" h="351155">
                  <a:moveTo>
                    <a:pt x="748042" y="93510"/>
                  </a:moveTo>
                  <a:lnTo>
                    <a:pt x="724662" y="93510"/>
                  </a:lnTo>
                  <a:lnTo>
                    <a:pt x="724662" y="46761"/>
                  </a:lnTo>
                  <a:lnTo>
                    <a:pt x="701281" y="46761"/>
                  </a:lnTo>
                  <a:lnTo>
                    <a:pt x="701281" y="93510"/>
                  </a:lnTo>
                  <a:lnTo>
                    <a:pt x="677900" y="93510"/>
                  </a:lnTo>
                  <a:lnTo>
                    <a:pt x="677900" y="70129"/>
                  </a:lnTo>
                  <a:lnTo>
                    <a:pt x="654532" y="70129"/>
                  </a:lnTo>
                  <a:lnTo>
                    <a:pt x="654532" y="116878"/>
                  </a:lnTo>
                  <a:lnTo>
                    <a:pt x="677900" y="116878"/>
                  </a:lnTo>
                  <a:lnTo>
                    <a:pt x="677900" y="140258"/>
                  </a:lnTo>
                  <a:lnTo>
                    <a:pt x="701281" y="140258"/>
                  </a:lnTo>
                  <a:lnTo>
                    <a:pt x="701281" y="116878"/>
                  </a:lnTo>
                  <a:lnTo>
                    <a:pt x="724662" y="116878"/>
                  </a:lnTo>
                  <a:lnTo>
                    <a:pt x="748042" y="116878"/>
                  </a:lnTo>
                  <a:lnTo>
                    <a:pt x="748042" y="93510"/>
                  </a:lnTo>
                  <a:close/>
                </a:path>
                <a:path w="935354" h="351155">
                  <a:moveTo>
                    <a:pt x="771410" y="187007"/>
                  </a:moveTo>
                  <a:lnTo>
                    <a:pt x="748042" y="187007"/>
                  </a:lnTo>
                  <a:lnTo>
                    <a:pt x="748042" y="163639"/>
                  </a:lnTo>
                  <a:lnTo>
                    <a:pt x="724662" y="163639"/>
                  </a:lnTo>
                  <a:lnTo>
                    <a:pt x="724662" y="140258"/>
                  </a:lnTo>
                  <a:lnTo>
                    <a:pt x="701281" y="140258"/>
                  </a:lnTo>
                  <a:lnTo>
                    <a:pt x="701281" y="187007"/>
                  </a:lnTo>
                  <a:lnTo>
                    <a:pt x="724662" y="187007"/>
                  </a:lnTo>
                  <a:lnTo>
                    <a:pt x="724662" y="210388"/>
                  </a:lnTo>
                  <a:lnTo>
                    <a:pt x="701281" y="210388"/>
                  </a:lnTo>
                  <a:lnTo>
                    <a:pt x="701281" y="187007"/>
                  </a:lnTo>
                  <a:lnTo>
                    <a:pt x="677900" y="187007"/>
                  </a:lnTo>
                  <a:lnTo>
                    <a:pt x="677900" y="140258"/>
                  </a:lnTo>
                  <a:lnTo>
                    <a:pt x="654532" y="140258"/>
                  </a:lnTo>
                  <a:lnTo>
                    <a:pt x="654532" y="163639"/>
                  </a:lnTo>
                  <a:lnTo>
                    <a:pt x="631151" y="163639"/>
                  </a:lnTo>
                  <a:lnTo>
                    <a:pt x="631151" y="93510"/>
                  </a:lnTo>
                  <a:lnTo>
                    <a:pt x="607783" y="93510"/>
                  </a:lnTo>
                  <a:lnTo>
                    <a:pt x="607783" y="116878"/>
                  </a:lnTo>
                  <a:lnTo>
                    <a:pt x="584403" y="116878"/>
                  </a:lnTo>
                  <a:lnTo>
                    <a:pt x="584403" y="140258"/>
                  </a:lnTo>
                  <a:lnTo>
                    <a:pt x="607783" y="140258"/>
                  </a:lnTo>
                  <a:lnTo>
                    <a:pt x="607783" y="210388"/>
                  </a:lnTo>
                  <a:lnTo>
                    <a:pt x="631151" y="210388"/>
                  </a:lnTo>
                  <a:lnTo>
                    <a:pt x="631151" y="187007"/>
                  </a:lnTo>
                  <a:lnTo>
                    <a:pt x="654532" y="187007"/>
                  </a:lnTo>
                  <a:lnTo>
                    <a:pt x="654532" y="210388"/>
                  </a:lnTo>
                  <a:lnTo>
                    <a:pt x="677900" y="210388"/>
                  </a:lnTo>
                  <a:lnTo>
                    <a:pt x="677900" y="233768"/>
                  </a:lnTo>
                  <a:lnTo>
                    <a:pt x="701281" y="233768"/>
                  </a:lnTo>
                  <a:lnTo>
                    <a:pt x="724662" y="233768"/>
                  </a:lnTo>
                  <a:lnTo>
                    <a:pt x="748042" y="233768"/>
                  </a:lnTo>
                  <a:lnTo>
                    <a:pt x="748042" y="210388"/>
                  </a:lnTo>
                  <a:lnTo>
                    <a:pt x="771410" y="210388"/>
                  </a:lnTo>
                  <a:lnTo>
                    <a:pt x="771410" y="187007"/>
                  </a:lnTo>
                  <a:close/>
                </a:path>
                <a:path w="935354" h="351155">
                  <a:moveTo>
                    <a:pt x="771410" y="116878"/>
                  </a:moveTo>
                  <a:lnTo>
                    <a:pt x="748042" y="116878"/>
                  </a:lnTo>
                  <a:lnTo>
                    <a:pt x="748042" y="163639"/>
                  </a:lnTo>
                  <a:lnTo>
                    <a:pt x="771410" y="163639"/>
                  </a:lnTo>
                  <a:lnTo>
                    <a:pt x="771410" y="116878"/>
                  </a:lnTo>
                  <a:close/>
                </a:path>
                <a:path w="935354" h="351155">
                  <a:moveTo>
                    <a:pt x="771410" y="23380"/>
                  </a:moveTo>
                  <a:lnTo>
                    <a:pt x="748042" y="23380"/>
                  </a:lnTo>
                  <a:lnTo>
                    <a:pt x="724662" y="23380"/>
                  </a:lnTo>
                  <a:lnTo>
                    <a:pt x="724662" y="46761"/>
                  </a:lnTo>
                  <a:lnTo>
                    <a:pt x="748042" y="46761"/>
                  </a:lnTo>
                  <a:lnTo>
                    <a:pt x="748042" y="93510"/>
                  </a:lnTo>
                  <a:lnTo>
                    <a:pt x="771410" y="93510"/>
                  </a:lnTo>
                  <a:lnTo>
                    <a:pt x="771410" y="23380"/>
                  </a:lnTo>
                  <a:close/>
                </a:path>
                <a:path w="935354" h="351155">
                  <a:moveTo>
                    <a:pt x="794791" y="210388"/>
                  </a:moveTo>
                  <a:lnTo>
                    <a:pt x="771410" y="210388"/>
                  </a:lnTo>
                  <a:lnTo>
                    <a:pt x="771410" y="233768"/>
                  </a:lnTo>
                  <a:lnTo>
                    <a:pt x="794791" y="233768"/>
                  </a:lnTo>
                  <a:lnTo>
                    <a:pt x="794791" y="210388"/>
                  </a:lnTo>
                  <a:close/>
                </a:path>
                <a:path w="935354" h="351155">
                  <a:moveTo>
                    <a:pt x="888288" y="257136"/>
                  </a:moveTo>
                  <a:lnTo>
                    <a:pt x="864920" y="257136"/>
                  </a:lnTo>
                  <a:lnTo>
                    <a:pt x="864920" y="210388"/>
                  </a:lnTo>
                  <a:lnTo>
                    <a:pt x="841540" y="210388"/>
                  </a:lnTo>
                  <a:lnTo>
                    <a:pt x="818159" y="210388"/>
                  </a:lnTo>
                  <a:lnTo>
                    <a:pt x="818159" y="233768"/>
                  </a:lnTo>
                  <a:lnTo>
                    <a:pt x="794791" y="233768"/>
                  </a:lnTo>
                  <a:lnTo>
                    <a:pt x="794791" y="257136"/>
                  </a:lnTo>
                  <a:lnTo>
                    <a:pt x="818159" y="257136"/>
                  </a:lnTo>
                  <a:lnTo>
                    <a:pt x="818159" y="280517"/>
                  </a:lnTo>
                  <a:lnTo>
                    <a:pt x="841540" y="280517"/>
                  </a:lnTo>
                  <a:lnTo>
                    <a:pt x="864920" y="280517"/>
                  </a:lnTo>
                  <a:lnTo>
                    <a:pt x="888288" y="280517"/>
                  </a:lnTo>
                  <a:lnTo>
                    <a:pt x="888288" y="257136"/>
                  </a:lnTo>
                  <a:close/>
                </a:path>
                <a:path w="935354" h="351155">
                  <a:moveTo>
                    <a:pt x="911669" y="233768"/>
                  </a:moveTo>
                  <a:lnTo>
                    <a:pt x="888288" y="233768"/>
                  </a:lnTo>
                  <a:lnTo>
                    <a:pt x="888288" y="257136"/>
                  </a:lnTo>
                  <a:lnTo>
                    <a:pt x="911669" y="257136"/>
                  </a:lnTo>
                  <a:lnTo>
                    <a:pt x="911669" y="233768"/>
                  </a:lnTo>
                  <a:close/>
                </a:path>
                <a:path w="935354" h="351155">
                  <a:moveTo>
                    <a:pt x="911669" y="187007"/>
                  </a:moveTo>
                  <a:lnTo>
                    <a:pt x="888288" y="187007"/>
                  </a:lnTo>
                  <a:lnTo>
                    <a:pt x="864920" y="187007"/>
                  </a:lnTo>
                  <a:lnTo>
                    <a:pt x="864920" y="210388"/>
                  </a:lnTo>
                  <a:lnTo>
                    <a:pt x="888288" y="210388"/>
                  </a:lnTo>
                  <a:lnTo>
                    <a:pt x="911669" y="210388"/>
                  </a:lnTo>
                  <a:lnTo>
                    <a:pt x="911669" y="187007"/>
                  </a:lnTo>
                  <a:close/>
                </a:path>
                <a:path w="935354" h="351155">
                  <a:moveTo>
                    <a:pt x="935037" y="210388"/>
                  </a:moveTo>
                  <a:lnTo>
                    <a:pt x="911669" y="210388"/>
                  </a:lnTo>
                  <a:lnTo>
                    <a:pt x="911669" y="233768"/>
                  </a:lnTo>
                  <a:lnTo>
                    <a:pt x="935037" y="233768"/>
                  </a:lnTo>
                  <a:lnTo>
                    <a:pt x="935037" y="21038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79534" y="1044607"/>
              <a:ext cx="958850" cy="280670"/>
            </a:xfrm>
            <a:custGeom>
              <a:avLst/>
              <a:gdLst/>
              <a:ahLst/>
              <a:cxnLst/>
              <a:rect l="l" t="t" r="r" b="b"/>
              <a:pathLst>
                <a:path w="958850" h="280669">
                  <a:moveTo>
                    <a:pt x="23380" y="257136"/>
                  </a:moveTo>
                  <a:lnTo>
                    <a:pt x="0" y="257136"/>
                  </a:lnTo>
                  <a:lnTo>
                    <a:pt x="0" y="280504"/>
                  </a:lnTo>
                  <a:lnTo>
                    <a:pt x="23380" y="280504"/>
                  </a:lnTo>
                  <a:lnTo>
                    <a:pt x="23380" y="257136"/>
                  </a:lnTo>
                  <a:close/>
                </a:path>
                <a:path w="958850" h="280669">
                  <a:moveTo>
                    <a:pt x="23380" y="210375"/>
                  </a:moveTo>
                  <a:lnTo>
                    <a:pt x="0" y="210375"/>
                  </a:lnTo>
                  <a:lnTo>
                    <a:pt x="0" y="233756"/>
                  </a:lnTo>
                  <a:lnTo>
                    <a:pt x="23380" y="233756"/>
                  </a:lnTo>
                  <a:lnTo>
                    <a:pt x="23380" y="210375"/>
                  </a:lnTo>
                  <a:close/>
                </a:path>
                <a:path w="958850" h="280669">
                  <a:moveTo>
                    <a:pt x="23380" y="116878"/>
                  </a:moveTo>
                  <a:lnTo>
                    <a:pt x="0" y="116878"/>
                  </a:lnTo>
                  <a:lnTo>
                    <a:pt x="0" y="140246"/>
                  </a:lnTo>
                  <a:lnTo>
                    <a:pt x="23380" y="140246"/>
                  </a:lnTo>
                  <a:lnTo>
                    <a:pt x="23380" y="116878"/>
                  </a:lnTo>
                  <a:close/>
                </a:path>
                <a:path w="958850" h="280669">
                  <a:moveTo>
                    <a:pt x="46748" y="140246"/>
                  </a:moveTo>
                  <a:lnTo>
                    <a:pt x="23380" y="140246"/>
                  </a:lnTo>
                  <a:lnTo>
                    <a:pt x="23380" y="163626"/>
                  </a:lnTo>
                  <a:lnTo>
                    <a:pt x="46748" y="163626"/>
                  </a:lnTo>
                  <a:lnTo>
                    <a:pt x="46748" y="140246"/>
                  </a:lnTo>
                  <a:close/>
                </a:path>
                <a:path w="958850" h="280669">
                  <a:moveTo>
                    <a:pt x="46748" y="0"/>
                  </a:moveTo>
                  <a:lnTo>
                    <a:pt x="23380" y="0"/>
                  </a:lnTo>
                  <a:lnTo>
                    <a:pt x="23380" y="23368"/>
                  </a:lnTo>
                  <a:lnTo>
                    <a:pt x="46748" y="23368"/>
                  </a:lnTo>
                  <a:lnTo>
                    <a:pt x="46748" y="0"/>
                  </a:lnTo>
                  <a:close/>
                </a:path>
                <a:path w="958850" h="280669">
                  <a:moveTo>
                    <a:pt x="70129" y="233756"/>
                  </a:moveTo>
                  <a:lnTo>
                    <a:pt x="46748" y="233756"/>
                  </a:lnTo>
                  <a:lnTo>
                    <a:pt x="46748" y="257136"/>
                  </a:lnTo>
                  <a:lnTo>
                    <a:pt x="70129" y="257136"/>
                  </a:lnTo>
                  <a:lnTo>
                    <a:pt x="70129" y="233756"/>
                  </a:lnTo>
                  <a:close/>
                </a:path>
                <a:path w="958850" h="280669">
                  <a:moveTo>
                    <a:pt x="93510" y="0"/>
                  </a:moveTo>
                  <a:lnTo>
                    <a:pt x="70129" y="0"/>
                  </a:lnTo>
                  <a:lnTo>
                    <a:pt x="70129" y="23368"/>
                  </a:lnTo>
                  <a:lnTo>
                    <a:pt x="93510" y="23368"/>
                  </a:lnTo>
                  <a:lnTo>
                    <a:pt x="93510" y="0"/>
                  </a:lnTo>
                  <a:close/>
                </a:path>
                <a:path w="958850" h="280669">
                  <a:moveTo>
                    <a:pt x="140258" y="163626"/>
                  </a:moveTo>
                  <a:lnTo>
                    <a:pt x="116878" y="163626"/>
                  </a:lnTo>
                  <a:lnTo>
                    <a:pt x="116878" y="187007"/>
                  </a:lnTo>
                  <a:lnTo>
                    <a:pt x="140258" y="187007"/>
                  </a:lnTo>
                  <a:lnTo>
                    <a:pt x="140258" y="163626"/>
                  </a:lnTo>
                  <a:close/>
                </a:path>
                <a:path w="958850" h="280669">
                  <a:moveTo>
                    <a:pt x="140258" y="116878"/>
                  </a:moveTo>
                  <a:lnTo>
                    <a:pt x="116878" y="116878"/>
                  </a:lnTo>
                  <a:lnTo>
                    <a:pt x="116878" y="70129"/>
                  </a:lnTo>
                  <a:lnTo>
                    <a:pt x="93510" y="70129"/>
                  </a:lnTo>
                  <a:lnTo>
                    <a:pt x="93510" y="116878"/>
                  </a:lnTo>
                  <a:lnTo>
                    <a:pt x="70129" y="116878"/>
                  </a:lnTo>
                  <a:lnTo>
                    <a:pt x="46748" y="116878"/>
                  </a:lnTo>
                  <a:lnTo>
                    <a:pt x="46748" y="140246"/>
                  </a:lnTo>
                  <a:lnTo>
                    <a:pt x="70129" y="140246"/>
                  </a:lnTo>
                  <a:lnTo>
                    <a:pt x="70129" y="163626"/>
                  </a:lnTo>
                  <a:lnTo>
                    <a:pt x="46748" y="163626"/>
                  </a:lnTo>
                  <a:lnTo>
                    <a:pt x="46748" y="187007"/>
                  </a:lnTo>
                  <a:lnTo>
                    <a:pt x="70129" y="187007"/>
                  </a:lnTo>
                  <a:lnTo>
                    <a:pt x="70129" y="210375"/>
                  </a:lnTo>
                  <a:lnTo>
                    <a:pt x="93510" y="210375"/>
                  </a:lnTo>
                  <a:lnTo>
                    <a:pt x="93510" y="163626"/>
                  </a:lnTo>
                  <a:lnTo>
                    <a:pt x="116878" y="163626"/>
                  </a:lnTo>
                  <a:lnTo>
                    <a:pt x="116878" y="140246"/>
                  </a:lnTo>
                  <a:lnTo>
                    <a:pt x="140258" y="140246"/>
                  </a:lnTo>
                  <a:lnTo>
                    <a:pt x="140258" y="116878"/>
                  </a:lnTo>
                  <a:close/>
                </a:path>
                <a:path w="958850" h="280669">
                  <a:moveTo>
                    <a:pt x="163639" y="140246"/>
                  </a:moveTo>
                  <a:lnTo>
                    <a:pt x="140258" y="140246"/>
                  </a:lnTo>
                  <a:lnTo>
                    <a:pt x="140258" y="163626"/>
                  </a:lnTo>
                  <a:lnTo>
                    <a:pt x="163639" y="163626"/>
                  </a:lnTo>
                  <a:lnTo>
                    <a:pt x="163639" y="140246"/>
                  </a:lnTo>
                  <a:close/>
                </a:path>
                <a:path w="958850" h="280669">
                  <a:moveTo>
                    <a:pt x="163639" y="93497"/>
                  </a:moveTo>
                  <a:lnTo>
                    <a:pt x="140258" y="93497"/>
                  </a:lnTo>
                  <a:lnTo>
                    <a:pt x="140258" y="116878"/>
                  </a:lnTo>
                  <a:lnTo>
                    <a:pt x="163639" y="116878"/>
                  </a:lnTo>
                  <a:lnTo>
                    <a:pt x="163639" y="93497"/>
                  </a:lnTo>
                  <a:close/>
                </a:path>
                <a:path w="958850" h="280669">
                  <a:moveTo>
                    <a:pt x="163639" y="46748"/>
                  </a:moveTo>
                  <a:lnTo>
                    <a:pt x="140258" y="46748"/>
                  </a:lnTo>
                  <a:lnTo>
                    <a:pt x="116878" y="46748"/>
                  </a:lnTo>
                  <a:lnTo>
                    <a:pt x="116878" y="70129"/>
                  </a:lnTo>
                  <a:lnTo>
                    <a:pt x="140258" y="70129"/>
                  </a:lnTo>
                  <a:lnTo>
                    <a:pt x="163639" y="70129"/>
                  </a:lnTo>
                  <a:lnTo>
                    <a:pt x="163639" y="46748"/>
                  </a:lnTo>
                  <a:close/>
                </a:path>
                <a:path w="958850" h="280669">
                  <a:moveTo>
                    <a:pt x="187007" y="116878"/>
                  </a:moveTo>
                  <a:lnTo>
                    <a:pt x="163639" y="116878"/>
                  </a:lnTo>
                  <a:lnTo>
                    <a:pt x="163639" y="140246"/>
                  </a:lnTo>
                  <a:lnTo>
                    <a:pt x="187007" y="140246"/>
                  </a:lnTo>
                  <a:lnTo>
                    <a:pt x="187007" y="116878"/>
                  </a:lnTo>
                  <a:close/>
                </a:path>
                <a:path w="958850" h="280669">
                  <a:moveTo>
                    <a:pt x="187007" y="0"/>
                  </a:moveTo>
                  <a:lnTo>
                    <a:pt x="163639" y="0"/>
                  </a:lnTo>
                  <a:lnTo>
                    <a:pt x="140258" y="0"/>
                  </a:lnTo>
                  <a:lnTo>
                    <a:pt x="116878" y="0"/>
                  </a:lnTo>
                  <a:lnTo>
                    <a:pt x="116878" y="23368"/>
                  </a:lnTo>
                  <a:lnTo>
                    <a:pt x="140258" y="23368"/>
                  </a:lnTo>
                  <a:lnTo>
                    <a:pt x="163639" y="23368"/>
                  </a:lnTo>
                  <a:lnTo>
                    <a:pt x="187007" y="23368"/>
                  </a:lnTo>
                  <a:lnTo>
                    <a:pt x="187007" y="0"/>
                  </a:lnTo>
                  <a:close/>
                </a:path>
                <a:path w="958850" h="280669">
                  <a:moveTo>
                    <a:pt x="233768" y="187007"/>
                  </a:moveTo>
                  <a:lnTo>
                    <a:pt x="210388" y="187007"/>
                  </a:lnTo>
                  <a:lnTo>
                    <a:pt x="210388" y="210375"/>
                  </a:lnTo>
                  <a:lnTo>
                    <a:pt x="233768" y="210375"/>
                  </a:lnTo>
                  <a:lnTo>
                    <a:pt x="233768" y="187007"/>
                  </a:lnTo>
                  <a:close/>
                </a:path>
                <a:path w="958850" h="280669">
                  <a:moveTo>
                    <a:pt x="233768" y="140246"/>
                  </a:moveTo>
                  <a:lnTo>
                    <a:pt x="210388" y="140246"/>
                  </a:lnTo>
                  <a:lnTo>
                    <a:pt x="210388" y="163626"/>
                  </a:lnTo>
                  <a:lnTo>
                    <a:pt x="233768" y="163626"/>
                  </a:lnTo>
                  <a:lnTo>
                    <a:pt x="233768" y="140246"/>
                  </a:lnTo>
                  <a:close/>
                </a:path>
                <a:path w="958850" h="280669">
                  <a:moveTo>
                    <a:pt x="303885" y="163626"/>
                  </a:moveTo>
                  <a:lnTo>
                    <a:pt x="280517" y="163626"/>
                  </a:lnTo>
                  <a:lnTo>
                    <a:pt x="257136" y="163626"/>
                  </a:lnTo>
                  <a:lnTo>
                    <a:pt x="257136" y="187007"/>
                  </a:lnTo>
                  <a:lnTo>
                    <a:pt x="280517" y="187007"/>
                  </a:lnTo>
                  <a:lnTo>
                    <a:pt x="303885" y="187007"/>
                  </a:lnTo>
                  <a:lnTo>
                    <a:pt x="303885" y="163626"/>
                  </a:lnTo>
                  <a:close/>
                </a:path>
                <a:path w="958850" h="280669">
                  <a:moveTo>
                    <a:pt x="350647" y="0"/>
                  </a:moveTo>
                  <a:lnTo>
                    <a:pt x="327266" y="0"/>
                  </a:lnTo>
                  <a:lnTo>
                    <a:pt x="303885" y="0"/>
                  </a:lnTo>
                  <a:lnTo>
                    <a:pt x="303885" y="23368"/>
                  </a:lnTo>
                  <a:lnTo>
                    <a:pt x="280517" y="23368"/>
                  </a:lnTo>
                  <a:lnTo>
                    <a:pt x="280517" y="46748"/>
                  </a:lnTo>
                  <a:lnTo>
                    <a:pt x="257136" y="46748"/>
                  </a:lnTo>
                  <a:lnTo>
                    <a:pt x="257136" y="70129"/>
                  </a:lnTo>
                  <a:lnTo>
                    <a:pt x="233768" y="70129"/>
                  </a:lnTo>
                  <a:lnTo>
                    <a:pt x="233768" y="93497"/>
                  </a:lnTo>
                  <a:lnTo>
                    <a:pt x="257136" y="93497"/>
                  </a:lnTo>
                  <a:lnTo>
                    <a:pt x="257136" y="116878"/>
                  </a:lnTo>
                  <a:lnTo>
                    <a:pt x="233768" y="116878"/>
                  </a:lnTo>
                  <a:lnTo>
                    <a:pt x="233768" y="140246"/>
                  </a:lnTo>
                  <a:lnTo>
                    <a:pt x="257136" y="140246"/>
                  </a:lnTo>
                  <a:lnTo>
                    <a:pt x="280517" y="140246"/>
                  </a:lnTo>
                  <a:lnTo>
                    <a:pt x="280517" y="70129"/>
                  </a:lnTo>
                  <a:lnTo>
                    <a:pt x="303885" y="70129"/>
                  </a:lnTo>
                  <a:lnTo>
                    <a:pt x="303885" y="93497"/>
                  </a:lnTo>
                  <a:lnTo>
                    <a:pt x="327266" y="93497"/>
                  </a:lnTo>
                  <a:lnTo>
                    <a:pt x="327266" y="23368"/>
                  </a:lnTo>
                  <a:lnTo>
                    <a:pt x="350647" y="23368"/>
                  </a:lnTo>
                  <a:lnTo>
                    <a:pt x="350647" y="0"/>
                  </a:lnTo>
                  <a:close/>
                </a:path>
                <a:path w="958850" h="280669">
                  <a:moveTo>
                    <a:pt x="374015" y="23368"/>
                  </a:moveTo>
                  <a:lnTo>
                    <a:pt x="350647" y="23368"/>
                  </a:lnTo>
                  <a:lnTo>
                    <a:pt x="350647" y="46748"/>
                  </a:lnTo>
                  <a:lnTo>
                    <a:pt x="374015" y="46748"/>
                  </a:lnTo>
                  <a:lnTo>
                    <a:pt x="374015" y="23368"/>
                  </a:lnTo>
                  <a:close/>
                </a:path>
                <a:path w="958850" h="280669">
                  <a:moveTo>
                    <a:pt x="490905" y="93497"/>
                  </a:moveTo>
                  <a:lnTo>
                    <a:pt x="467525" y="93497"/>
                  </a:lnTo>
                  <a:lnTo>
                    <a:pt x="467525" y="116878"/>
                  </a:lnTo>
                  <a:lnTo>
                    <a:pt x="490905" y="116878"/>
                  </a:lnTo>
                  <a:lnTo>
                    <a:pt x="490905" y="93497"/>
                  </a:lnTo>
                  <a:close/>
                </a:path>
                <a:path w="958850" h="280669">
                  <a:moveTo>
                    <a:pt x="584403" y="163626"/>
                  </a:moveTo>
                  <a:lnTo>
                    <a:pt x="561022" y="163626"/>
                  </a:lnTo>
                  <a:lnTo>
                    <a:pt x="561022" y="93497"/>
                  </a:lnTo>
                  <a:lnTo>
                    <a:pt x="537654" y="93497"/>
                  </a:lnTo>
                  <a:lnTo>
                    <a:pt x="537654" y="116878"/>
                  </a:lnTo>
                  <a:lnTo>
                    <a:pt x="514273" y="116878"/>
                  </a:lnTo>
                  <a:lnTo>
                    <a:pt x="514273" y="140246"/>
                  </a:lnTo>
                  <a:lnTo>
                    <a:pt x="537654" y="140246"/>
                  </a:lnTo>
                  <a:lnTo>
                    <a:pt x="537654" y="187007"/>
                  </a:lnTo>
                  <a:lnTo>
                    <a:pt x="561022" y="187007"/>
                  </a:lnTo>
                  <a:lnTo>
                    <a:pt x="561022" y="210375"/>
                  </a:lnTo>
                  <a:lnTo>
                    <a:pt x="584403" y="210375"/>
                  </a:lnTo>
                  <a:lnTo>
                    <a:pt x="584403" y="163626"/>
                  </a:lnTo>
                  <a:close/>
                </a:path>
                <a:path w="958850" h="280669">
                  <a:moveTo>
                    <a:pt x="607783" y="140246"/>
                  </a:moveTo>
                  <a:lnTo>
                    <a:pt x="584403" y="140246"/>
                  </a:lnTo>
                  <a:lnTo>
                    <a:pt x="584403" y="163626"/>
                  </a:lnTo>
                  <a:lnTo>
                    <a:pt x="607783" y="163626"/>
                  </a:lnTo>
                  <a:lnTo>
                    <a:pt x="607783" y="140246"/>
                  </a:lnTo>
                  <a:close/>
                </a:path>
                <a:path w="958850" h="280669">
                  <a:moveTo>
                    <a:pt x="631151" y="46748"/>
                  </a:moveTo>
                  <a:lnTo>
                    <a:pt x="607783" y="46748"/>
                  </a:lnTo>
                  <a:lnTo>
                    <a:pt x="607783" y="70129"/>
                  </a:lnTo>
                  <a:lnTo>
                    <a:pt x="631151" y="70129"/>
                  </a:lnTo>
                  <a:lnTo>
                    <a:pt x="631151" y="46748"/>
                  </a:lnTo>
                  <a:close/>
                </a:path>
                <a:path w="958850" h="280669">
                  <a:moveTo>
                    <a:pt x="654532" y="93497"/>
                  </a:moveTo>
                  <a:lnTo>
                    <a:pt x="631151" y="93497"/>
                  </a:lnTo>
                  <a:lnTo>
                    <a:pt x="607783" y="93497"/>
                  </a:lnTo>
                  <a:lnTo>
                    <a:pt x="607783" y="116878"/>
                  </a:lnTo>
                  <a:lnTo>
                    <a:pt x="631151" y="116878"/>
                  </a:lnTo>
                  <a:lnTo>
                    <a:pt x="654532" y="116878"/>
                  </a:lnTo>
                  <a:lnTo>
                    <a:pt x="654532" y="93497"/>
                  </a:lnTo>
                  <a:close/>
                </a:path>
                <a:path w="958850" h="280669">
                  <a:moveTo>
                    <a:pt x="701281" y="70129"/>
                  </a:moveTo>
                  <a:lnTo>
                    <a:pt x="677900" y="70129"/>
                  </a:lnTo>
                  <a:lnTo>
                    <a:pt x="677900" y="93497"/>
                  </a:lnTo>
                  <a:lnTo>
                    <a:pt x="701281" y="93497"/>
                  </a:lnTo>
                  <a:lnTo>
                    <a:pt x="701281" y="70129"/>
                  </a:lnTo>
                  <a:close/>
                </a:path>
                <a:path w="958850" h="280669">
                  <a:moveTo>
                    <a:pt x="724662" y="210375"/>
                  </a:moveTo>
                  <a:lnTo>
                    <a:pt x="701281" y="210375"/>
                  </a:lnTo>
                  <a:lnTo>
                    <a:pt x="677900" y="210375"/>
                  </a:lnTo>
                  <a:lnTo>
                    <a:pt x="654532" y="210375"/>
                  </a:lnTo>
                  <a:lnTo>
                    <a:pt x="654532" y="163626"/>
                  </a:lnTo>
                  <a:lnTo>
                    <a:pt x="677900" y="163626"/>
                  </a:lnTo>
                  <a:lnTo>
                    <a:pt x="677900" y="116878"/>
                  </a:lnTo>
                  <a:lnTo>
                    <a:pt x="654532" y="116878"/>
                  </a:lnTo>
                  <a:lnTo>
                    <a:pt x="654532" y="140246"/>
                  </a:lnTo>
                  <a:lnTo>
                    <a:pt x="631151" y="140246"/>
                  </a:lnTo>
                  <a:lnTo>
                    <a:pt x="631151" y="233756"/>
                  </a:lnTo>
                  <a:lnTo>
                    <a:pt x="654532" y="233756"/>
                  </a:lnTo>
                  <a:lnTo>
                    <a:pt x="654532" y="257136"/>
                  </a:lnTo>
                  <a:lnTo>
                    <a:pt x="677900" y="257136"/>
                  </a:lnTo>
                  <a:lnTo>
                    <a:pt x="677900" y="233756"/>
                  </a:lnTo>
                  <a:lnTo>
                    <a:pt x="701281" y="233756"/>
                  </a:lnTo>
                  <a:lnTo>
                    <a:pt x="724662" y="233756"/>
                  </a:lnTo>
                  <a:lnTo>
                    <a:pt x="724662" y="210375"/>
                  </a:lnTo>
                  <a:close/>
                </a:path>
                <a:path w="958850" h="280669">
                  <a:moveTo>
                    <a:pt x="724662" y="116878"/>
                  </a:moveTo>
                  <a:lnTo>
                    <a:pt x="701281" y="116878"/>
                  </a:lnTo>
                  <a:lnTo>
                    <a:pt x="701281" y="140246"/>
                  </a:lnTo>
                  <a:lnTo>
                    <a:pt x="724662" y="140246"/>
                  </a:lnTo>
                  <a:lnTo>
                    <a:pt x="724662" y="116878"/>
                  </a:lnTo>
                  <a:close/>
                </a:path>
                <a:path w="958850" h="280669">
                  <a:moveTo>
                    <a:pt x="771410" y="23368"/>
                  </a:moveTo>
                  <a:lnTo>
                    <a:pt x="748042" y="23368"/>
                  </a:lnTo>
                  <a:lnTo>
                    <a:pt x="724662" y="23368"/>
                  </a:lnTo>
                  <a:lnTo>
                    <a:pt x="701281" y="23368"/>
                  </a:lnTo>
                  <a:lnTo>
                    <a:pt x="677900" y="23368"/>
                  </a:lnTo>
                  <a:lnTo>
                    <a:pt x="677900" y="46748"/>
                  </a:lnTo>
                  <a:lnTo>
                    <a:pt x="701281" y="46748"/>
                  </a:lnTo>
                  <a:lnTo>
                    <a:pt x="724662" y="46748"/>
                  </a:lnTo>
                  <a:lnTo>
                    <a:pt x="748042" y="46748"/>
                  </a:lnTo>
                  <a:lnTo>
                    <a:pt x="748042" y="70129"/>
                  </a:lnTo>
                  <a:lnTo>
                    <a:pt x="771410" y="70129"/>
                  </a:lnTo>
                  <a:lnTo>
                    <a:pt x="771410" y="23368"/>
                  </a:lnTo>
                  <a:close/>
                </a:path>
                <a:path w="958850" h="280669">
                  <a:moveTo>
                    <a:pt x="818159" y="233756"/>
                  </a:moveTo>
                  <a:lnTo>
                    <a:pt x="794791" y="233756"/>
                  </a:lnTo>
                  <a:lnTo>
                    <a:pt x="794791" y="257136"/>
                  </a:lnTo>
                  <a:lnTo>
                    <a:pt x="818159" y="257136"/>
                  </a:lnTo>
                  <a:lnTo>
                    <a:pt x="818159" y="233756"/>
                  </a:lnTo>
                  <a:close/>
                </a:path>
                <a:path w="958850" h="280669">
                  <a:moveTo>
                    <a:pt x="864920" y="70129"/>
                  </a:moveTo>
                  <a:lnTo>
                    <a:pt x="841540" y="70129"/>
                  </a:lnTo>
                  <a:lnTo>
                    <a:pt x="818159" y="70129"/>
                  </a:lnTo>
                  <a:lnTo>
                    <a:pt x="818159" y="46748"/>
                  </a:lnTo>
                  <a:lnTo>
                    <a:pt x="794791" y="46748"/>
                  </a:lnTo>
                  <a:lnTo>
                    <a:pt x="794791" y="93497"/>
                  </a:lnTo>
                  <a:lnTo>
                    <a:pt x="771410" y="93497"/>
                  </a:lnTo>
                  <a:lnTo>
                    <a:pt x="748042" y="93497"/>
                  </a:lnTo>
                  <a:lnTo>
                    <a:pt x="724662" y="93497"/>
                  </a:lnTo>
                  <a:lnTo>
                    <a:pt x="724662" y="116878"/>
                  </a:lnTo>
                  <a:lnTo>
                    <a:pt x="748042" y="116878"/>
                  </a:lnTo>
                  <a:lnTo>
                    <a:pt x="771410" y="116878"/>
                  </a:lnTo>
                  <a:lnTo>
                    <a:pt x="771410" y="140246"/>
                  </a:lnTo>
                  <a:lnTo>
                    <a:pt x="748042" y="140246"/>
                  </a:lnTo>
                  <a:lnTo>
                    <a:pt x="724662" y="140246"/>
                  </a:lnTo>
                  <a:lnTo>
                    <a:pt x="724662" y="210375"/>
                  </a:lnTo>
                  <a:lnTo>
                    <a:pt x="748042" y="210375"/>
                  </a:lnTo>
                  <a:lnTo>
                    <a:pt x="748042" y="187007"/>
                  </a:lnTo>
                  <a:lnTo>
                    <a:pt x="771410" y="187007"/>
                  </a:lnTo>
                  <a:lnTo>
                    <a:pt x="794791" y="187007"/>
                  </a:lnTo>
                  <a:lnTo>
                    <a:pt x="794791" y="116878"/>
                  </a:lnTo>
                  <a:lnTo>
                    <a:pt x="818159" y="116878"/>
                  </a:lnTo>
                  <a:lnTo>
                    <a:pt x="841540" y="116878"/>
                  </a:lnTo>
                  <a:lnTo>
                    <a:pt x="841540" y="93497"/>
                  </a:lnTo>
                  <a:lnTo>
                    <a:pt x="864920" y="93497"/>
                  </a:lnTo>
                  <a:lnTo>
                    <a:pt x="864920" y="70129"/>
                  </a:lnTo>
                  <a:close/>
                </a:path>
                <a:path w="958850" h="280669">
                  <a:moveTo>
                    <a:pt x="911669" y="187007"/>
                  </a:moveTo>
                  <a:lnTo>
                    <a:pt x="888288" y="187007"/>
                  </a:lnTo>
                  <a:lnTo>
                    <a:pt x="888288" y="163626"/>
                  </a:lnTo>
                  <a:lnTo>
                    <a:pt x="864920" y="163626"/>
                  </a:lnTo>
                  <a:lnTo>
                    <a:pt x="841540" y="163626"/>
                  </a:lnTo>
                  <a:lnTo>
                    <a:pt x="841540" y="187007"/>
                  </a:lnTo>
                  <a:lnTo>
                    <a:pt x="818159" y="187007"/>
                  </a:lnTo>
                  <a:lnTo>
                    <a:pt x="794791" y="187007"/>
                  </a:lnTo>
                  <a:lnTo>
                    <a:pt x="794791" y="210375"/>
                  </a:lnTo>
                  <a:lnTo>
                    <a:pt x="818159" y="210375"/>
                  </a:lnTo>
                  <a:lnTo>
                    <a:pt x="841540" y="210375"/>
                  </a:lnTo>
                  <a:lnTo>
                    <a:pt x="841540" y="233756"/>
                  </a:lnTo>
                  <a:lnTo>
                    <a:pt x="864920" y="233756"/>
                  </a:lnTo>
                  <a:lnTo>
                    <a:pt x="864920" y="210375"/>
                  </a:lnTo>
                  <a:lnTo>
                    <a:pt x="888288" y="210375"/>
                  </a:lnTo>
                  <a:lnTo>
                    <a:pt x="888288" y="233756"/>
                  </a:lnTo>
                  <a:lnTo>
                    <a:pt x="864920" y="233756"/>
                  </a:lnTo>
                  <a:lnTo>
                    <a:pt x="864920" y="257136"/>
                  </a:lnTo>
                  <a:lnTo>
                    <a:pt x="888288" y="257136"/>
                  </a:lnTo>
                  <a:lnTo>
                    <a:pt x="888288" y="280504"/>
                  </a:lnTo>
                  <a:lnTo>
                    <a:pt x="911669" y="280504"/>
                  </a:lnTo>
                  <a:lnTo>
                    <a:pt x="911669" y="187007"/>
                  </a:lnTo>
                  <a:close/>
                </a:path>
                <a:path w="958850" h="280669">
                  <a:moveTo>
                    <a:pt x="935037" y="116878"/>
                  </a:moveTo>
                  <a:lnTo>
                    <a:pt x="911669" y="116878"/>
                  </a:lnTo>
                  <a:lnTo>
                    <a:pt x="911669" y="93497"/>
                  </a:lnTo>
                  <a:lnTo>
                    <a:pt x="888288" y="93497"/>
                  </a:lnTo>
                  <a:lnTo>
                    <a:pt x="888288" y="116878"/>
                  </a:lnTo>
                  <a:lnTo>
                    <a:pt x="864920" y="116878"/>
                  </a:lnTo>
                  <a:lnTo>
                    <a:pt x="841540" y="116878"/>
                  </a:lnTo>
                  <a:lnTo>
                    <a:pt x="841540" y="140246"/>
                  </a:lnTo>
                  <a:lnTo>
                    <a:pt x="864920" y="140246"/>
                  </a:lnTo>
                  <a:lnTo>
                    <a:pt x="888288" y="140246"/>
                  </a:lnTo>
                  <a:lnTo>
                    <a:pt x="911669" y="140246"/>
                  </a:lnTo>
                  <a:lnTo>
                    <a:pt x="935037" y="140246"/>
                  </a:lnTo>
                  <a:lnTo>
                    <a:pt x="935037" y="116878"/>
                  </a:lnTo>
                  <a:close/>
                </a:path>
                <a:path w="958850" h="280669">
                  <a:moveTo>
                    <a:pt x="958418" y="187007"/>
                  </a:moveTo>
                  <a:lnTo>
                    <a:pt x="935037" y="187007"/>
                  </a:lnTo>
                  <a:lnTo>
                    <a:pt x="935037" y="210375"/>
                  </a:lnTo>
                  <a:lnTo>
                    <a:pt x="958418" y="210375"/>
                  </a:lnTo>
                  <a:lnTo>
                    <a:pt x="958418" y="187007"/>
                  </a:lnTo>
                  <a:close/>
                </a:path>
                <a:path w="958850" h="280669">
                  <a:moveTo>
                    <a:pt x="958418" y="140246"/>
                  </a:moveTo>
                  <a:lnTo>
                    <a:pt x="935037" y="140246"/>
                  </a:lnTo>
                  <a:lnTo>
                    <a:pt x="935037" y="163626"/>
                  </a:lnTo>
                  <a:lnTo>
                    <a:pt x="958418" y="163626"/>
                  </a:lnTo>
                  <a:lnTo>
                    <a:pt x="958418" y="140246"/>
                  </a:lnTo>
                  <a:close/>
                </a:path>
                <a:path w="958850" h="280669">
                  <a:moveTo>
                    <a:pt x="958418" y="70129"/>
                  </a:moveTo>
                  <a:lnTo>
                    <a:pt x="935037" y="70129"/>
                  </a:lnTo>
                  <a:lnTo>
                    <a:pt x="935037" y="116878"/>
                  </a:lnTo>
                  <a:lnTo>
                    <a:pt x="958418" y="116878"/>
                  </a:lnTo>
                  <a:lnTo>
                    <a:pt x="958418" y="70129"/>
                  </a:lnTo>
                  <a:close/>
                </a:path>
                <a:path w="958850" h="280669">
                  <a:moveTo>
                    <a:pt x="958418" y="23368"/>
                  </a:moveTo>
                  <a:lnTo>
                    <a:pt x="935037" y="23368"/>
                  </a:lnTo>
                  <a:lnTo>
                    <a:pt x="911669" y="23368"/>
                  </a:lnTo>
                  <a:lnTo>
                    <a:pt x="911669" y="70129"/>
                  </a:lnTo>
                  <a:lnTo>
                    <a:pt x="935037" y="70129"/>
                  </a:lnTo>
                  <a:lnTo>
                    <a:pt x="935037" y="46748"/>
                  </a:lnTo>
                  <a:lnTo>
                    <a:pt x="958418" y="46748"/>
                  </a:lnTo>
                  <a:lnTo>
                    <a:pt x="958418" y="2336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79534" y="975112"/>
              <a:ext cx="888365" cy="607695"/>
            </a:xfrm>
            <a:custGeom>
              <a:avLst/>
              <a:gdLst/>
              <a:ahLst/>
              <a:cxnLst/>
              <a:rect l="l" t="t" r="r" b="b"/>
              <a:pathLst>
                <a:path w="888365" h="607694">
                  <a:moveTo>
                    <a:pt x="23380" y="326631"/>
                  </a:moveTo>
                  <a:lnTo>
                    <a:pt x="0" y="326631"/>
                  </a:lnTo>
                  <a:lnTo>
                    <a:pt x="0" y="349999"/>
                  </a:lnTo>
                  <a:lnTo>
                    <a:pt x="23380" y="349999"/>
                  </a:lnTo>
                  <a:lnTo>
                    <a:pt x="23380" y="326631"/>
                  </a:lnTo>
                  <a:close/>
                </a:path>
                <a:path w="888365" h="607694">
                  <a:moveTo>
                    <a:pt x="46748" y="349999"/>
                  </a:moveTo>
                  <a:lnTo>
                    <a:pt x="23380" y="349999"/>
                  </a:lnTo>
                  <a:lnTo>
                    <a:pt x="23380" y="373380"/>
                  </a:lnTo>
                  <a:lnTo>
                    <a:pt x="46748" y="373380"/>
                  </a:lnTo>
                  <a:lnTo>
                    <a:pt x="46748" y="349999"/>
                  </a:lnTo>
                  <a:close/>
                </a:path>
                <a:path w="888365" h="607694">
                  <a:moveTo>
                    <a:pt x="187007" y="373380"/>
                  </a:moveTo>
                  <a:lnTo>
                    <a:pt x="163639" y="373380"/>
                  </a:lnTo>
                  <a:lnTo>
                    <a:pt x="163639" y="396760"/>
                  </a:lnTo>
                  <a:lnTo>
                    <a:pt x="187007" y="396760"/>
                  </a:lnTo>
                  <a:lnTo>
                    <a:pt x="187007" y="373380"/>
                  </a:lnTo>
                  <a:close/>
                </a:path>
                <a:path w="888365" h="607694">
                  <a:moveTo>
                    <a:pt x="210388" y="303606"/>
                  </a:moveTo>
                  <a:lnTo>
                    <a:pt x="187007" y="303606"/>
                  </a:lnTo>
                  <a:lnTo>
                    <a:pt x="187007" y="233756"/>
                  </a:lnTo>
                  <a:lnTo>
                    <a:pt x="163639" y="233756"/>
                  </a:lnTo>
                  <a:lnTo>
                    <a:pt x="163639" y="256616"/>
                  </a:lnTo>
                  <a:lnTo>
                    <a:pt x="140258" y="256616"/>
                  </a:lnTo>
                  <a:lnTo>
                    <a:pt x="140258" y="280746"/>
                  </a:lnTo>
                  <a:lnTo>
                    <a:pt x="163639" y="280746"/>
                  </a:lnTo>
                  <a:lnTo>
                    <a:pt x="163639" y="303606"/>
                  </a:lnTo>
                  <a:lnTo>
                    <a:pt x="140258" y="303606"/>
                  </a:lnTo>
                  <a:lnTo>
                    <a:pt x="140258" y="280746"/>
                  </a:lnTo>
                  <a:lnTo>
                    <a:pt x="116878" y="280746"/>
                  </a:lnTo>
                  <a:lnTo>
                    <a:pt x="116878" y="303606"/>
                  </a:lnTo>
                  <a:lnTo>
                    <a:pt x="93510" y="303606"/>
                  </a:lnTo>
                  <a:lnTo>
                    <a:pt x="93510" y="327736"/>
                  </a:lnTo>
                  <a:lnTo>
                    <a:pt x="70129" y="327736"/>
                  </a:lnTo>
                  <a:lnTo>
                    <a:pt x="70129" y="373456"/>
                  </a:lnTo>
                  <a:lnTo>
                    <a:pt x="46748" y="373456"/>
                  </a:lnTo>
                  <a:lnTo>
                    <a:pt x="46748" y="397586"/>
                  </a:lnTo>
                  <a:lnTo>
                    <a:pt x="23380" y="397586"/>
                  </a:lnTo>
                  <a:lnTo>
                    <a:pt x="23380" y="373456"/>
                  </a:lnTo>
                  <a:lnTo>
                    <a:pt x="0" y="373456"/>
                  </a:lnTo>
                  <a:lnTo>
                    <a:pt x="0" y="607136"/>
                  </a:lnTo>
                  <a:lnTo>
                    <a:pt x="23380" y="607136"/>
                  </a:lnTo>
                  <a:lnTo>
                    <a:pt x="46748" y="607136"/>
                  </a:lnTo>
                  <a:lnTo>
                    <a:pt x="46748" y="584276"/>
                  </a:lnTo>
                  <a:lnTo>
                    <a:pt x="70129" y="584276"/>
                  </a:lnTo>
                  <a:lnTo>
                    <a:pt x="70129" y="607136"/>
                  </a:lnTo>
                  <a:lnTo>
                    <a:pt x="93510" y="607136"/>
                  </a:lnTo>
                  <a:lnTo>
                    <a:pt x="93510" y="561416"/>
                  </a:lnTo>
                  <a:lnTo>
                    <a:pt x="116878" y="561416"/>
                  </a:lnTo>
                  <a:lnTo>
                    <a:pt x="116878" y="584276"/>
                  </a:lnTo>
                  <a:lnTo>
                    <a:pt x="140258" y="584276"/>
                  </a:lnTo>
                  <a:lnTo>
                    <a:pt x="140258" y="561416"/>
                  </a:lnTo>
                  <a:lnTo>
                    <a:pt x="163639" y="561416"/>
                  </a:lnTo>
                  <a:lnTo>
                    <a:pt x="163639" y="537286"/>
                  </a:lnTo>
                  <a:lnTo>
                    <a:pt x="140258" y="537286"/>
                  </a:lnTo>
                  <a:lnTo>
                    <a:pt x="140258" y="514426"/>
                  </a:lnTo>
                  <a:lnTo>
                    <a:pt x="163639" y="514426"/>
                  </a:lnTo>
                  <a:lnTo>
                    <a:pt x="163639" y="537286"/>
                  </a:lnTo>
                  <a:lnTo>
                    <a:pt x="187007" y="537286"/>
                  </a:lnTo>
                  <a:lnTo>
                    <a:pt x="187007" y="490296"/>
                  </a:lnTo>
                  <a:lnTo>
                    <a:pt x="163639" y="490296"/>
                  </a:lnTo>
                  <a:lnTo>
                    <a:pt x="140258" y="490296"/>
                  </a:lnTo>
                  <a:lnTo>
                    <a:pt x="140258" y="467436"/>
                  </a:lnTo>
                  <a:lnTo>
                    <a:pt x="116878" y="467436"/>
                  </a:lnTo>
                  <a:lnTo>
                    <a:pt x="116878" y="514426"/>
                  </a:lnTo>
                  <a:lnTo>
                    <a:pt x="93510" y="514426"/>
                  </a:lnTo>
                  <a:lnTo>
                    <a:pt x="93510" y="537286"/>
                  </a:lnTo>
                  <a:lnTo>
                    <a:pt x="70129" y="537286"/>
                  </a:lnTo>
                  <a:lnTo>
                    <a:pt x="70129" y="514426"/>
                  </a:lnTo>
                  <a:lnTo>
                    <a:pt x="46748" y="514426"/>
                  </a:lnTo>
                  <a:lnTo>
                    <a:pt x="23380" y="514426"/>
                  </a:lnTo>
                  <a:lnTo>
                    <a:pt x="23380" y="467436"/>
                  </a:lnTo>
                  <a:lnTo>
                    <a:pt x="46748" y="467436"/>
                  </a:lnTo>
                  <a:lnTo>
                    <a:pt x="46748" y="490296"/>
                  </a:lnTo>
                  <a:lnTo>
                    <a:pt x="70129" y="490296"/>
                  </a:lnTo>
                  <a:lnTo>
                    <a:pt x="93510" y="490296"/>
                  </a:lnTo>
                  <a:lnTo>
                    <a:pt x="93510" y="467436"/>
                  </a:lnTo>
                  <a:lnTo>
                    <a:pt x="116878" y="467436"/>
                  </a:lnTo>
                  <a:lnTo>
                    <a:pt x="116878" y="420446"/>
                  </a:lnTo>
                  <a:lnTo>
                    <a:pt x="140258" y="420446"/>
                  </a:lnTo>
                  <a:lnTo>
                    <a:pt x="163639" y="420446"/>
                  </a:lnTo>
                  <a:lnTo>
                    <a:pt x="163639" y="397586"/>
                  </a:lnTo>
                  <a:lnTo>
                    <a:pt x="140258" y="397586"/>
                  </a:lnTo>
                  <a:lnTo>
                    <a:pt x="140258" y="373456"/>
                  </a:lnTo>
                  <a:lnTo>
                    <a:pt x="116878" y="373456"/>
                  </a:lnTo>
                  <a:lnTo>
                    <a:pt x="116878" y="397586"/>
                  </a:lnTo>
                  <a:lnTo>
                    <a:pt x="93510" y="397586"/>
                  </a:lnTo>
                  <a:lnTo>
                    <a:pt x="93510" y="444576"/>
                  </a:lnTo>
                  <a:lnTo>
                    <a:pt x="70129" y="444576"/>
                  </a:lnTo>
                  <a:lnTo>
                    <a:pt x="46748" y="444576"/>
                  </a:lnTo>
                  <a:lnTo>
                    <a:pt x="46748" y="420446"/>
                  </a:lnTo>
                  <a:lnTo>
                    <a:pt x="70129" y="420446"/>
                  </a:lnTo>
                  <a:lnTo>
                    <a:pt x="70129" y="397586"/>
                  </a:lnTo>
                  <a:lnTo>
                    <a:pt x="93510" y="397586"/>
                  </a:lnTo>
                  <a:lnTo>
                    <a:pt x="93510" y="373456"/>
                  </a:lnTo>
                  <a:lnTo>
                    <a:pt x="116878" y="373456"/>
                  </a:lnTo>
                  <a:lnTo>
                    <a:pt x="116878" y="327736"/>
                  </a:lnTo>
                  <a:lnTo>
                    <a:pt x="140258" y="327736"/>
                  </a:lnTo>
                  <a:lnTo>
                    <a:pt x="163639" y="327736"/>
                  </a:lnTo>
                  <a:lnTo>
                    <a:pt x="163639" y="349999"/>
                  </a:lnTo>
                  <a:lnTo>
                    <a:pt x="140258" y="349999"/>
                  </a:lnTo>
                  <a:lnTo>
                    <a:pt x="140258" y="373380"/>
                  </a:lnTo>
                  <a:lnTo>
                    <a:pt x="163639" y="373380"/>
                  </a:lnTo>
                  <a:lnTo>
                    <a:pt x="163639" y="350596"/>
                  </a:lnTo>
                  <a:lnTo>
                    <a:pt x="187007" y="350596"/>
                  </a:lnTo>
                  <a:lnTo>
                    <a:pt x="187007" y="327736"/>
                  </a:lnTo>
                  <a:lnTo>
                    <a:pt x="210388" y="327736"/>
                  </a:lnTo>
                  <a:lnTo>
                    <a:pt x="210388" y="303606"/>
                  </a:lnTo>
                  <a:close/>
                </a:path>
                <a:path w="888365" h="607694">
                  <a:moveTo>
                    <a:pt x="374015" y="396760"/>
                  </a:moveTo>
                  <a:lnTo>
                    <a:pt x="350647" y="396760"/>
                  </a:lnTo>
                  <a:lnTo>
                    <a:pt x="350647" y="490258"/>
                  </a:lnTo>
                  <a:lnTo>
                    <a:pt x="374015" y="490258"/>
                  </a:lnTo>
                  <a:lnTo>
                    <a:pt x="374015" y="396760"/>
                  </a:lnTo>
                  <a:close/>
                </a:path>
                <a:path w="888365" h="607694">
                  <a:moveTo>
                    <a:pt x="584403" y="373380"/>
                  </a:moveTo>
                  <a:lnTo>
                    <a:pt x="561022" y="373380"/>
                  </a:lnTo>
                  <a:lnTo>
                    <a:pt x="561022" y="396760"/>
                  </a:lnTo>
                  <a:lnTo>
                    <a:pt x="584403" y="396760"/>
                  </a:lnTo>
                  <a:lnTo>
                    <a:pt x="584403" y="373380"/>
                  </a:lnTo>
                  <a:close/>
                </a:path>
                <a:path w="888365" h="607694">
                  <a:moveTo>
                    <a:pt x="607783" y="69850"/>
                  </a:moveTo>
                  <a:lnTo>
                    <a:pt x="584403" y="69850"/>
                  </a:lnTo>
                  <a:lnTo>
                    <a:pt x="561022" y="69850"/>
                  </a:lnTo>
                  <a:lnTo>
                    <a:pt x="561022" y="116840"/>
                  </a:lnTo>
                  <a:lnTo>
                    <a:pt x="537654" y="116840"/>
                  </a:lnTo>
                  <a:lnTo>
                    <a:pt x="537654" y="69850"/>
                  </a:lnTo>
                  <a:lnTo>
                    <a:pt x="561022" y="69850"/>
                  </a:lnTo>
                  <a:lnTo>
                    <a:pt x="561022" y="46990"/>
                  </a:lnTo>
                  <a:lnTo>
                    <a:pt x="537654" y="46990"/>
                  </a:lnTo>
                  <a:lnTo>
                    <a:pt x="537654" y="22860"/>
                  </a:lnTo>
                  <a:lnTo>
                    <a:pt x="514273" y="22860"/>
                  </a:lnTo>
                  <a:lnTo>
                    <a:pt x="514273" y="46990"/>
                  </a:lnTo>
                  <a:lnTo>
                    <a:pt x="514273" y="93980"/>
                  </a:lnTo>
                  <a:lnTo>
                    <a:pt x="490905" y="93980"/>
                  </a:lnTo>
                  <a:lnTo>
                    <a:pt x="490905" y="46990"/>
                  </a:lnTo>
                  <a:lnTo>
                    <a:pt x="514273" y="46990"/>
                  </a:lnTo>
                  <a:lnTo>
                    <a:pt x="514273" y="22860"/>
                  </a:lnTo>
                  <a:lnTo>
                    <a:pt x="514273" y="0"/>
                  </a:lnTo>
                  <a:lnTo>
                    <a:pt x="490905" y="0"/>
                  </a:lnTo>
                  <a:lnTo>
                    <a:pt x="490905" y="22860"/>
                  </a:lnTo>
                  <a:lnTo>
                    <a:pt x="467525" y="22860"/>
                  </a:lnTo>
                  <a:lnTo>
                    <a:pt x="467525" y="0"/>
                  </a:lnTo>
                  <a:lnTo>
                    <a:pt x="444144" y="0"/>
                  </a:lnTo>
                  <a:lnTo>
                    <a:pt x="444144" y="46990"/>
                  </a:lnTo>
                  <a:lnTo>
                    <a:pt x="420776" y="46990"/>
                  </a:lnTo>
                  <a:lnTo>
                    <a:pt x="397395" y="46990"/>
                  </a:lnTo>
                  <a:lnTo>
                    <a:pt x="397395" y="69850"/>
                  </a:lnTo>
                  <a:lnTo>
                    <a:pt x="420776" y="69850"/>
                  </a:lnTo>
                  <a:lnTo>
                    <a:pt x="444144" y="69850"/>
                  </a:lnTo>
                  <a:lnTo>
                    <a:pt x="444144" y="93980"/>
                  </a:lnTo>
                  <a:lnTo>
                    <a:pt x="467525" y="93980"/>
                  </a:lnTo>
                  <a:lnTo>
                    <a:pt x="467525" y="116840"/>
                  </a:lnTo>
                  <a:lnTo>
                    <a:pt x="444144" y="116840"/>
                  </a:lnTo>
                  <a:lnTo>
                    <a:pt x="444144" y="93980"/>
                  </a:lnTo>
                  <a:lnTo>
                    <a:pt x="420776" y="93980"/>
                  </a:lnTo>
                  <a:lnTo>
                    <a:pt x="397395" y="93980"/>
                  </a:lnTo>
                  <a:lnTo>
                    <a:pt x="397395" y="116840"/>
                  </a:lnTo>
                  <a:lnTo>
                    <a:pt x="420776" y="116840"/>
                  </a:lnTo>
                  <a:lnTo>
                    <a:pt x="420776" y="139700"/>
                  </a:lnTo>
                  <a:lnTo>
                    <a:pt x="397395" y="139700"/>
                  </a:lnTo>
                  <a:lnTo>
                    <a:pt x="374015" y="139700"/>
                  </a:lnTo>
                  <a:lnTo>
                    <a:pt x="350647" y="139700"/>
                  </a:lnTo>
                  <a:lnTo>
                    <a:pt x="350647" y="163830"/>
                  </a:lnTo>
                  <a:lnTo>
                    <a:pt x="327266" y="163830"/>
                  </a:lnTo>
                  <a:lnTo>
                    <a:pt x="327266" y="186690"/>
                  </a:lnTo>
                  <a:lnTo>
                    <a:pt x="303885" y="186690"/>
                  </a:lnTo>
                  <a:lnTo>
                    <a:pt x="303885" y="233680"/>
                  </a:lnTo>
                  <a:lnTo>
                    <a:pt x="327266" y="233680"/>
                  </a:lnTo>
                  <a:lnTo>
                    <a:pt x="327266" y="280670"/>
                  </a:lnTo>
                  <a:lnTo>
                    <a:pt x="303885" y="280670"/>
                  </a:lnTo>
                  <a:lnTo>
                    <a:pt x="280517" y="280670"/>
                  </a:lnTo>
                  <a:lnTo>
                    <a:pt x="280517" y="303530"/>
                  </a:lnTo>
                  <a:lnTo>
                    <a:pt x="303885" y="303530"/>
                  </a:lnTo>
                  <a:lnTo>
                    <a:pt x="303885" y="327660"/>
                  </a:lnTo>
                  <a:lnTo>
                    <a:pt x="327266" y="327660"/>
                  </a:lnTo>
                  <a:lnTo>
                    <a:pt x="327266" y="303530"/>
                  </a:lnTo>
                  <a:lnTo>
                    <a:pt x="350647" y="303530"/>
                  </a:lnTo>
                  <a:lnTo>
                    <a:pt x="350647" y="327660"/>
                  </a:lnTo>
                  <a:lnTo>
                    <a:pt x="327266" y="327660"/>
                  </a:lnTo>
                  <a:lnTo>
                    <a:pt x="327266" y="350520"/>
                  </a:lnTo>
                  <a:lnTo>
                    <a:pt x="303885" y="350520"/>
                  </a:lnTo>
                  <a:lnTo>
                    <a:pt x="303885" y="373380"/>
                  </a:lnTo>
                  <a:lnTo>
                    <a:pt x="327266" y="373380"/>
                  </a:lnTo>
                  <a:lnTo>
                    <a:pt x="350647" y="373380"/>
                  </a:lnTo>
                  <a:lnTo>
                    <a:pt x="374015" y="373380"/>
                  </a:lnTo>
                  <a:lnTo>
                    <a:pt x="374015" y="327660"/>
                  </a:lnTo>
                  <a:lnTo>
                    <a:pt x="397395" y="327660"/>
                  </a:lnTo>
                  <a:lnTo>
                    <a:pt x="397395" y="350520"/>
                  </a:lnTo>
                  <a:lnTo>
                    <a:pt x="420776" y="350520"/>
                  </a:lnTo>
                  <a:lnTo>
                    <a:pt x="420776" y="327660"/>
                  </a:lnTo>
                  <a:lnTo>
                    <a:pt x="444144" y="327660"/>
                  </a:lnTo>
                  <a:lnTo>
                    <a:pt x="444144" y="303530"/>
                  </a:lnTo>
                  <a:lnTo>
                    <a:pt x="420776" y="303530"/>
                  </a:lnTo>
                  <a:lnTo>
                    <a:pt x="420776" y="256540"/>
                  </a:lnTo>
                  <a:lnTo>
                    <a:pt x="397395" y="256540"/>
                  </a:lnTo>
                  <a:lnTo>
                    <a:pt x="397395" y="280670"/>
                  </a:lnTo>
                  <a:lnTo>
                    <a:pt x="397395" y="303530"/>
                  </a:lnTo>
                  <a:lnTo>
                    <a:pt x="374015" y="303530"/>
                  </a:lnTo>
                  <a:lnTo>
                    <a:pt x="374015" y="280670"/>
                  </a:lnTo>
                  <a:lnTo>
                    <a:pt x="350647" y="280670"/>
                  </a:lnTo>
                  <a:lnTo>
                    <a:pt x="350647" y="256540"/>
                  </a:lnTo>
                  <a:lnTo>
                    <a:pt x="374015" y="256540"/>
                  </a:lnTo>
                  <a:lnTo>
                    <a:pt x="374015" y="280670"/>
                  </a:lnTo>
                  <a:lnTo>
                    <a:pt x="397395" y="280670"/>
                  </a:lnTo>
                  <a:lnTo>
                    <a:pt x="397395" y="256540"/>
                  </a:lnTo>
                  <a:lnTo>
                    <a:pt x="397395" y="210820"/>
                  </a:lnTo>
                  <a:lnTo>
                    <a:pt x="420776" y="210820"/>
                  </a:lnTo>
                  <a:lnTo>
                    <a:pt x="420776" y="233680"/>
                  </a:lnTo>
                  <a:lnTo>
                    <a:pt x="444144" y="233680"/>
                  </a:lnTo>
                  <a:lnTo>
                    <a:pt x="444144" y="303530"/>
                  </a:lnTo>
                  <a:lnTo>
                    <a:pt x="467525" y="303530"/>
                  </a:lnTo>
                  <a:lnTo>
                    <a:pt x="467525" y="280670"/>
                  </a:lnTo>
                  <a:lnTo>
                    <a:pt x="490905" y="280670"/>
                  </a:lnTo>
                  <a:lnTo>
                    <a:pt x="490905" y="326631"/>
                  </a:lnTo>
                  <a:lnTo>
                    <a:pt x="467525" y="326631"/>
                  </a:lnTo>
                  <a:lnTo>
                    <a:pt x="467525" y="349999"/>
                  </a:lnTo>
                  <a:lnTo>
                    <a:pt x="490905" y="349999"/>
                  </a:lnTo>
                  <a:lnTo>
                    <a:pt x="490905" y="327660"/>
                  </a:lnTo>
                  <a:lnTo>
                    <a:pt x="514273" y="327660"/>
                  </a:lnTo>
                  <a:lnTo>
                    <a:pt x="514273" y="349999"/>
                  </a:lnTo>
                  <a:lnTo>
                    <a:pt x="490905" y="349999"/>
                  </a:lnTo>
                  <a:lnTo>
                    <a:pt x="490905" y="373380"/>
                  </a:lnTo>
                  <a:lnTo>
                    <a:pt x="514273" y="373380"/>
                  </a:lnTo>
                  <a:lnTo>
                    <a:pt x="514273" y="396760"/>
                  </a:lnTo>
                  <a:lnTo>
                    <a:pt x="537654" y="396760"/>
                  </a:lnTo>
                  <a:lnTo>
                    <a:pt x="537654" y="349999"/>
                  </a:lnTo>
                  <a:lnTo>
                    <a:pt x="561022" y="349999"/>
                  </a:lnTo>
                  <a:lnTo>
                    <a:pt x="561022" y="326631"/>
                  </a:lnTo>
                  <a:lnTo>
                    <a:pt x="537654" y="326631"/>
                  </a:lnTo>
                  <a:lnTo>
                    <a:pt x="514273" y="326631"/>
                  </a:lnTo>
                  <a:lnTo>
                    <a:pt x="514273" y="303530"/>
                  </a:lnTo>
                  <a:lnTo>
                    <a:pt x="537654" y="303530"/>
                  </a:lnTo>
                  <a:lnTo>
                    <a:pt x="561022" y="303530"/>
                  </a:lnTo>
                  <a:lnTo>
                    <a:pt x="561022" y="280670"/>
                  </a:lnTo>
                  <a:lnTo>
                    <a:pt x="537654" y="280670"/>
                  </a:lnTo>
                  <a:lnTo>
                    <a:pt x="514273" y="280670"/>
                  </a:lnTo>
                  <a:lnTo>
                    <a:pt x="514273" y="233680"/>
                  </a:lnTo>
                  <a:lnTo>
                    <a:pt x="490905" y="233680"/>
                  </a:lnTo>
                  <a:lnTo>
                    <a:pt x="490905" y="256540"/>
                  </a:lnTo>
                  <a:lnTo>
                    <a:pt x="467525" y="256540"/>
                  </a:lnTo>
                  <a:lnTo>
                    <a:pt x="467525" y="233680"/>
                  </a:lnTo>
                  <a:lnTo>
                    <a:pt x="490905" y="233680"/>
                  </a:lnTo>
                  <a:lnTo>
                    <a:pt x="490905" y="210820"/>
                  </a:lnTo>
                  <a:lnTo>
                    <a:pt x="467525" y="210820"/>
                  </a:lnTo>
                  <a:lnTo>
                    <a:pt x="444144" y="210820"/>
                  </a:lnTo>
                  <a:lnTo>
                    <a:pt x="444144" y="186690"/>
                  </a:lnTo>
                  <a:lnTo>
                    <a:pt x="420776" y="186690"/>
                  </a:lnTo>
                  <a:lnTo>
                    <a:pt x="397395" y="186690"/>
                  </a:lnTo>
                  <a:lnTo>
                    <a:pt x="374015" y="186690"/>
                  </a:lnTo>
                  <a:lnTo>
                    <a:pt x="374015" y="210820"/>
                  </a:lnTo>
                  <a:lnTo>
                    <a:pt x="374015" y="233680"/>
                  </a:lnTo>
                  <a:lnTo>
                    <a:pt x="350647" y="233680"/>
                  </a:lnTo>
                  <a:lnTo>
                    <a:pt x="350647" y="210820"/>
                  </a:lnTo>
                  <a:lnTo>
                    <a:pt x="374015" y="210820"/>
                  </a:lnTo>
                  <a:lnTo>
                    <a:pt x="374015" y="186690"/>
                  </a:lnTo>
                  <a:lnTo>
                    <a:pt x="374015" y="163830"/>
                  </a:lnTo>
                  <a:lnTo>
                    <a:pt x="397395" y="163830"/>
                  </a:lnTo>
                  <a:lnTo>
                    <a:pt x="420776" y="163830"/>
                  </a:lnTo>
                  <a:lnTo>
                    <a:pt x="444144" y="163830"/>
                  </a:lnTo>
                  <a:lnTo>
                    <a:pt x="467525" y="163830"/>
                  </a:lnTo>
                  <a:lnTo>
                    <a:pt x="467525" y="139700"/>
                  </a:lnTo>
                  <a:lnTo>
                    <a:pt x="490905" y="139700"/>
                  </a:lnTo>
                  <a:lnTo>
                    <a:pt x="490905" y="163830"/>
                  </a:lnTo>
                  <a:lnTo>
                    <a:pt x="514273" y="163830"/>
                  </a:lnTo>
                  <a:lnTo>
                    <a:pt x="537654" y="163830"/>
                  </a:lnTo>
                  <a:lnTo>
                    <a:pt x="537654" y="139700"/>
                  </a:lnTo>
                  <a:lnTo>
                    <a:pt x="561022" y="139700"/>
                  </a:lnTo>
                  <a:lnTo>
                    <a:pt x="561022" y="163830"/>
                  </a:lnTo>
                  <a:lnTo>
                    <a:pt x="584403" y="163830"/>
                  </a:lnTo>
                  <a:lnTo>
                    <a:pt x="584403" y="93980"/>
                  </a:lnTo>
                  <a:lnTo>
                    <a:pt x="607783" y="93980"/>
                  </a:lnTo>
                  <a:lnTo>
                    <a:pt x="607783" y="69850"/>
                  </a:lnTo>
                  <a:close/>
                </a:path>
                <a:path w="888365" h="607694">
                  <a:moveTo>
                    <a:pt x="748042" y="326631"/>
                  </a:moveTo>
                  <a:lnTo>
                    <a:pt x="724662" y="326631"/>
                  </a:lnTo>
                  <a:lnTo>
                    <a:pt x="701281" y="326631"/>
                  </a:lnTo>
                  <a:lnTo>
                    <a:pt x="701281" y="349999"/>
                  </a:lnTo>
                  <a:lnTo>
                    <a:pt x="724662" y="349999"/>
                  </a:lnTo>
                  <a:lnTo>
                    <a:pt x="748042" y="349999"/>
                  </a:lnTo>
                  <a:lnTo>
                    <a:pt x="748042" y="326631"/>
                  </a:lnTo>
                  <a:close/>
                </a:path>
                <a:path w="888365" h="607694">
                  <a:moveTo>
                    <a:pt x="888288" y="373380"/>
                  </a:moveTo>
                  <a:lnTo>
                    <a:pt x="864920" y="373380"/>
                  </a:lnTo>
                  <a:lnTo>
                    <a:pt x="864920" y="326631"/>
                  </a:lnTo>
                  <a:lnTo>
                    <a:pt x="841540" y="326631"/>
                  </a:lnTo>
                  <a:lnTo>
                    <a:pt x="841540" y="396760"/>
                  </a:lnTo>
                  <a:lnTo>
                    <a:pt x="864920" y="396760"/>
                  </a:lnTo>
                  <a:lnTo>
                    <a:pt x="864920" y="420128"/>
                  </a:lnTo>
                  <a:lnTo>
                    <a:pt x="888288" y="420128"/>
                  </a:lnTo>
                  <a:lnTo>
                    <a:pt x="888288" y="3733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19793" y="1254982"/>
              <a:ext cx="818515" cy="444500"/>
            </a:xfrm>
            <a:custGeom>
              <a:avLst/>
              <a:gdLst/>
              <a:ahLst/>
              <a:cxnLst/>
              <a:rect l="l" t="t" r="r" b="b"/>
              <a:pathLst>
                <a:path w="818515" h="444500">
                  <a:moveTo>
                    <a:pt x="23380" y="303898"/>
                  </a:moveTo>
                  <a:lnTo>
                    <a:pt x="0" y="303898"/>
                  </a:lnTo>
                  <a:lnTo>
                    <a:pt x="0" y="327266"/>
                  </a:lnTo>
                  <a:lnTo>
                    <a:pt x="23380" y="327266"/>
                  </a:lnTo>
                  <a:lnTo>
                    <a:pt x="23380" y="303898"/>
                  </a:lnTo>
                  <a:close/>
                </a:path>
                <a:path w="818515" h="444500">
                  <a:moveTo>
                    <a:pt x="46748" y="140258"/>
                  </a:moveTo>
                  <a:lnTo>
                    <a:pt x="23380" y="140258"/>
                  </a:lnTo>
                  <a:lnTo>
                    <a:pt x="23380" y="163639"/>
                  </a:lnTo>
                  <a:lnTo>
                    <a:pt x="0" y="163639"/>
                  </a:lnTo>
                  <a:lnTo>
                    <a:pt x="0" y="187007"/>
                  </a:lnTo>
                  <a:lnTo>
                    <a:pt x="23380" y="187007"/>
                  </a:lnTo>
                  <a:lnTo>
                    <a:pt x="46748" y="187007"/>
                  </a:lnTo>
                  <a:lnTo>
                    <a:pt x="46748" y="140258"/>
                  </a:lnTo>
                  <a:close/>
                </a:path>
                <a:path w="818515" h="444500">
                  <a:moveTo>
                    <a:pt x="70129" y="257136"/>
                  </a:moveTo>
                  <a:lnTo>
                    <a:pt x="46748" y="257136"/>
                  </a:lnTo>
                  <a:lnTo>
                    <a:pt x="46748" y="280517"/>
                  </a:lnTo>
                  <a:lnTo>
                    <a:pt x="70129" y="280517"/>
                  </a:lnTo>
                  <a:lnTo>
                    <a:pt x="70129" y="257136"/>
                  </a:lnTo>
                  <a:close/>
                </a:path>
                <a:path w="818515" h="444500">
                  <a:moveTo>
                    <a:pt x="93510" y="210388"/>
                  </a:moveTo>
                  <a:lnTo>
                    <a:pt x="70129" y="210388"/>
                  </a:lnTo>
                  <a:lnTo>
                    <a:pt x="70129" y="233768"/>
                  </a:lnTo>
                  <a:lnTo>
                    <a:pt x="93510" y="233768"/>
                  </a:lnTo>
                  <a:lnTo>
                    <a:pt x="93510" y="210388"/>
                  </a:lnTo>
                  <a:close/>
                </a:path>
                <a:path w="818515" h="444500">
                  <a:moveTo>
                    <a:pt x="93510" y="163639"/>
                  </a:moveTo>
                  <a:lnTo>
                    <a:pt x="70129" y="163639"/>
                  </a:lnTo>
                  <a:lnTo>
                    <a:pt x="70129" y="187007"/>
                  </a:lnTo>
                  <a:lnTo>
                    <a:pt x="93510" y="187007"/>
                  </a:lnTo>
                  <a:lnTo>
                    <a:pt x="93510" y="163639"/>
                  </a:lnTo>
                  <a:close/>
                </a:path>
                <a:path w="818515" h="444500">
                  <a:moveTo>
                    <a:pt x="116878" y="350647"/>
                  </a:moveTo>
                  <a:lnTo>
                    <a:pt x="93510" y="350647"/>
                  </a:lnTo>
                  <a:lnTo>
                    <a:pt x="93510" y="374027"/>
                  </a:lnTo>
                  <a:lnTo>
                    <a:pt x="116878" y="374027"/>
                  </a:lnTo>
                  <a:lnTo>
                    <a:pt x="116878" y="350647"/>
                  </a:lnTo>
                  <a:close/>
                </a:path>
                <a:path w="818515" h="444500">
                  <a:moveTo>
                    <a:pt x="140258" y="374027"/>
                  </a:moveTo>
                  <a:lnTo>
                    <a:pt x="116878" y="374027"/>
                  </a:lnTo>
                  <a:lnTo>
                    <a:pt x="116878" y="420776"/>
                  </a:lnTo>
                  <a:lnTo>
                    <a:pt x="140258" y="420776"/>
                  </a:lnTo>
                  <a:lnTo>
                    <a:pt x="140258" y="374027"/>
                  </a:lnTo>
                  <a:close/>
                </a:path>
                <a:path w="818515" h="444500">
                  <a:moveTo>
                    <a:pt x="187007" y="187007"/>
                  </a:moveTo>
                  <a:lnTo>
                    <a:pt x="163626" y="187007"/>
                  </a:lnTo>
                  <a:lnTo>
                    <a:pt x="163626" y="210388"/>
                  </a:lnTo>
                  <a:lnTo>
                    <a:pt x="187007" y="210388"/>
                  </a:lnTo>
                  <a:lnTo>
                    <a:pt x="187007" y="187007"/>
                  </a:lnTo>
                  <a:close/>
                </a:path>
                <a:path w="818515" h="444500">
                  <a:moveTo>
                    <a:pt x="187007" y="116890"/>
                  </a:moveTo>
                  <a:lnTo>
                    <a:pt x="163626" y="116890"/>
                  </a:lnTo>
                  <a:lnTo>
                    <a:pt x="163626" y="93510"/>
                  </a:lnTo>
                  <a:lnTo>
                    <a:pt x="140258" y="93510"/>
                  </a:lnTo>
                  <a:lnTo>
                    <a:pt x="140258" y="46761"/>
                  </a:lnTo>
                  <a:lnTo>
                    <a:pt x="116878" y="46761"/>
                  </a:lnTo>
                  <a:lnTo>
                    <a:pt x="116878" y="70129"/>
                  </a:lnTo>
                  <a:lnTo>
                    <a:pt x="116878" y="93510"/>
                  </a:lnTo>
                  <a:lnTo>
                    <a:pt x="93510" y="93510"/>
                  </a:lnTo>
                  <a:lnTo>
                    <a:pt x="93510" y="70129"/>
                  </a:lnTo>
                  <a:lnTo>
                    <a:pt x="116878" y="70129"/>
                  </a:lnTo>
                  <a:lnTo>
                    <a:pt x="116878" y="46761"/>
                  </a:lnTo>
                  <a:lnTo>
                    <a:pt x="116878" y="0"/>
                  </a:lnTo>
                  <a:lnTo>
                    <a:pt x="93510" y="0"/>
                  </a:lnTo>
                  <a:lnTo>
                    <a:pt x="93510" y="46761"/>
                  </a:lnTo>
                  <a:lnTo>
                    <a:pt x="70129" y="46761"/>
                  </a:lnTo>
                  <a:lnTo>
                    <a:pt x="70129" y="70129"/>
                  </a:lnTo>
                  <a:lnTo>
                    <a:pt x="46748" y="70129"/>
                  </a:lnTo>
                  <a:lnTo>
                    <a:pt x="46748" y="93510"/>
                  </a:lnTo>
                  <a:lnTo>
                    <a:pt x="70129" y="93510"/>
                  </a:lnTo>
                  <a:lnTo>
                    <a:pt x="70129" y="116890"/>
                  </a:lnTo>
                  <a:lnTo>
                    <a:pt x="93510" y="116890"/>
                  </a:lnTo>
                  <a:lnTo>
                    <a:pt x="116878" y="116890"/>
                  </a:lnTo>
                  <a:lnTo>
                    <a:pt x="116878" y="140258"/>
                  </a:lnTo>
                  <a:lnTo>
                    <a:pt x="93510" y="140258"/>
                  </a:lnTo>
                  <a:lnTo>
                    <a:pt x="93510" y="163639"/>
                  </a:lnTo>
                  <a:lnTo>
                    <a:pt x="116878" y="163639"/>
                  </a:lnTo>
                  <a:lnTo>
                    <a:pt x="140258" y="163639"/>
                  </a:lnTo>
                  <a:lnTo>
                    <a:pt x="140258" y="187007"/>
                  </a:lnTo>
                  <a:lnTo>
                    <a:pt x="163626" y="187007"/>
                  </a:lnTo>
                  <a:lnTo>
                    <a:pt x="163626" y="140258"/>
                  </a:lnTo>
                  <a:lnTo>
                    <a:pt x="187007" y="140258"/>
                  </a:lnTo>
                  <a:lnTo>
                    <a:pt x="187007" y="116890"/>
                  </a:lnTo>
                  <a:close/>
                </a:path>
                <a:path w="818515" h="444500">
                  <a:moveTo>
                    <a:pt x="210388" y="327304"/>
                  </a:moveTo>
                  <a:lnTo>
                    <a:pt x="187007" y="327304"/>
                  </a:lnTo>
                  <a:lnTo>
                    <a:pt x="187007" y="374294"/>
                  </a:lnTo>
                  <a:lnTo>
                    <a:pt x="163626" y="374294"/>
                  </a:lnTo>
                  <a:lnTo>
                    <a:pt x="163626" y="421284"/>
                  </a:lnTo>
                  <a:lnTo>
                    <a:pt x="187007" y="421284"/>
                  </a:lnTo>
                  <a:lnTo>
                    <a:pt x="187007" y="444144"/>
                  </a:lnTo>
                  <a:lnTo>
                    <a:pt x="210388" y="444144"/>
                  </a:lnTo>
                  <a:lnTo>
                    <a:pt x="210388" y="327304"/>
                  </a:lnTo>
                  <a:close/>
                </a:path>
                <a:path w="818515" h="444500">
                  <a:moveTo>
                    <a:pt x="257136" y="374027"/>
                  </a:moveTo>
                  <a:lnTo>
                    <a:pt x="233756" y="374027"/>
                  </a:lnTo>
                  <a:lnTo>
                    <a:pt x="233756" y="397395"/>
                  </a:lnTo>
                  <a:lnTo>
                    <a:pt x="257136" y="397395"/>
                  </a:lnTo>
                  <a:lnTo>
                    <a:pt x="257136" y="374027"/>
                  </a:lnTo>
                  <a:close/>
                </a:path>
                <a:path w="818515" h="444500">
                  <a:moveTo>
                    <a:pt x="303885" y="210388"/>
                  </a:moveTo>
                  <a:lnTo>
                    <a:pt x="280517" y="210388"/>
                  </a:lnTo>
                  <a:lnTo>
                    <a:pt x="280517" y="233768"/>
                  </a:lnTo>
                  <a:lnTo>
                    <a:pt x="303885" y="233768"/>
                  </a:lnTo>
                  <a:lnTo>
                    <a:pt x="303885" y="210388"/>
                  </a:lnTo>
                  <a:close/>
                </a:path>
                <a:path w="818515" h="444500">
                  <a:moveTo>
                    <a:pt x="327266" y="93510"/>
                  </a:moveTo>
                  <a:lnTo>
                    <a:pt x="303885" y="93510"/>
                  </a:lnTo>
                  <a:lnTo>
                    <a:pt x="280517" y="93510"/>
                  </a:lnTo>
                  <a:lnTo>
                    <a:pt x="280517" y="116890"/>
                  </a:lnTo>
                  <a:lnTo>
                    <a:pt x="257136" y="116890"/>
                  </a:lnTo>
                  <a:lnTo>
                    <a:pt x="257136" y="140258"/>
                  </a:lnTo>
                  <a:lnTo>
                    <a:pt x="257136" y="163639"/>
                  </a:lnTo>
                  <a:lnTo>
                    <a:pt x="233756" y="163639"/>
                  </a:lnTo>
                  <a:lnTo>
                    <a:pt x="233756" y="140258"/>
                  </a:lnTo>
                  <a:lnTo>
                    <a:pt x="257136" y="140258"/>
                  </a:lnTo>
                  <a:lnTo>
                    <a:pt x="257136" y="116890"/>
                  </a:lnTo>
                  <a:lnTo>
                    <a:pt x="257136" y="93510"/>
                  </a:lnTo>
                  <a:lnTo>
                    <a:pt x="233756" y="93510"/>
                  </a:lnTo>
                  <a:lnTo>
                    <a:pt x="233756" y="116890"/>
                  </a:lnTo>
                  <a:lnTo>
                    <a:pt x="210388" y="116890"/>
                  </a:lnTo>
                  <a:lnTo>
                    <a:pt x="210388" y="210388"/>
                  </a:lnTo>
                  <a:lnTo>
                    <a:pt x="233756" y="210388"/>
                  </a:lnTo>
                  <a:lnTo>
                    <a:pt x="233756" y="187007"/>
                  </a:lnTo>
                  <a:lnTo>
                    <a:pt x="257136" y="187007"/>
                  </a:lnTo>
                  <a:lnTo>
                    <a:pt x="257136" y="210388"/>
                  </a:lnTo>
                  <a:lnTo>
                    <a:pt x="280517" y="210388"/>
                  </a:lnTo>
                  <a:lnTo>
                    <a:pt x="280517" y="140258"/>
                  </a:lnTo>
                  <a:lnTo>
                    <a:pt x="303885" y="140258"/>
                  </a:lnTo>
                  <a:lnTo>
                    <a:pt x="303885" y="116890"/>
                  </a:lnTo>
                  <a:lnTo>
                    <a:pt x="327266" y="116890"/>
                  </a:lnTo>
                  <a:lnTo>
                    <a:pt x="327266" y="93510"/>
                  </a:lnTo>
                  <a:close/>
                </a:path>
                <a:path w="818515" h="444500">
                  <a:moveTo>
                    <a:pt x="374015" y="374294"/>
                  </a:moveTo>
                  <a:lnTo>
                    <a:pt x="350647" y="374294"/>
                  </a:lnTo>
                  <a:lnTo>
                    <a:pt x="350647" y="444144"/>
                  </a:lnTo>
                  <a:lnTo>
                    <a:pt x="374015" y="444144"/>
                  </a:lnTo>
                  <a:lnTo>
                    <a:pt x="374015" y="374294"/>
                  </a:lnTo>
                  <a:close/>
                </a:path>
                <a:path w="818515" h="444500">
                  <a:moveTo>
                    <a:pt x="374015" y="116890"/>
                  </a:moveTo>
                  <a:lnTo>
                    <a:pt x="350647" y="116890"/>
                  </a:lnTo>
                  <a:lnTo>
                    <a:pt x="327266" y="116890"/>
                  </a:lnTo>
                  <a:lnTo>
                    <a:pt x="327266" y="163639"/>
                  </a:lnTo>
                  <a:lnTo>
                    <a:pt x="350647" y="163639"/>
                  </a:lnTo>
                  <a:lnTo>
                    <a:pt x="374015" y="163639"/>
                  </a:lnTo>
                  <a:lnTo>
                    <a:pt x="374015" y="116890"/>
                  </a:lnTo>
                  <a:close/>
                </a:path>
                <a:path w="818515" h="444500">
                  <a:moveTo>
                    <a:pt x="420763" y="116890"/>
                  </a:moveTo>
                  <a:lnTo>
                    <a:pt x="397395" y="116890"/>
                  </a:lnTo>
                  <a:lnTo>
                    <a:pt x="397395" y="140258"/>
                  </a:lnTo>
                  <a:lnTo>
                    <a:pt x="420763" y="140258"/>
                  </a:lnTo>
                  <a:lnTo>
                    <a:pt x="420763" y="116890"/>
                  </a:lnTo>
                  <a:close/>
                </a:path>
                <a:path w="818515" h="444500">
                  <a:moveTo>
                    <a:pt x="561022" y="70256"/>
                  </a:moveTo>
                  <a:lnTo>
                    <a:pt x="537641" y="70256"/>
                  </a:lnTo>
                  <a:lnTo>
                    <a:pt x="514273" y="70256"/>
                  </a:lnTo>
                  <a:lnTo>
                    <a:pt x="514273" y="47396"/>
                  </a:lnTo>
                  <a:lnTo>
                    <a:pt x="490893" y="47396"/>
                  </a:lnTo>
                  <a:lnTo>
                    <a:pt x="490893" y="70256"/>
                  </a:lnTo>
                  <a:lnTo>
                    <a:pt x="467525" y="70256"/>
                  </a:lnTo>
                  <a:lnTo>
                    <a:pt x="467525" y="406"/>
                  </a:lnTo>
                  <a:lnTo>
                    <a:pt x="444144" y="406"/>
                  </a:lnTo>
                  <a:lnTo>
                    <a:pt x="444144" y="94386"/>
                  </a:lnTo>
                  <a:lnTo>
                    <a:pt x="467525" y="94386"/>
                  </a:lnTo>
                  <a:lnTo>
                    <a:pt x="467525" y="141376"/>
                  </a:lnTo>
                  <a:lnTo>
                    <a:pt x="490893" y="141376"/>
                  </a:lnTo>
                  <a:lnTo>
                    <a:pt x="490893" y="164236"/>
                  </a:lnTo>
                  <a:lnTo>
                    <a:pt x="467525" y="164236"/>
                  </a:lnTo>
                  <a:lnTo>
                    <a:pt x="467525" y="141376"/>
                  </a:lnTo>
                  <a:lnTo>
                    <a:pt x="444144" y="141376"/>
                  </a:lnTo>
                  <a:lnTo>
                    <a:pt x="420763" y="141376"/>
                  </a:lnTo>
                  <a:lnTo>
                    <a:pt x="420763" y="187007"/>
                  </a:lnTo>
                  <a:lnTo>
                    <a:pt x="397395" y="187007"/>
                  </a:lnTo>
                  <a:lnTo>
                    <a:pt x="374015" y="187007"/>
                  </a:lnTo>
                  <a:lnTo>
                    <a:pt x="350647" y="187007"/>
                  </a:lnTo>
                  <a:lnTo>
                    <a:pt x="327266" y="187007"/>
                  </a:lnTo>
                  <a:lnTo>
                    <a:pt x="327266" y="210388"/>
                  </a:lnTo>
                  <a:lnTo>
                    <a:pt x="350647" y="210388"/>
                  </a:lnTo>
                  <a:lnTo>
                    <a:pt x="374015" y="210388"/>
                  </a:lnTo>
                  <a:lnTo>
                    <a:pt x="374015" y="233768"/>
                  </a:lnTo>
                  <a:lnTo>
                    <a:pt x="350647" y="233768"/>
                  </a:lnTo>
                  <a:lnTo>
                    <a:pt x="327266" y="233768"/>
                  </a:lnTo>
                  <a:lnTo>
                    <a:pt x="303885" y="233768"/>
                  </a:lnTo>
                  <a:lnTo>
                    <a:pt x="303885" y="257136"/>
                  </a:lnTo>
                  <a:lnTo>
                    <a:pt x="327266" y="257136"/>
                  </a:lnTo>
                  <a:lnTo>
                    <a:pt x="350647" y="257136"/>
                  </a:lnTo>
                  <a:lnTo>
                    <a:pt x="350647" y="280517"/>
                  </a:lnTo>
                  <a:lnTo>
                    <a:pt x="374015" y="280517"/>
                  </a:lnTo>
                  <a:lnTo>
                    <a:pt x="374015" y="257136"/>
                  </a:lnTo>
                  <a:lnTo>
                    <a:pt x="397395" y="257136"/>
                  </a:lnTo>
                  <a:lnTo>
                    <a:pt x="397395" y="233768"/>
                  </a:lnTo>
                  <a:lnTo>
                    <a:pt x="420763" y="233768"/>
                  </a:lnTo>
                  <a:lnTo>
                    <a:pt x="420763" y="187096"/>
                  </a:lnTo>
                  <a:lnTo>
                    <a:pt x="444144" y="187096"/>
                  </a:lnTo>
                  <a:lnTo>
                    <a:pt x="444144" y="258216"/>
                  </a:lnTo>
                  <a:lnTo>
                    <a:pt x="420763" y="258216"/>
                  </a:lnTo>
                  <a:lnTo>
                    <a:pt x="397395" y="258216"/>
                  </a:lnTo>
                  <a:lnTo>
                    <a:pt x="397395" y="280517"/>
                  </a:lnTo>
                  <a:lnTo>
                    <a:pt x="374015" y="280517"/>
                  </a:lnTo>
                  <a:lnTo>
                    <a:pt x="374015" y="303898"/>
                  </a:lnTo>
                  <a:lnTo>
                    <a:pt x="397395" y="303898"/>
                  </a:lnTo>
                  <a:lnTo>
                    <a:pt x="397395" y="281076"/>
                  </a:lnTo>
                  <a:lnTo>
                    <a:pt x="420763" y="281076"/>
                  </a:lnTo>
                  <a:lnTo>
                    <a:pt x="420763" y="303936"/>
                  </a:lnTo>
                  <a:lnTo>
                    <a:pt x="397395" y="303936"/>
                  </a:lnTo>
                  <a:lnTo>
                    <a:pt x="397395" y="328066"/>
                  </a:lnTo>
                  <a:lnTo>
                    <a:pt x="420763" y="328066"/>
                  </a:lnTo>
                  <a:lnTo>
                    <a:pt x="420763" y="350926"/>
                  </a:lnTo>
                  <a:lnTo>
                    <a:pt x="444144" y="350926"/>
                  </a:lnTo>
                  <a:lnTo>
                    <a:pt x="444144" y="328066"/>
                  </a:lnTo>
                  <a:lnTo>
                    <a:pt x="467525" y="328066"/>
                  </a:lnTo>
                  <a:lnTo>
                    <a:pt x="467525" y="350926"/>
                  </a:lnTo>
                  <a:lnTo>
                    <a:pt x="444144" y="350926"/>
                  </a:lnTo>
                  <a:lnTo>
                    <a:pt x="444144" y="375056"/>
                  </a:lnTo>
                  <a:lnTo>
                    <a:pt x="467525" y="375056"/>
                  </a:lnTo>
                  <a:lnTo>
                    <a:pt x="467525" y="420776"/>
                  </a:lnTo>
                  <a:lnTo>
                    <a:pt x="490893" y="420776"/>
                  </a:lnTo>
                  <a:lnTo>
                    <a:pt x="490893" y="375056"/>
                  </a:lnTo>
                  <a:lnTo>
                    <a:pt x="514273" y="375056"/>
                  </a:lnTo>
                  <a:lnTo>
                    <a:pt x="514273" y="350926"/>
                  </a:lnTo>
                  <a:lnTo>
                    <a:pt x="537641" y="350926"/>
                  </a:lnTo>
                  <a:lnTo>
                    <a:pt x="537641" y="328066"/>
                  </a:lnTo>
                  <a:lnTo>
                    <a:pt x="561022" y="328066"/>
                  </a:lnTo>
                  <a:lnTo>
                    <a:pt x="561022" y="303936"/>
                  </a:lnTo>
                  <a:lnTo>
                    <a:pt x="537641" y="303936"/>
                  </a:lnTo>
                  <a:lnTo>
                    <a:pt x="537641" y="258216"/>
                  </a:lnTo>
                  <a:lnTo>
                    <a:pt x="514273" y="258216"/>
                  </a:lnTo>
                  <a:lnTo>
                    <a:pt x="514273" y="281076"/>
                  </a:lnTo>
                  <a:lnTo>
                    <a:pt x="490893" y="281076"/>
                  </a:lnTo>
                  <a:lnTo>
                    <a:pt x="490893" y="303936"/>
                  </a:lnTo>
                  <a:lnTo>
                    <a:pt x="514273" y="303936"/>
                  </a:lnTo>
                  <a:lnTo>
                    <a:pt x="514273" y="328066"/>
                  </a:lnTo>
                  <a:lnTo>
                    <a:pt x="490893" y="328066"/>
                  </a:lnTo>
                  <a:lnTo>
                    <a:pt x="490893" y="303936"/>
                  </a:lnTo>
                  <a:lnTo>
                    <a:pt x="467525" y="303936"/>
                  </a:lnTo>
                  <a:lnTo>
                    <a:pt x="467525" y="258216"/>
                  </a:lnTo>
                  <a:lnTo>
                    <a:pt x="490893" y="258216"/>
                  </a:lnTo>
                  <a:lnTo>
                    <a:pt x="490893" y="234086"/>
                  </a:lnTo>
                  <a:lnTo>
                    <a:pt x="467525" y="234086"/>
                  </a:lnTo>
                  <a:lnTo>
                    <a:pt x="467525" y="211226"/>
                  </a:lnTo>
                  <a:lnTo>
                    <a:pt x="490893" y="211226"/>
                  </a:lnTo>
                  <a:lnTo>
                    <a:pt x="490893" y="187096"/>
                  </a:lnTo>
                  <a:lnTo>
                    <a:pt x="514273" y="187096"/>
                  </a:lnTo>
                  <a:lnTo>
                    <a:pt x="514273" y="211226"/>
                  </a:lnTo>
                  <a:lnTo>
                    <a:pt x="537641" y="211226"/>
                  </a:lnTo>
                  <a:lnTo>
                    <a:pt x="537641" y="117246"/>
                  </a:lnTo>
                  <a:lnTo>
                    <a:pt x="561022" y="117246"/>
                  </a:lnTo>
                  <a:lnTo>
                    <a:pt x="561022" y="70256"/>
                  </a:lnTo>
                  <a:close/>
                </a:path>
                <a:path w="818515" h="444500">
                  <a:moveTo>
                    <a:pt x="584403" y="140258"/>
                  </a:moveTo>
                  <a:lnTo>
                    <a:pt x="561022" y="140258"/>
                  </a:lnTo>
                  <a:lnTo>
                    <a:pt x="561022" y="163639"/>
                  </a:lnTo>
                  <a:lnTo>
                    <a:pt x="584403" y="163639"/>
                  </a:lnTo>
                  <a:lnTo>
                    <a:pt x="584403" y="140258"/>
                  </a:lnTo>
                  <a:close/>
                </a:path>
                <a:path w="818515" h="444500">
                  <a:moveTo>
                    <a:pt x="677900" y="280517"/>
                  </a:moveTo>
                  <a:lnTo>
                    <a:pt x="654532" y="280517"/>
                  </a:lnTo>
                  <a:lnTo>
                    <a:pt x="654532" y="303898"/>
                  </a:lnTo>
                  <a:lnTo>
                    <a:pt x="677900" y="303898"/>
                  </a:lnTo>
                  <a:lnTo>
                    <a:pt x="677900" y="280517"/>
                  </a:lnTo>
                  <a:close/>
                </a:path>
                <a:path w="818515" h="444500">
                  <a:moveTo>
                    <a:pt x="677900" y="187007"/>
                  </a:moveTo>
                  <a:lnTo>
                    <a:pt x="654532" y="187007"/>
                  </a:lnTo>
                  <a:lnTo>
                    <a:pt x="654532" y="210388"/>
                  </a:lnTo>
                  <a:lnTo>
                    <a:pt x="677900" y="210388"/>
                  </a:lnTo>
                  <a:lnTo>
                    <a:pt x="677900" y="187007"/>
                  </a:lnTo>
                  <a:close/>
                </a:path>
                <a:path w="818515" h="444500">
                  <a:moveTo>
                    <a:pt x="724662" y="140258"/>
                  </a:moveTo>
                  <a:lnTo>
                    <a:pt x="701281" y="140258"/>
                  </a:lnTo>
                  <a:lnTo>
                    <a:pt x="677900" y="140258"/>
                  </a:lnTo>
                  <a:lnTo>
                    <a:pt x="677900" y="116890"/>
                  </a:lnTo>
                  <a:lnTo>
                    <a:pt x="654532" y="116890"/>
                  </a:lnTo>
                  <a:lnTo>
                    <a:pt x="654532" y="163639"/>
                  </a:lnTo>
                  <a:lnTo>
                    <a:pt x="677900" y="163639"/>
                  </a:lnTo>
                  <a:lnTo>
                    <a:pt x="677900" y="187007"/>
                  </a:lnTo>
                  <a:lnTo>
                    <a:pt x="701281" y="187007"/>
                  </a:lnTo>
                  <a:lnTo>
                    <a:pt x="701281" y="163639"/>
                  </a:lnTo>
                  <a:lnTo>
                    <a:pt x="724662" y="163639"/>
                  </a:lnTo>
                  <a:lnTo>
                    <a:pt x="724662" y="140258"/>
                  </a:lnTo>
                  <a:close/>
                </a:path>
                <a:path w="818515" h="444500">
                  <a:moveTo>
                    <a:pt x="771410" y="187007"/>
                  </a:moveTo>
                  <a:lnTo>
                    <a:pt x="748030" y="187007"/>
                  </a:lnTo>
                  <a:lnTo>
                    <a:pt x="748030" y="163639"/>
                  </a:lnTo>
                  <a:lnTo>
                    <a:pt x="724662" y="163639"/>
                  </a:lnTo>
                  <a:lnTo>
                    <a:pt x="724662" y="187007"/>
                  </a:lnTo>
                  <a:lnTo>
                    <a:pt x="701281" y="187007"/>
                  </a:lnTo>
                  <a:lnTo>
                    <a:pt x="701281" y="210388"/>
                  </a:lnTo>
                  <a:lnTo>
                    <a:pt x="724662" y="210388"/>
                  </a:lnTo>
                  <a:lnTo>
                    <a:pt x="724662" y="233768"/>
                  </a:lnTo>
                  <a:lnTo>
                    <a:pt x="701281" y="233768"/>
                  </a:lnTo>
                  <a:lnTo>
                    <a:pt x="701281" y="280517"/>
                  </a:lnTo>
                  <a:lnTo>
                    <a:pt x="724662" y="280517"/>
                  </a:lnTo>
                  <a:lnTo>
                    <a:pt x="724662" y="257136"/>
                  </a:lnTo>
                  <a:lnTo>
                    <a:pt x="748030" y="257136"/>
                  </a:lnTo>
                  <a:lnTo>
                    <a:pt x="748030" y="210388"/>
                  </a:lnTo>
                  <a:lnTo>
                    <a:pt x="771410" y="210388"/>
                  </a:lnTo>
                  <a:lnTo>
                    <a:pt x="771410" y="187007"/>
                  </a:lnTo>
                  <a:close/>
                </a:path>
                <a:path w="818515" h="444500">
                  <a:moveTo>
                    <a:pt x="771410" y="140258"/>
                  </a:moveTo>
                  <a:lnTo>
                    <a:pt x="748030" y="140258"/>
                  </a:lnTo>
                  <a:lnTo>
                    <a:pt x="748030" y="163639"/>
                  </a:lnTo>
                  <a:lnTo>
                    <a:pt x="771410" y="163639"/>
                  </a:lnTo>
                  <a:lnTo>
                    <a:pt x="771410" y="140258"/>
                  </a:lnTo>
                  <a:close/>
                </a:path>
                <a:path w="818515" h="444500">
                  <a:moveTo>
                    <a:pt x="818159" y="257136"/>
                  </a:moveTo>
                  <a:lnTo>
                    <a:pt x="794778" y="257136"/>
                  </a:lnTo>
                  <a:lnTo>
                    <a:pt x="771410" y="257136"/>
                  </a:lnTo>
                  <a:lnTo>
                    <a:pt x="771410" y="280517"/>
                  </a:lnTo>
                  <a:lnTo>
                    <a:pt x="748030" y="280517"/>
                  </a:lnTo>
                  <a:lnTo>
                    <a:pt x="748030" y="327266"/>
                  </a:lnTo>
                  <a:lnTo>
                    <a:pt x="724662" y="327266"/>
                  </a:lnTo>
                  <a:lnTo>
                    <a:pt x="724662" y="397395"/>
                  </a:lnTo>
                  <a:lnTo>
                    <a:pt x="748030" y="397395"/>
                  </a:lnTo>
                  <a:lnTo>
                    <a:pt x="748030" y="374027"/>
                  </a:lnTo>
                  <a:lnTo>
                    <a:pt x="771410" y="374027"/>
                  </a:lnTo>
                  <a:lnTo>
                    <a:pt x="771410" y="303898"/>
                  </a:lnTo>
                  <a:lnTo>
                    <a:pt x="794778" y="303898"/>
                  </a:lnTo>
                  <a:lnTo>
                    <a:pt x="794778" y="280517"/>
                  </a:lnTo>
                  <a:lnTo>
                    <a:pt x="818159" y="280517"/>
                  </a:lnTo>
                  <a:lnTo>
                    <a:pt x="818159" y="257136"/>
                  </a:lnTo>
                  <a:close/>
                </a:path>
                <a:path w="818515" h="444500">
                  <a:moveTo>
                    <a:pt x="818159" y="93510"/>
                  </a:moveTo>
                  <a:lnTo>
                    <a:pt x="794778" y="93510"/>
                  </a:lnTo>
                  <a:lnTo>
                    <a:pt x="771410" y="93510"/>
                  </a:lnTo>
                  <a:lnTo>
                    <a:pt x="771410" y="116890"/>
                  </a:lnTo>
                  <a:lnTo>
                    <a:pt x="794778" y="116890"/>
                  </a:lnTo>
                  <a:lnTo>
                    <a:pt x="794778" y="210388"/>
                  </a:lnTo>
                  <a:lnTo>
                    <a:pt x="771410" y="210388"/>
                  </a:lnTo>
                  <a:lnTo>
                    <a:pt x="771410" y="233768"/>
                  </a:lnTo>
                  <a:lnTo>
                    <a:pt x="794778" y="233768"/>
                  </a:lnTo>
                  <a:lnTo>
                    <a:pt x="818159" y="233768"/>
                  </a:lnTo>
                  <a:lnTo>
                    <a:pt x="818159" y="935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66542" y="1301744"/>
              <a:ext cx="771525" cy="467995"/>
            </a:xfrm>
            <a:custGeom>
              <a:avLst/>
              <a:gdLst/>
              <a:ahLst/>
              <a:cxnLst/>
              <a:rect l="l" t="t" r="r" b="b"/>
              <a:pathLst>
                <a:path w="771525" h="467994">
                  <a:moveTo>
                    <a:pt x="70129" y="374015"/>
                  </a:moveTo>
                  <a:lnTo>
                    <a:pt x="46761" y="374015"/>
                  </a:lnTo>
                  <a:lnTo>
                    <a:pt x="46761" y="397383"/>
                  </a:lnTo>
                  <a:lnTo>
                    <a:pt x="70129" y="397383"/>
                  </a:lnTo>
                  <a:lnTo>
                    <a:pt x="70129" y="374015"/>
                  </a:lnTo>
                  <a:close/>
                </a:path>
                <a:path w="771525" h="467994">
                  <a:moveTo>
                    <a:pt x="140258" y="444144"/>
                  </a:moveTo>
                  <a:lnTo>
                    <a:pt x="116878" y="444144"/>
                  </a:lnTo>
                  <a:lnTo>
                    <a:pt x="116878" y="420763"/>
                  </a:lnTo>
                  <a:lnTo>
                    <a:pt x="93510" y="420763"/>
                  </a:lnTo>
                  <a:lnTo>
                    <a:pt x="93510" y="397383"/>
                  </a:lnTo>
                  <a:lnTo>
                    <a:pt x="70129" y="397383"/>
                  </a:lnTo>
                  <a:lnTo>
                    <a:pt x="70129" y="444144"/>
                  </a:lnTo>
                  <a:lnTo>
                    <a:pt x="46761" y="444144"/>
                  </a:lnTo>
                  <a:lnTo>
                    <a:pt x="46761" y="467512"/>
                  </a:lnTo>
                  <a:lnTo>
                    <a:pt x="70129" y="467512"/>
                  </a:lnTo>
                  <a:lnTo>
                    <a:pt x="93510" y="467512"/>
                  </a:lnTo>
                  <a:lnTo>
                    <a:pt x="116878" y="467512"/>
                  </a:lnTo>
                  <a:lnTo>
                    <a:pt x="140258" y="467512"/>
                  </a:lnTo>
                  <a:lnTo>
                    <a:pt x="140258" y="444144"/>
                  </a:lnTo>
                  <a:close/>
                </a:path>
                <a:path w="771525" h="467994">
                  <a:moveTo>
                    <a:pt x="140258" y="327533"/>
                  </a:moveTo>
                  <a:lnTo>
                    <a:pt x="116878" y="327533"/>
                  </a:lnTo>
                  <a:lnTo>
                    <a:pt x="116878" y="374015"/>
                  </a:lnTo>
                  <a:lnTo>
                    <a:pt x="93510" y="374015"/>
                  </a:lnTo>
                  <a:lnTo>
                    <a:pt x="93510" y="397383"/>
                  </a:lnTo>
                  <a:lnTo>
                    <a:pt x="116878" y="397383"/>
                  </a:lnTo>
                  <a:lnTo>
                    <a:pt x="116878" y="374523"/>
                  </a:lnTo>
                  <a:lnTo>
                    <a:pt x="140258" y="374523"/>
                  </a:lnTo>
                  <a:lnTo>
                    <a:pt x="140258" y="327533"/>
                  </a:lnTo>
                  <a:close/>
                </a:path>
                <a:path w="771525" h="467994">
                  <a:moveTo>
                    <a:pt x="163639" y="420763"/>
                  </a:moveTo>
                  <a:lnTo>
                    <a:pt x="140258" y="420763"/>
                  </a:lnTo>
                  <a:lnTo>
                    <a:pt x="140258" y="444144"/>
                  </a:lnTo>
                  <a:lnTo>
                    <a:pt x="163639" y="444144"/>
                  </a:lnTo>
                  <a:lnTo>
                    <a:pt x="163639" y="420763"/>
                  </a:lnTo>
                  <a:close/>
                </a:path>
                <a:path w="771525" h="467994">
                  <a:moveTo>
                    <a:pt x="187007" y="397383"/>
                  </a:moveTo>
                  <a:lnTo>
                    <a:pt x="163639" y="397383"/>
                  </a:lnTo>
                  <a:lnTo>
                    <a:pt x="163639" y="420763"/>
                  </a:lnTo>
                  <a:lnTo>
                    <a:pt x="187007" y="420763"/>
                  </a:lnTo>
                  <a:lnTo>
                    <a:pt x="187007" y="397383"/>
                  </a:lnTo>
                  <a:close/>
                </a:path>
                <a:path w="771525" h="467994">
                  <a:moveTo>
                    <a:pt x="187007" y="351663"/>
                  </a:moveTo>
                  <a:lnTo>
                    <a:pt x="163639" y="351663"/>
                  </a:lnTo>
                  <a:lnTo>
                    <a:pt x="163639" y="374523"/>
                  </a:lnTo>
                  <a:lnTo>
                    <a:pt x="187007" y="374523"/>
                  </a:lnTo>
                  <a:lnTo>
                    <a:pt x="187007" y="351663"/>
                  </a:lnTo>
                  <a:close/>
                </a:path>
                <a:path w="771525" h="467994">
                  <a:moveTo>
                    <a:pt x="210388" y="420763"/>
                  </a:moveTo>
                  <a:lnTo>
                    <a:pt x="187007" y="420763"/>
                  </a:lnTo>
                  <a:lnTo>
                    <a:pt x="187007" y="467512"/>
                  </a:lnTo>
                  <a:lnTo>
                    <a:pt x="210388" y="467512"/>
                  </a:lnTo>
                  <a:lnTo>
                    <a:pt x="210388" y="420763"/>
                  </a:lnTo>
                  <a:close/>
                </a:path>
                <a:path w="771525" h="467994">
                  <a:moveTo>
                    <a:pt x="233768" y="397383"/>
                  </a:moveTo>
                  <a:lnTo>
                    <a:pt x="210388" y="397383"/>
                  </a:lnTo>
                  <a:lnTo>
                    <a:pt x="210388" y="420763"/>
                  </a:lnTo>
                  <a:lnTo>
                    <a:pt x="233768" y="420763"/>
                  </a:lnTo>
                  <a:lnTo>
                    <a:pt x="233768" y="397383"/>
                  </a:lnTo>
                  <a:close/>
                </a:path>
                <a:path w="771525" h="467994">
                  <a:moveTo>
                    <a:pt x="257136" y="444144"/>
                  </a:moveTo>
                  <a:lnTo>
                    <a:pt x="233768" y="444144"/>
                  </a:lnTo>
                  <a:lnTo>
                    <a:pt x="233768" y="467512"/>
                  </a:lnTo>
                  <a:lnTo>
                    <a:pt x="257136" y="467512"/>
                  </a:lnTo>
                  <a:lnTo>
                    <a:pt x="257136" y="444144"/>
                  </a:lnTo>
                  <a:close/>
                </a:path>
                <a:path w="771525" h="467994">
                  <a:moveTo>
                    <a:pt x="303898" y="327533"/>
                  </a:moveTo>
                  <a:lnTo>
                    <a:pt x="280517" y="327533"/>
                  </a:lnTo>
                  <a:lnTo>
                    <a:pt x="280517" y="350634"/>
                  </a:lnTo>
                  <a:lnTo>
                    <a:pt x="257136" y="350634"/>
                  </a:lnTo>
                  <a:lnTo>
                    <a:pt x="257136" y="327266"/>
                  </a:lnTo>
                  <a:lnTo>
                    <a:pt x="233768" y="327266"/>
                  </a:lnTo>
                  <a:lnTo>
                    <a:pt x="233768" y="350634"/>
                  </a:lnTo>
                  <a:lnTo>
                    <a:pt x="210388" y="350634"/>
                  </a:lnTo>
                  <a:lnTo>
                    <a:pt x="210388" y="374015"/>
                  </a:lnTo>
                  <a:lnTo>
                    <a:pt x="233768" y="374015"/>
                  </a:lnTo>
                  <a:lnTo>
                    <a:pt x="257136" y="374015"/>
                  </a:lnTo>
                  <a:lnTo>
                    <a:pt x="257136" y="420763"/>
                  </a:lnTo>
                  <a:lnTo>
                    <a:pt x="280517" y="420763"/>
                  </a:lnTo>
                  <a:lnTo>
                    <a:pt x="303898" y="420763"/>
                  </a:lnTo>
                  <a:lnTo>
                    <a:pt x="303898" y="397383"/>
                  </a:lnTo>
                  <a:lnTo>
                    <a:pt x="280517" y="397383"/>
                  </a:lnTo>
                  <a:lnTo>
                    <a:pt x="280517" y="351663"/>
                  </a:lnTo>
                  <a:lnTo>
                    <a:pt x="303898" y="351663"/>
                  </a:lnTo>
                  <a:lnTo>
                    <a:pt x="303898" y="327533"/>
                  </a:lnTo>
                  <a:close/>
                </a:path>
                <a:path w="771525" h="467994">
                  <a:moveTo>
                    <a:pt x="350647" y="280543"/>
                  </a:moveTo>
                  <a:lnTo>
                    <a:pt x="327266" y="280543"/>
                  </a:lnTo>
                  <a:lnTo>
                    <a:pt x="327266" y="257683"/>
                  </a:lnTo>
                  <a:lnTo>
                    <a:pt x="303898" y="257683"/>
                  </a:lnTo>
                  <a:lnTo>
                    <a:pt x="303898" y="234823"/>
                  </a:lnTo>
                  <a:lnTo>
                    <a:pt x="280517" y="234823"/>
                  </a:lnTo>
                  <a:lnTo>
                    <a:pt x="280517" y="257683"/>
                  </a:lnTo>
                  <a:lnTo>
                    <a:pt x="280517" y="280543"/>
                  </a:lnTo>
                  <a:lnTo>
                    <a:pt x="257136" y="280543"/>
                  </a:lnTo>
                  <a:lnTo>
                    <a:pt x="257136" y="257683"/>
                  </a:lnTo>
                  <a:lnTo>
                    <a:pt x="280517" y="257683"/>
                  </a:lnTo>
                  <a:lnTo>
                    <a:pt x="280517" y="234823"/>
                  </a:lnTo>
                  <a:lnTo>
                    <a:pt x="257136" y="234823"/>
                  </a:lnTo>
                  <a:lnTo>
                    <a:pt x="257136" y="210693"/>
                  </a:lnTo>
                  <a:lnTo>
                    <a:pt x="233768" y="210693"/>
                  </a:lnTo>
                  <a:lnTo>
                    <a:pt x="233768" y="257683"/>
                  </a:lnTo>
                  <a:lnTo>
                    <a:pt x="210388" y="257683"/>
                  </a:lnTo>
                  <a:lnTo>
                    <a:pt x="210388" y="280543"/>
                  </a:lnTo>
                  <a:lnTo>
                    <a:pt x="187007" y="280543"/>
                  </a:lnTo>
                  <a:lnTo>
                    <a:pt x="187007" y="257683"/>
                  </a:lnTo>
                  <a:lnTo>
                    <a:pt x="210388" y="257683"/>
                  </a:lnTo>
                  <a:lnTo>
                    <a:pt x="210388" y="210693"/>
                  </a:lnTo>
                  <a:lnTo>
                    <a:pt x="233768" y="210693"/>
                  </a:lnTo>
                  <a:lnTo>
                    <a:pt x="233768" y="187833"/>
                  </a:lnTo>
                  <a:lnTo>
                    <a:pt x="210388" y="187833"/>
                  </a:lnTo>
                  <a:lnTo>
                    <a:pt x="210388" y="163715"/>
                  </a:lnTo>
                  <a:lnTo>
                    <a:pt x="187007" y="163715"/>
                  </a:lnTo>
                  <a:lnTo>
                    <a:pt x="187007" y="187833"/>
                  </a:lnTo>
                  <a:lnTo>
                    <a:pt x="163639" y="187833"/>
                  </a:lnTo>
                  <a:lnTo>
                    <a:pt x="163639" y="163715"/>
                  </a:lnTo>
                  <a:lnTo>
                    <a:pt x="140258" y="163715"/>
                  </a:lnTo>
                  <a:lnTo>
                    <a:pt x="140258" y="187833"/>
                  </a:lnTo>
                  <a:lnTo>
                    <a:pt x="116878" y="187833"/>
                  </a:lnTo>
                  <a:lnTo>
                    <a:pt x="116878" y="163715"/>
                  </a:lnTo>
                  <a:lnTo>
                    <a:pt x="93510" y="163715"/>
                  </a:lnTo>
                  <a:lnTo>
                    <a:pt x="93510" y="140843"/>
                  </a:lnTo>
                  <a:lnTo>
                    <a:pt x="70129" y="140843"/>
                  </a:lnTo>
                  <a:lnTo>
                    <a:pt x="46761" y="140843"/>
                  </a:lnTo>
                  <a:lnTo>
                    <a:pt x="46761" y="163715"/>
                  </a:lnTo>
                  <a:lnTo>
                    <a:pt x="70129" y="163715"/>
                  </a:lnTo>
                  <a:lnTo>
                    <a:pt x="70129" y="187833"/>
                  </a:lnTo>
                  <a:lnTo>
                    <a:pt x="46761" y="187833"/>
                  </a:lnTo>
                  <a:lnTo>
                    <a:pt x="46761" y="257683"/>
                  </a:lnTo>
                  <a:lnTo>
                    <a:pt x="23380" y="257683"/>
                  </a:lnTo>
                  <a:lnTo>
                    <a:pt x="23380" y="280543"/>
                  </a:lnTo>
                  <a:lnTo>
                    <a:pt x="0" y="280543"/>
                  </a:lnTo>
                  <a:lnTo>
                    <a:pt x="0" y="327533"/>
                  </a:lnTo>
                  <a:lnTo>
                    <a:pt x="23380" y="327533"/>
                  </a:lnTo>
                  <a:lnTo>
                    <a:pt x="23380" y="350634"/>
                  </a:lnTo>
                  <a:lnTo>
                    <a:pt x="0" y="350634"/>
                  </a:lnTo>
                  <a:lnTo>
                    <a:pt x="0" y="397383"/>
                  </a:lnTo>
                  <a:lnTo>
                    <a:pt x="23380" y="397383"/>
                  </a:lnTo>
                  <a:lnTo>
                    <a:pt x="23380" y="374015"/>
                  </a:lnTo>
                  <a:lnTo>
                    <a:pt x="46761" y="374015"/>
                  </a:lnTo>
                  <a:lnTo>
                    <a:pt x="46761" y="327266"/>
                  </a:lnTo>
                  <a:lnTo>
                    <a:pt x="23380" y="327266"/>
                  </a:lnTo>
                  <a:lnTo>
                    <a:pt x="23380" y="304673"/>
                  </a:lnTo>
                  <a:lnTo>
                    <a:pt x="46761" y="304673"/>
                  </a:lnTo>
                  <a:lnTo>
                    <a:pt x="46761" y="280543"/>
                  </a:lnTo>
                  <a:lnTo>
                    <a:pt x="70129" y="280543"/>
                  </a:lnTo>
                  <a:lnTo>
                    <a:pt x="70129" y="304673"/>
                  </a:lnTo>
                  <a:lnTo>
                    <a:pt x="93510" y="304673"/>
                  </a:lnTo>
                  <a:lnTo>
                    <a:pt x="93510" y="327533"/>
                  </a:lnTo>
                  <a:lnTo>
                    <a:pt x="116878" y="327533"/>
                  </a:lnTo>
                  <a:lnTo>
                    <a:pt x="116878" y="280543"/>
                  </a:lnTo>
                  <a:lnTo>
                    <a:pt x="93510" y="280543"/>
                  </a:lnTo>
                  <a:lnTo>
                    <a:pt x="93510" y="234823"/>
                  </a:lnTo>
                  <a:lnTo>
                    <a:pt x="70129" y="234823"/>
                  </a:lnTo>
                  <a:lnTo>
                    <a:pt x="70129" y="210693"/>
                  </a:lnTo>
                  <a:lnTo>
                    <a:pt x="93510" y="210693"/>
                  </a:lnTo>
                  <a:lnTo>
                    <a:pt x="93510" y="234823"/>
                  </a:lnTo>
                  <a:lnTo>
                    <a:pt x="116878" y="234823"/>
                  </a:lnTo>
                  <a:lnTo>
                    <a:pt x="140258" y="234823"/>
                  </a:lnTo>
                  <a:lnTo>
                    <a:pt x="163639" y="234823"/>
                  </a:lnTo>
                  <a:lnTo>
                    <a:pt x="163639" y="210693"/>
                  </a:lnTo>
                  <a:lnTo>
                    <a:pt x="187007" y="210693"/>
                  </a:lnTo>
                  <a:lnTo>
                    <a:pt x="187007" y="234823"/>
                  </a:lnTo>
                  <a:lnTo>
                    <a:pt x="163639" y="234823"/>
                  </a:lnTo>
                  <a:lnTo>
                    <a:pt x="163639" y="304673"/>
                  </a:lnTo>
                  <a:lnTo>
                    <a:pt x="327266" y="304673"/>
                  </a:lnTo>
                  <a:lnTo>
                    <a:pt x="327266" y="374523"/>
                  </a:lnTo>
                  <a:lnTo>
                    <a:pt x="350647" y="374523"/>
                  </a:lnTo>
                  <a:lnTo>
                    <a:pt x="350647" y="280543"/>
                  </a:lnTo>
                  <a:close/>
                </a:path>
                <a:path w="771525" h="467994">
                  <a:moveTo>
                    <a:pt x="374015" y="397383"/>
                  </a:moveTo>
                  <a:lnTo>
                    <a:pt x="350647" y="397383"/>
                  </a:lnTo>
                  <a:lnTo>
                    <a:pt x="327266" y="397383"/>
                  </a:lnTo>
                  <a:lnTo>
                    <a:pt x="327266" y="420763"/>
                  </a:lnTo>
                  <a:lnTo>
                    <a:pt x="303898" y="420763"/>
                  </a:lnTo>
                  <a:lnTo>
                    <a:pt x="303898" y="444144"/>
                  </a:lnTo>
                  <a:lnTo>
                    <a:pt x="280517" y="444144"/>
                  </a:lnTo>
                  <a:lnTo>
                    <a:pt x="280517" y="467512"/>
                  </a:lnTo>
                  <a:lnTo>
                    <a:pt x="303898" y="467512"/>
                  </a:lnTo>
                  <a:lnTo>
                    <a:pt x="327266" y="467512"/>
                  </a:lnTo>
                  <a:lnTo>
                    <a:pt x="327266" y="444144"/>
                  </a:lnTo>
                  <a:lnTo>
                    <a:pt x="350647" y="444144"/>
                  </a:lnTo>
                  <a:lnTo>
                    <a:pt x="350647" y="420763"/>
                  </a:lnTo>
                  <a:lnTo>
                    <a:pt x="374015" y="420763"/>
                  </a:lnTo>
                  <a:lnTo>
                    <a:pt x="374015" y="397383"/>
                  </a:lnTo>
                  <a:close/>
                </a:path>
                <a:path w="771525" h="467994">
                  <a:moveTo>
                    <a:pt x="397395" y="327266"/>
                  </a:moveTo>
                  <a:lnTo>
                    <a:pt x="374015" y="327266"/>
                  </a:lnTo>
                  <a:lnTo>
                    <a:pt x="374015" y="350634"/>
                  </a:lnTo>
                  <a:lnTo>
                    <a:pt x="397395" y="350634"/>
                  </a:lnTo>
                  <a:lnTo>
                    <a:pt x="397395" y="327266"/>
                  </a:lnTo>
                  <a:close/>
                </a:path>
                <a:path w="771525" h="467994">
                  <a:moveTo>
                    <a:pt x="607783" y="0"/>
                  </a:moveTo>
                  <a:lnTo>
                    <a:pt x="584403" y="0"/>
                  </a:lnTo>
                  <a:lnTo>
                    <a:pt x="584403" y="23368"/>
                  </a:lnTo>
                  <a:lnTo>
                    <a:pt x="561035" y="23368"/>
                  </a:lnTo>
                  <a:lnTo>
                    <a:pt x="561035" y="70129"/>
                  </a:lnTo>
                  <a:lnTo>
                    <a:pt x="537654" y="70129"/>
                  </a:lnTo>
                  <a:lnTo>
                    <a:pt x="537654" y="93497"/>
                  </a:lnTo>
                  <a:lnTo>
                    <a:pt x="561035" y="93497"/>
                  </a:lnTo>
                  <a:lnTo>
                    <a:pt x="561035" y="116878"/>
                  </a:lnTo>
                  <a:lnTo>
                    <a:pt x="537654" y="116878"/>
                  </a:lnTo>
                  <a:lnTo>
                    <a:pt x="537654" y="140246"/>
                  </a:lnTo>
                  <a:lnTo>
                    <a:pt x="514273" y="140246"/>
                  </a:lnTo>
                  <a:lnTo>
                    <a:pt x="514273" y="187007"/>
                  </a:lnTo>
                  <a:lnTo>
                    <a:pt x="490893" y="187007"/>
                  </a:lnTo>
                  <a:lnTo>
                    <a:pt x="490893" y="210375"/>
                  </a:lnTo>
                  <a:lnTo>
                    <a:pt x="514273" y="210375"/>
                  </a:lnTo>
                  <a:lnTo>
                    <a:pt x="514273" y="233756"/>
                  </a:lnTo>
                  <a:lnTo>
                    <a:pt x="537654" y="233756"/>
                  </a:lnTo>
                  <a:lnTo>
                    <a:pt x="537654" y="280504"/>
                  </a:lnTo>
                  <a:lnTo>
                    <a:pt x="514273" y="280504"/>
                  </a:lnTo>
                  <a:lnTo>
                    <a:pt x="514273" y="303885"/>
                  </a:lnTo>
                  <a:lnTo>
                    <a:pt x="490893" y="303885"/>
                  </a:lnTo>
                  <a:lnTo>
                    <a:pt x="490893" y="327266"/>
                  </a:lnTo>
                  <a:lnTo>
                    <a:pt x="467525" y="327266"/>
                  </a:lnTo>
                  <a:lnTo>
                    <a:pt x="467525" y="374015"/>
                  </a:lnTo>
                  <a:lnTo>
                    <a:pt x="444144" y="374015"/>
                  </a:lnTo>
                  <a:lnTo>
                    <a:pt x="444144" y="444144"/>
                  </a:lnTo>
                  <a:lnTo>
                    <a:pt x="467525" y="444144"/>
                  </a:lnTo>
                  <a:lnTo>
                    <a:pt x="467525" y="420763"/>
                  </a:lnTo>
                  <a:lnTo>
                    <a:pt x="490893" y="420763"/>
                  </a:lnTo>
                  <a:lnTo>
                    <a:pt x="514273" y="420763"/>
                  </a:lnTo>
                  <a:lnTo>
                    <a:pt x="537654" y="420763"/>
                  </a:lnTo>
                  <a:lnTo>
                    <a:pt x="537654" y="397383"/>
                  </a:lnTo>
                  <a:lnTo>
                    <a:pt x="514273" y="397383"/>
                  </a:lnTo>
                  <a:lnTo>
                    <a:pt x="490893" y="397383"/>
                  </a:lnTo>
                  <a:lnTo>
                    <a:pt x="490893" y="374015"/>
                  </a:lnTo>
                  <a:lnTo>
                    <a:pt x="514273" y="374015"/>
                  </a:lnTo>
                  <a:lnTo>
                    <a:pt x="537654" y="374015"/>
                  </a:lnTo>
                  <a:lnTo>
                    <a:pt x="561035" y="374015"/>
                  </a:lnTo>
                  <a:lnTo>
                    <a:pt x="561035" y="327266"/>
                  </a:lnTo>
                  <a:lnTo>
                    <a:pt x="537654" y="327266"/>
                  </a:lnTo>
                  <a:lnTo>
                    <a:pt x="537654" y="350634"/>
                  </a:lnTo>
                  <a:lnTo>
                    <a:pt x="514273" y="350634"/>
                  </a:lnTo>
                  <a:lnTo>
                    <a:pt x="514273" y="327266"/>
                  </a:lnTo>
                  <a:lnTo>
                    <a:pt x="537654" y="327266"/>
                  </a:lnTo>
                  <a:lnTo>
                    <a:pt x="537654" y="303885"/>
                  </a:lnTo>
                  <a:lnTo>
                    <a:pt x="561035" y="303885"/>
                  </a:lnTo>
                  <a:lnTo>
                    <a:pt x="561035" y="233756"/>
                  </a:lnTo>
                  <a:lnTo>
                    <a:pt x="584403" y="233756"/>
                  </a:lnTo>
                  <a:lnTo>
                    <a:pt x="607783" y="233756"/>
                  </a:lnTo>
                  <a:lnTo>
                    <a:pt x="607783" y="187007"/>
                  </a:lnTo>
                  <a:lnTo>
                    <a:pt x="584403" y="187007"/>
                  </a:lnTo>
                  <a:lnTo>
                    <a:pt x="584403" y="163626"/>
                  </a:lnTo>
                  <a:lnTo>
                    <a:pt x="561035" y="163626"/>
                  </a:lnTo>
                  <a:lnTo>
                    <a:pt x="561035" y="140246"/>
                  </a:lnTo>
                  <a:lnTo>
                    <a:pt x="584403" y="140246"/>
                  </a:lnTo>
                  <a:lnTo>
                    <a:pt x="607783" y="140246"/>
                  </a:lnTo>
                  <a:lnTo>
                    <a:pt x="607783" y="116878"/>
                  </a:lnTo>
                  <a:lnTo>
                    <a:pt x="584403" y="116878"/>
                  </a:lnTo>
                  <a:lnTo>
                    <a:pt x="584403" y="46748"/>
                  </a:lnTo>
                  <a:lnTo>
                    <a:pt x="607783" y="46748"/>
                  </a:lnTo>
                  <a:lnTo>
                    <a:pt x="607783" y="0"/>
                  </a:lnTo>
                  <a:close/>
                </a:path>
                <a:path w="771525" h="467994">
                  <a:moveTo>
                    <a:pt x="631151" y="420763"/>
                  </a:moveTo>
                  <a:lnTo>
                    <a:pt x="607783" y="420763"/>
                  </a:lnTo>
                  <a:lnTo>
                    <a:pt x="607783" y="397383"/>
                  </a:lnTo>
                  <a:lnTo>
                    <a:pt x="584403" y="397383"/>
                  </a:lnTo>
                  <a:lnTo>
                    <a:pt x="561035" y="397383"/>
                  </a:lnTo>
                  <a:lnTo>
                    <a:pt x="561035" y="420763"/>
                  </a:lnTo>
                  <a:lnTo>
                    <a:pt x="584403" y="420763"/>
                  </a:lnTo>
                  <a:lnTo>
                    <a:pt x="584403" y="444144"/>
                  </a:lnTo>
                  <a:lnTo>
                    <a:pt x="607783" y="444144"/>
                  </a:lnTo>
                  <a:lnTo>
                    <a:pt x="631151" y="444144"/>
                  </a:lnTo>
                  <a:lnTo>
                    <a:pt x="631151" y="420763"/>
                  </a:lnTo>
                  <a:close/>
                </a:path>
                <a:path w="771525" h="467994">
                  <a:moveTo>
                    <a:pt x="701281" y="397383"/>
                  </a:moveTo>
                  <a:lnTo>
                    <a:pt x="677913" y="397383"/>
                  </a:lnTo>
                  <a:lnTo>
                    <a:pt x="654532" y="397383"/>
                  </a:lnTo>
                  <a:lnTo>
                    <a:pt x="654532" y="374015"/>
                  </a:lnTo>
                  <a:lnTo>
                    <a:pt x="631151" y="374015"/>
                  </a:lnTo>
                  <a:lnTo>
                    <a:pt x="631151" y="420763"/>
                  </a:lnTo>
                  <a:lnTo>
                    <a:pt x="654532" y="420763"/>
                  </a:lnTo>
                  <a:lnTo>
                    <a:pt x="654532" y="467512"/>
                  </a:lnTo>
                  <a:lnTo>
                    <a:pt x="677913" y="467512"/>
                  </a:lnTo>
                  <a:lnTo>
                    <a:pt x="701281" y="467512"/>
                  </a:lnTo>
                  <a:lnTo>
                    <a:pt x="701281" y="444144"/>
                  </a:lnTo>
                  <a:lnTo>
                    <a:pt x="677913" y="444144"/>
                  </a:lnTo>
                  <a:lnTo>
                    <a:pt x="677913" y="420763"/>
                  </a:lnTo>
                  <a:lnTo>
                    <a:pt x="701281" y="420763"/>
                  </a:lnTo>
                  <a:lnTo>
                    <a:pt x="701281" y="397383"/>
                  </a:lnTo>
                  <a:close/>
                </a:path>
                <a:path w="771525" h="467994">
                  <a:moveTo>
                    <a:pt x="724662" y="420763"/>
                  </a:moveTo>
                  <a:lnTo>
                    <a:pt x="701281" y="420763"/>
                  </a:lnTo>
                  <a:lnTo>
                    <a:pt x="701281" y="444144"/>
                  </a:lnTo>
                  <a:lnTo>
                    <a:pt x="724662" y="444144"/>
                  </a:lnTo>
                  <a:lnTo>
                    <a:pt x="724662" y="420763"/>
                  </a:lnTo>
                  <a:close/>
                </a:path>
                <a:path w="771525" h="467994">
                  <a:moveTo>
                    <a:pt x="748030" y="327266"/>
                  </a:moveTo>
                  <a:lnTo>
                    <a:pt x="724662" y="327266"/>
                  </a:lnTo>
                  <a:lnTo>
                    <a:pt x="724662" y="350634"/>
                  </a:lnTo>
                  <a:lnTo>
                    <a:pt x="748030" y="350634"/>
                  </a:lnTo>
                  <a:lnTo>
                    <a:pt x="748030" y="327266"/>
                  </a:lnTo>
                  <a:close/>
                </a:path>
                <a:path w="771525" h="467994">
                  <a:moveTo>
                    <a:pt x="771410" y="374015"/>
                  </a:moveTo>
                  <a:lnTo>
                    <a:pt x="748030" y="374015"/>
                  </a:lnTo>
                  <a:lnTo>
                    <a:pt x="724662" y="374015"/>
                  </a:lnTo>
                  <a:lnTo>
                    <a:pt x="701281" y="374015"/>
                  </a:lnTo>
                  <a:lnTo>
                    <a:pt x="701281" y="397383"/>
                  </a:lnTo>
                  <a:lnTo>
                    <a:pt x="724662" y="397383"/>
                  </a:lnTo>
                  <a:lnTo>
                    <a:pt x="724662" y="420763"/>
                  </a:lnTo>
                  <a:lnTo>
                    <a:pt x="748030" y="420763"/>
                  </a:lnTo>
                  <a:lnTo>
                    <a:pt x="748030" y="444144"/>
                  </a:lnTo>
                  <a:lnTo>
                    <a:pt x="771410" y="444144"/>
                  </a:lnTo>
                  <a:lnTo>
                    <a:pt x="771410" y="3740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79534" y="811219"/>
              <a:ext cx="958850" cy="958215"/>
            </a:xfrm>
            <a:custGeom>
              <a:avLst/>
              <a:gdLst/>
              <a:ahLst/>
              <a:cxnLst/>
              <a:rect l="l" t="t" r="r" b="b"/>
              <a:pathLst>
                <a:path w="958850" h="958214">
                  <a:moveTo>
                    <a:pt x="116878" y="841159"/>
                  </a:moveTo>
                  <a:lnTo>
                    <a:pt x="46748" y="841159"/>
                  </a:lnTo>
                  <a:lnTo>
                    <a:pt x="46748" y="911288"/>
                  </a:lnTo>
                  <a:lnTo>
                    <a:pt x="116878" y="911288"/>
                  </a:lnTo>
                  <a:lnTo>
                    <a:pt x="116878" y="841159"/>
                  </a:lnTo>
                  <a:close/>
                </a:path>
                <a:path w="958850" h="958214">
                  <a:moveTo>
                    <a:pt x="116878" y="46380"/>
                  </a:moveTo>
                  <a:lnTo>
                    <a:pt x="46748" y="46380"/>
                  </a:lnTo>
                  <a:lnTo>
                    <a:pt x="46748" y="116497"/>
                  </a:lnTo>
                  <a:lnTo>
                    <a:pt x="116878" y="116497"/>
                  </a:lnTo>
                  <a:lnTo>
                    <a:pt x="116878" y="46380"/>
                  </a:lnTo>
                  <a:close/>
                </a:path>
                <a:path w="958850" h="958214">
                  <a:moveTo>
                    <a:pt x="163639" y="795020"/>
                  </a:moveTo>
                  <a:lnTo>
                    <a:pt x="0" y="795020"/>
                  </a:lnTo>
                  <a:lnTo>
                    <a:pt x="0" y="817880"/>
                  </a:lnTo>
                  <a:lnTo>
                    <a:pt x="0" y="934720"/>
                  </a:lnTo>
                  <a:lnTo>
                    <a:pt x="0" y="957580"/>
                  </a:lnTo>
                  <a:lnTo>
                    <a:pt x="163639" y="957580"/>
                  </a:lnTo>
                  <a:lnTo>
                    <a:pt x="163639" y="934720"/>
                  </a:lnTo>
                  <a:lnTo>
                    <a:pt x="23380" y="934720"/>
                  </a:lnTo>
                  <a:lnTo>
                    <a:pt x="23380" y="817880"/>
                  </a:lnTo>
                  <a:lnTo>
                    <a:pt x="140258" y="817880"/>
                  </a:lnTo>
                  <a:lnTo>
                    <a:pt x="140258" y="934669"/>
                  </a:lnTo>
                  <a:lnTo>
                    <a:pt x="163639" y="934669"/>
                  </a:lnTo>
                  <a:lnTo>
                    <a:pt x="163639" y="817880"/>
                  </a:lnTo>
                  <a:lnTo>
                    <a:pt x="163639" y="795020"/>
                  </a:lnTo>
                  <a:close/>
                </a:path>
                <a:path w="958850" h="958214">
                  <a:moveTo>
                    <a:pt x="163639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39700"/>
                  </a:lnTo>
                  <a:lnTo>
                    <a:pt x="0" y="163830"/>
                  </a:lnTo>
                  <a:lnTo>
                    <a:pt x="163639" y="163830"/>
                  </a:lnTo>
                  <a:lnTo>
                    <a:pt x="163639" y="139877"/>
                  </a:lnTo>
                  <a:lnTo>
                    <a:pt x="163639" y="139700"/>
                  </a:lnTo>
                  <a:lnTo>
                    <a:pt x="163639" y="22999"/>
                  </a:lnTo>
                  <a:lnTo>
                    <a:pt x="140258" y="22999"/>
                  </a:lnTo>
                  <a:lnTo>
                    <a:pt x="140258" y="139700"/>
                  </a:lnTo>
                  <a:lnTo>
                    <a:pt x="23380" y="139700"/>
                  </a:lnTo>
                  <a:lnTo>
                    <a:pt x="23380" y="22860"/>
                  </a:lnTo>
                  <a:lnTo>
                    <a:pt x="163639" y="22860"/>
                  </a:lnTo>
                  <a:lnTo>
                    <a:pt x="163639" y="0"/>
                  </a:lnTo>
                  <a:close/>
                </a:path>
                <a:path w="958850" h="958214">
                  <a:moveTo>
                    <a:pt x="607783" y="864539"/>
                  </a:moveTo>
                  <a:lnTo>
                    <a:pt x="584403" y="864539"/>
                  </a:lnTo>
                  <a:lnTo>
                    <a:pt x="561022" y="864539"/>
                  </a:lnTo>
                  <a:lnTo>
                    <a:pt x="561022" y="887907"/>
                  </a:lnTo>
                  <a:lnTo>
                    <a:pt x="537654" y="887907"/>
                  </a:lnTo>
                  <a:lnTo>
                    <a:pt x="537654" y="911288"/>
                  </a:lnTo>
                  <a:lnTo>
                    <a:pt x="561022" y="911288"/>
                  </a:lnTo>
                  <a:lnTo>
                    <a:pt x="584403" y="911288"/>
                  </a:lnTo>
                  <a:lnTo>
                    <a:pt x="584403" y="887907"/>
                  </a:lnTo>
                  <a:lnTo>
                    <a:pt x="607783" y="887907"/>
                  </a:lnTo>
                  <a:lnTo>
                    <a:pt x="607783" y="864539"/>
                  </a:lnTo>
                  <a:close/>
                </a:path>
                <a:path w="958850" h="958214">
                  <a:moveTo>
                    <a:pt x="631151" y="934669"/>
                  </a:moveTo>
                  <a:lnTo>
                    <a:pt x="607783" y="934669"/>
                  </a:lnTo>
                  <a:lnTo>
                    <a:pt x="584403" y="934669"/>
                  </a:lnTo>
                  <a:lnTo>
                    <a:pt x="561022" y="934669"/>
                  </a:lnTo>
                  <a:lnTo>
                    <a:pt x="561022" y="958037"/>
                  </a:lnTo>
                  <a:lnTo>
                    <a:pt x="584403" y="958037"/>
                  </a:lnTo>
                  <a:lnTo>
                    <a:pt x="607783" y="958037"/>
                  </a:lnTo>
                  <a:lnTo>
                    <a:pt x="631151" y="958037"/>
                  </a:lnTo>
                  <a:lnTo>
                    <a:pt x="631151" y="934669"/>
                  </a:lnTo>
                  <a:close/>
                </a:path>
                <a:path w="958850" h="958214">
                  <a:moveTo>
                    <a:pt x="771410" y="934669"/>
                  </a:moveTo>
                  <a:lnTo>
                    <a:pt x="748042" y="934669"/>
                  </a:lnTo>
                  <a:lnTo>
                    <a:pt x="724662" y="934669"/>
                  </a:lnTo>
                  <a:lnTo>
                    <a:pt x="724662" y="958037"/>
                  </a:lnTo>
                  <a:lnTo>
                    <a:pt x="748042" y="958037"/>
                  </a:lnTo>
                  <a:lnTo>
                    <a:pt x="771410" y="958037"/>
                  </a:lnTo>
                  <a:lnTo>
                    <a:pt x="771410" y="934669"/>
                  </a:lnTo>
                  <a:close/>
                </a:path>
                <a:path w="958850" h="958214">
                  <a:moveTo>
                    <a:pt x="818159" y="794410"/>
                  </a:moveTo>
                  <a:lnTo>
                    <a:pt x="794791" y="794410"/>
                  </a:lnTo>
                  <a:lnTo>
                    <a:pt x="794791" y="817791"/>
                  </a:lnTo>
                  <a:lnTo>
                    <a:pt x="818159" y="817791"/>
                  </a:lnTo>
                  <a:lnTo>
                    <a:pt x="818159" y="794410"/>
                  </a:lnTo>
                  <a:close/>
                </a:path>
                <a:path w="958850" h="958214">
                  <a:moveTo>
                    <a:pt x="864920" y="748030"/>
                  </a:moveTo>
                  <a:lnTo>
                    <a:pt x="748042" y="748030"/>
                  </a:lnTo>
                  <a:lnTo>
                    <a:pt x="748042" y="770890"/>
                  </a:lnTo>
                  <a:lnTo>
                    <a:pt x="748042" y="840740"/>
                  </a:lnTo>
                  <a:lnTo>
                    <a:pt x="748042" y="864870"/>
                  </a:lnTo>
                  <a:lnTo>
                    <a:pt x="864920" y="864870"/>
                  </a:lnTo>
                  <a:lnTo>
                    <a:pt x="864920" y="841159"/>
                  </a:lnTo>
                  <a:lnTo>
                    <a:pt x="864920" y="840740"/>
                  </a:lnTo>
                  <a:lnTo>
                    <a:pt x="864920" y="771029"/>
                  </a:lnTo>
                  <a:lnTo>
                    <a:pt x="841540" y="771029"/>
                  </a:lnTo>
                  <a:lnTo>
                    <a:pt x="841540" y="840740"/>
                  </a:lnTo>
                  <a:lnTo>
                    <a:pt x="771410" y="840740"/>
                  </a:lnTo>
                  <a:lnTo>
                    <a:pt x="771410" y="770890"/>
                  </a:lnTo>
                  <a:lnTo>
                    <a:pt x="864920" y="770890"/>
                  </a:lnTo>
                  <a:lnTo>
                    <a:pt x="864920" y="748030"/>
                  </a:lnTo>
                  <a:close/>
                </a:path>
                <a:path w="958850" h="958214">
                  <a:moveTo>
                    <a:pt x="911669" y="46380"/>
                  </a:moveTo>
                  <a:lnTo>
                    <a:pt x="841540" y="46380"/>
                  </a:lnTo>
                  <a:lnTo>
                    <a:pt x="841540" y="116497"/>
                  </a:lnTo>
                  <a:lnTo>
                    <a:pt x="911669" y="116497"/>
                  </a:lnTo>
                  <a:lnTo>
                    <a:pt x="911669" y="46380"/>
                  </a:lnTo>
                  <a:close/>
                </a:path>
                <a:path w="958850" h="958214">
                  <a:moveTo>
                    <a:pt x="958418" y="0"/>
                  </a:moveTo>
                  <a:lnTo>
                    <a:pt x="794791" y="0"/>
                  </a:lnTo>
                  <a:lnTo>
                    <a:pt x="794791" y="22860"/>
                  </a:lnTo>
                  <a:lnTo>
                    <a:pt x="794791" y="139700"/>
                  </a:lnTo>
                  <a:lnTo>
                    <a:pt x="794791" y="163830"/>
                  </a:lnTo>
                  <a:lnTo>
                    <a:pt x="958418" y="163830"/>
                  </a:lnTo>
                  <a:lnTo>
                    <a:pt x="958418" y="139877"/>
                  </a:lnTo>
                  <a:lnTo>
                    <a:pt x="958418" y="139700"/>
                  </a:lnTo>
                  <a:lnTo>
                    <a:pt x="958418" y="22999"/>
                  </a:lnTo>
                  <a:lnTo>
                    <a:pt x="935037" y="22999"/>
                  </a:lnTo>
                  <a:lnTo>
                    <a:pt x="935037" y="139700"/>
                  </a:lnTo>
                  <a:lnTo>
                    <a:pt x="818159" y="139700"/>
                  </a:lnTo>
                  <a:lnTo>
                    <a:pt x="818159" y="22860"/>
                  </a:lnTo>
                  <a:lnTo>
                    <a:pt x="958418" y="22860"/>
                  </a:lnTo>
                  <a:lnTo>
                    <a:pt x="95841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790" y="1033901"/>
            <a:ext cx="8879840" cy="72326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789"/>
              </a:lnSpc>
              <a:spcBef>
                <a:spcPts val="26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drawings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objects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lines.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Remember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hidden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detail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represented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dotted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line.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r>
              <a:rPr sz="1600" spc="3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‘Y’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dimensions.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(Use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ruler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measure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views)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orthq5.cdr</dc:title>
  <dc:creator>BY V.RYAN</dc:creator>
  <cp:keywords>ORTHOGRAPHIC DRAWING EXERCISE</cp:keywords>
  <cp:lastModifiedBy>Vincent RYan</cp:lastModifiedBy>
  <cp:revision>1</cp:revision>
  <dcterms:created xsi:type="dcterms:W3CDTF">2023-11-07T13:35:28Z</dcterms:created>
  <dcterms:modified xsi:type="dcterms:W3CDTF">2023-11-07T13:35:43Z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2023-11-07T00:00:00Z</vt:filetime>
  </property>
  <property fmtid="{D5CDD505-2E9C-101B-9397-08002B2CF9AE}" pid="5" name="Producer">
    <vt:lpwstr>Corel PDF Engine Version 19.1.0.419</vt:lpwstr>
  </property>
</Properties>
</file>