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6902" y="100699"/>
            <a:ext cx="10465435" cy="457200"/>
          </a:xfrm>
          <a:custGeom>
            <a:avLst/>
            <a:gdLst/>
            <a:ahLst/>
            <a:cxnLst/>
            <a:rect l="l" t="t" r="r" b="b"/>
            <a:pathLst>
              <a:path w="10465435" h="457200">
                <a:moveTo>
                  <a:pt x="10464807" y="0"/>
                </a:moveTo>
                <a:lnTo>
                  <a:pt x="0" y="0"/>
                </a:lnTo>
                <a:lnTo>
                  <a:pt x="0" y="457200"/>
                </a:lnTo>
                <a:lnTo>
                  <a:pt x="10464807" y="457200"/>
                </a:lnTo>
                <a:lnTo>
                  <a:pt x="10464807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technologystudent.com/despro_flsh/third6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64598" y="95220"/>
            <a:ext cx="5356860" cy="41465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073785">
              <a:lnSpc>
                <a:spcPct val="100000"/>
              </a:lnSpc>
              <a:spcBef>
                <a:spcPts val="405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1600" b="1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14"/>
              </a:spcBef>
              <a:tabLst>
                <a:tab pos="2217420" algn="l"/>
                <a:tab pos="4241165" algn="l"/>
              </a:tabLst>
            </a:pP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sz="6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900" spc="-15" baseline="9259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900" spc="104" baseline="925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00" baseline="9259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900" spc="112" baseline="925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00" spc="-30" baseline="9259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900" baseline="9259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809332" y="379118"/>
            <a:ext cx="53530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" name="object 4"/>
          <p:cNvGrpSpPr>
            <a:grpSpLocks noGrp="1" noUngrp="1" noRot="1" noMove="1" noResize="1"/>
          </p:cNvGrpSpPr>
          <p:nvPr/>
        </p:nvGrpSpPr>
        <p:grpSpPr>
          <a:xfrm>
            <a:off x="2783898" y="5250102"/>
            <a:ext cx="6341110" cy="1647825"/>
            <a:chOff x="2783898" y="5250102"/>
            <a:chExt cx="6341110" cy="1647825"/>
          </a:xfrm>
        </p:grpSpPr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14380" y="5253912"/>
              <a:ext cx="4221480" cy="1629410"/>
            </a:xfrm>
            <a:custGeom>
              <a:avLst/>
              <a:gdLst/>
              <a:ahLst/>
              <a:cxnLst/>
              <a:rect l="l" t="t" r="r" b="b"/>
              <a:pathLst>
                <a:path w="4221480" h="1629409">
                  <a:moveTo>
                    <a:pt x="0" y="1629276"/>
                  </a:moveTo>
                  <a:lnTo>
                    <a:pt x="4220982" y="1629276"/>
                  </a:lnTo>
                  <a:lnTo>
                    <a:pt x="4220982" y="0"/>
                  </a:lnTo>
                  <a:lnTo>
                    <a:pt x="0" y="0"/>
                  </a:lnTo>
                  <a:lnTo>
                    <a:pt x="0" y="1629276"/>
                  </a:lnTo>
                  <a:close/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90248" y="6891479"/>
              <a:ext cx="6328410" cy="0"/>
            </a:xfrm>
            <a:custGeom>
              <a:avLst/>
              <a:gdLst/>
              <a:ahLst/>
              <a:cxnLst/>
              <a:rect l="l" t="t" r="r" b="b"/>
              <a:pathLst>
                <a:path w="6328409">
                  <a:moveTo>
                    <a:pt x="0" y="0"/>
                  </a:moveTo>
                  <a:lnTo>
                    <a:pt x="6327788" y="0"/>
                  </a:lnTo>
                </a:path>
              </a:pathLst>
            </a:custGeom>
            <a:ln w="12701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29701" y="6898375"/>
            <a:ext cx="19335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2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56687" y="6898375"/>
            <a:ext cx="1600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sz="24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59630" y="2302000"/>
            <a:ext cx="16859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2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0" name="object 10"/>
          <p:cNvGrpSpPr>
            <a:grpSpLocks noGrp="1" noUngrp="1" noRot="1" noMove="1" noResize="1"/>
          </p:cNvGrpSpPr>
          <p:nvPr/>
        </p:nvGrpSpPr>
        <p:grpSpPr>
          <a:xfrm>
            <a:off x="2957794" y="2471974"/>
            <a:ext cx="7360920" cy="3761104"/>
            <a:chOff x="2957794" y="2471974"/>
            <a:chExt cx="7360920" cy="3761104"/>
          </a:xfrm>
        </p:grpSpPr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29006" y="2475784"/>
              <a:ext cx="2785745" cy="2785745"/>
            </a:xfrm>
            <a:custGeom>
              <a:avLst/>
              <a:gdLst/>
              <a:ahLst/>
              <a:cxnLst/>
              <a:rect l="l" t="t" r="r" b="b"/>
              <a:pathLst>
                <a:path w="2785745" h="2785745">
                  <a:moveTo>
                    <a:pt x="0" y="2785607"/>
                  </a:moveTo>
                  <a:lnTo>
                    <a:pt x="2785609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62245" y="5718139"/>
              <a:ext cx="210820" cy="219075"/>
            </a:xfrm>
            <a:custGeom>
              <a:avLst/>
              <a:gdLst/>
              <a:ahLst/>
              <a:cxnLst/>
              <a:rect l="l" t="t" r="r" b="b"/>
              <a:pathLst>
                <a:path w="210820" h="219075">
                  <a:moveTo>
                    <a:pt x="105177" y="218818"/>
                  </a:moveTo>
                  <a:lnTo>
                    <a:pt x="105177" y="0"/>
                  </a:lnTo>
                </a:path>
                <a:path w="210820" h="219075">
                  <a:moveTo>
                    <a:pt x="210357" y="109407"/>
                  </a:moveTo>
                  <a:lnTo>
                    <a:pt x="0" y="10940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1604" y="2740067"/>
              <a:ext cx="7093584" cy="3489325"/>
            </a:xfrm>
            <a:custGeom>
              <a:avLst/>
              <a:gdLst/>
              <a:ahLst/>
              <a:cxnLst/>
              <a:rect l="l" t="t" r="r" b="b"/>
              <a:pathLst>
                <a:path w="7093584" h="3489325">
                  <a:moveTo>
                    <a:pt x="7093559" y="3488940"/>
                  </a:moveTo>
                  <a:lnTo>
                    <a:pt x="7093559" y="0"/>
                  </a:lnTo>
                  <a:lnTo>
                    <a:pt x="0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1626" y="2723132"/>
            <a:ext cx="9994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5" name="object 15"/>
          <p:cNvGrpSpPr>
            <a:grpSpLocks noGrp="1" noUngrp="1" noRot="1" noMove="1" noResize="1"/>
          </p:cNvGrpSpPr>
          <p:nvPr/>
        </p:nvGrpSpPr>
        <p:grpSpPr>
          <a:xfrm>
            <a:off x="512693" y="3185850"/>
            <a:ext cx="9545955" cy="3712210"/>
            <a:chOff x="512693" y="3185850"/>
            <a:chExt cx="9545955" cy="3712210"/>
          </a:xfrm>
        </p:grpSpPr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11222" y="5260568"/>
              <a:ext cx="6741159" cy="1631314"/>
            </a:xfrm>
            <a:custGeom>
              <a:avLst/>
              <a:gdLst/>
              <a:ahLst/>
              <a:cxnLst/>
              <a:rect l="l" t="t" r="r" b="b"/>
              <a:pathLst>
                <a:path w="6741159" h="1631315">
                  <a:moveTo>
                    <a:pt x="2101330" y="930665"/>
                  </a:moveTo>
                  <a:lnTo>
                    <a:pt x="2101330" y="930665"/>
                  </a:lnTo>
                  <a:lnTo>
                    <a:pt x="2101330" y="561257"/>
                  </a:lnTo>
                  <a:lnTo>
                    <a:pt x="2070418" y="520986"/>
                  </a:lnTo>
                  <a:lnTo>
                    <a:pt x="2038753" y="482244"/>
                  </a:lnTo>
                  <a:lnTo>
                    <a:pt x="2006365" y="445029"/>
                  </a:lnTo>
                  <a:lnTo>
                    <a:pt x="1973280" y="409336"/>
                  </a:lnTo>
                  <a:lnTo>
                    <a:pt x="1939529" y="375161"/>
                  </a:lnTo>
                  <a:lnTo>
                    <a:pt x="1905139" y="342502"/>
                  </a:lnTo>
                  <a:lnTo>
                    <a:pt x="1870138" y="311355"/>
                  </a:lnTo>
                  <a:lnTo>
                    <a:pt x="1834556" y="281715"/>
                  </a:lnTo>
                  <a:lnTo>
                    <a:pt x="1798420" y="253579"/>
                  </a:lnTo>
                  <a:lnTo>
                    <a:pt x="1761760" y="226945"/>
                  </a:lnTo>
                  <a:lnTo>
                    <a:pt x="1724603" y="201807"/>
                  </a:lnTo>
                  <a:lnTo>
                    <a:pt x="1686978" y="178163"/>
                  </a:lnTo>
                  <a:lnTo>
                    <a:pt x="1648913" y="156008"/>
                  </a:lnTo>
                  <a:lnTo>
                    <a:pt x="1610438" y="135340"/>
                  </a:lnTo>
                  <a:lnTo>
                    <a:pt x="1571579" y="116154"/>
                  </a:lnTo>
                  <a:lnTo>
                    <a:pt x="1532367" y="98447"/>
                  </a:lnTo>
                  <a:lnTo>
                    <a:pt x="1492829" y="82216"/>
                  </a:lnTo>
                  <a:lnTo>
                    <a:pt x="1452993" y="67456"/>
                  </a:lnTo>
                  <a:lnTo>
                    <a:pt x="1412888" y="54164"/>
                  </a:lnTo>
                  <a:lnTo>
                    <a:pt x="1372543" y="42336"/>
                  </a:lnTo>
                  <a:lnTo>
                    <a:pt x="1331987" y="31969"/>
                  </a:lnTo>
                  <a:lnTo>
                    <a:pt x="1291246" y="23060"/>
                  </a:lnTo>
                  <a:lnTo>
                    <a:pt x="1250351" y="15604"/>
                  </a:lnTo>
                  <a:lnTo>
                    <a:pt x="1209328" y="9598"/>
                  </a:lnTo>
                  <a:lnTo>
                    <a:pt x="1168208" y="5038"/>
                  </a:lnTo>
                  <a:lnTo>
                    <a:pt x="1127018" y="1921"/>
                  </a:lnTo>
                  <a:lnTo>
                    <a:pt x="1085787" y="242"/>
                  </a:lnTo>
                  <a:lnTo>
                    <a:pt x="1044543" y="0"/>
                  </a:lnTo>
                  <a:lnTo>
                    <a:pt x="1003314" y="1188"/>
                  </a:lnTo>
                  <a:lnTo>
                    <a:pt x="962130" y="3806"/>
                  </a:lnTo>
                  <a:lnTo>
                    <a:pt x="921018" y="7847"/>
                  </a:lnTo>
                  <a:lnTo>
                    <a:pt x="880007" y="13310"/>
                  </a:lnTo>
                  <a:lnTo>
                    <a:pt x="839125" y="20190"/>
                  </a:lnTo>
                  <a:lnTo>
                    <a:pt x="798401" y="28483"/>
                  </a:lnTo>
                  <a:lnTo>
                    <a:pt x="757864" y="38186"/>
                  </a:lnTo>
                  <a:lnTo>
                    <a:pt x="717541" y="49296"/>
                  </a:lnTo>
                  <a:lnTo>
                    <a:pt x="677462" y="61809"/>
                  </a:lnTo>
                  <a:lnTo>
                    <a:pt x="637654" y="75721"/>
                  </a:lnTo>
                  <a:lnTo>
                    <a:pt x="598146" y="91028"/>
                  </a:lnTo>
                  <a:lnTo>
                    <a:pt x="558967" y="107727"/>
                  </a:lnTo>
                  <a:lnTo>
                    <a:pt x="520145" y="125814"/>
                  </a:lnTo>
                  <a:lnTo>
                    <a:pt x="481709" y="145286"/>
                  </a:lnTo>
                  <a:lnTo>
                    <a:pt x="443686" y="166139"/>
                  </a:lnTo>
                  <a:lnTo>
                    <a:pt x="406105" y="188370"/>
                  </a:lnTo>
                  <a:lnTo>
                    <a:pt x="368996" y="211974"/>
                  </a:lnTo>
                  <a:lnTo>
                    <a:pt x="332385" y="236948"/>
                  </a:lnTo>
                  <a:lnTo>
                    <a:pt x="296303" y="263289"/>
                  </a:lnTo>
                  <a:lnTo>
                    <a:pt x="260776" y="290993"/>
                  </a:lnTo>
                  <a:lnTo>
                    <a:pt x="225834" y="320056"/>
                  </a:lnTo>
                  <a:lnTo>
                    <a:pt x="191506" y="350474"/>
                  </a:lnTo>
                  <a:lnTo>
                    <a:pt x="157818" y="382245"/>
                  </a:lnTo>
                  <a:lnTo>
                    <a:pt x="124801" y="415364"/>
                  </a:lnTo>
                  <a:lnTo>
                    <a:pt x="92482" y="449827"/>
                  </a:lnTo>
                  <a:lnTo>
                    <a:pt x="60890" y="485632"/>
                  </a:lnTo>
                  <a:lnTo>
                    <a:pt x="30053" y="522775"/>
                  </a:lnTo>
                  <a:lnTo>
                    <a:pt x="0" y="561251"/>
                  </a:lnTo>
                  <a:lnTo>
                    <a:pt x="0" y="1631105"/>
                  </a:lnTo>
                  <a:lnTo>
                    <a:pt x="4222846" y="1631105"/>
                  </a:lnTo>
                  <a:lnTo>
                    <a:pt x="4222846" y="1272077"/>
                  </a:lnTo>
                </a:path>
                <a:path w="6741159" h="1631315">
                  <a:moveTo>
                    <a:pt x="4880213" y="930355"/>
                  </a:moveTo>
                  <a:lnTo>
                    <a:pt x="6740765" y="930355"/>
                  </a:lnTo>
                  <a:lnTo>
                    <a:pt x="6740765" y="1631105"/>
                  </a:lnTo>
                  <a:lnTo>
                    <a:pt x="4880213" y="1631105"/>
                  </a:lnTo>
                  <a:lnTo>
                    <a:pt x="4880213" y="930355"/>
                  </a:lnTo>
                  <a:close/>
                </a:path>
                <a:path w="6741159" h="1631315">
                  <a:moveTo>
                    <a:pt x="4880213" y="1268233"/>
                  </a:moveTo>
                  <a:lnTo>
                    <a:pt x="6740765" y="1268233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2693" y="3185850"/>
              <a:ext cx="1654807" cy="1161268"/>
            </a:xfrm>
            <a:prstGeom prst="rect">
              <a:avLst/>
            </a:prstGeom>
          </p:spPr>
        </p:pic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3209" y="4189229"/>
              <a:ext cx="303530" cy="227965"/>
            </a:xfrm>
            <a:custGeom>
              <a:avLst/>
              <a:gdLst/>
              <a:ahLst/>
              <a:cxnLst/>
              <a:rect l="l" t="t" r="r" b="b"/>
              <a:pathLst>
                <a:path w="303530" h="227964">
                  <a:moveTo>
                    <a:pt x="250379" y="31240"/>
                  </a:moveTo>
                  <a:lnTo>
                    <a:pt x="0" y="217699"/>
                  </a:lnTo>
                  <a:lnTo>
                    <a:pt x="7588" y="227887"/>
                  </a:lnTo>
                  <a:lnTo>
                    <a:pt x="257967" y="41428"/>
                  </a:lnTo>
                  <a:lnTo>
                    <a:pt x="250379" y="31240"/>
                  </a:lnTo>
                  <a:close/>
                </a:path>
                <a:path w="303530" h="227964">
                  <a:moveTo>
                    <a:pt x="290158" y="28087"/>
                  </a:moveTo>
                  <a:lnTo>
                    <a:pt x="254613" y="28087"/>
                  </a:lnTo>
                  <a:lnTo>
                    <a:pt x="262201" y="38275"/>
                  </a:lnTo>
                  <a:lnTo>
                    <a:pt x="257967" y="41428"/>
                  </a:lnTo>
                  <a:lnTo>
                    <a:pt x="274161" y="63173"/>
                  </a:lnTo>
                  <a:lnTo>
                    <a:pt x="290158" y="28087"/>
                  </a:lnTo>
                  <a:close/>
                </a:path>
                <a:path w="303530" h="227964">
                  <a:moveTo>
                    <a:pt x="254613" y="28087"/>
                  </a:moveTo>
                  <a:lnTo>
                    <a:pt x="250379" y="31240"/>
                  </a:lnTo>
                  <a:lnTo>
                    <a:pt x="257967" y="41428"/>
                  </a:lnTo>
                  <a:lnTo>
                    <a:pt x="262201" y="38275"/>
                  </a:lnTo>
                  <a:lnTo>
                    <a:pt x="254613" y="28087"/>
                  </a:lnTo>
                  <a:close/>
                </a:path>
                <a:path w="303530" h="227964">
                  <a:moveTo>
                    <a:pt x="302964" y="0"/>
                  </a:moveTo>
                  <a:lnTo>
                    <a:pt x="234186" y="9497"/>
                  </a:lnTo>
                  <a:lnTo>
                    <a:pt x="250379" y="31240"/>
                  </a:lnTo>
                  <a:lnTo>
                    <a:pt x="254613" y="28087"/>
                  </a:lnTo>
                  <a:lnTo>
                    <a:pt x="290158" y="28087"/>
                  </a:lnTo>
                  <a:lnTo>
                    <a:pt x="30296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86538" y="4354698"/>
            <a:ext cx="1612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173860" y="4056464"/>
            <a:ext cx="384175" cy="130175"/>
          </a:xfrm>
          <a:custGeom>
            <a:avLst/>
            <a:gdLst/>
            <a:ahLst/>
            <a:cxnLst/>
            <a:rect l="l" t="t" r="r" b="b"/>
            <a:pathLst>
              <a:path w="384175" h="130175">
                <a:moveTo>
                  <a:pt x="60262" y="26087"/>
                </a:moveTo>
                <a:lnTo>
                  <a:pt x="56803" y="38304"/>
                </a:lnTo>
                <a:lnTo>
                  <a:pt x="380559" y="129956"/>
                </a:lnTo>
                <a:lnTo>
                  <a:pt x="384014" y="117739"/>
                </a:lnTo>
                <a:lnTo>
                  <a:pt x="60262" y="26087"/>
                </a:lnTo>
                <a:close/>
              </a:path>
              <a:path w="384175" h="130175">
                <a:moveTo>
                  <a:pt x="67647" y="0"/>
                </a:moveTo>
                <a:lnTo>
                  <a:pt x="0" y="15628"/>
                </a:lnTo>
                <a:lnTo>
                  <a:pt x="49416" y="64397"/>
                </a:lnTo>
                <a:lnTo>
                  <a:pt x="56803" y="38304"/>
                </a:lnTo>
                <a:lnTo>
                  <a:pt x="51728" y="36868"/>
                </a:lnTo>
                <a:lnTo>
                  <a:pt x="55184" y="24649"/>
                </a:lnTo>
                <a:lnTo>
                  <a:pt x="60669" y="24649"/>
                </a:lnTo>
                <a:lnTo>
                  <a:pt x="67647" y="0"/>
                </a:lnTo>
                <a:close/>
              </a:path>
              <a:path w="384175" h="130175">
                <a:moveTo>
                  <a:pt x="55184" y="24649"/>
                </a:moveTo>
                <a:lnTo>
                  <a:pt x="51728" y="36868"/>
                </a:lnTo>
                <a:lnTo>
                  <a:pt x="56803" y="38304"/>
                </a:lnTo>
                <a:lnTo>
                  <a:pt x="60262" y="26087"/>
                </a:lnTo>
                <a:lnTo>
                  <a:pt x="55184" y="24649"/>
                </a:lnTo>
                <a:close/>
              </a:path>
              <a:path w="384175" h="130175">
                <a:moveTo>
                  <a:pt x="60669" y="24649"/>
                </a:moveTo>
                <a:lnTo>
                  <a:pt x="55184" y="24649"/>
                </a:lnTo>
                <a:lnTo>
                  <a:pt x="60262" y="26087"/>
                </a:lnTo>
                <a:lnTo>
                  <a:pt x="60669" y="24649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61624" y="4039055"/>
            <a:ext cx="1612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Y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2" name="object 22"/>
          <p:cNvGrpSpPr>
            <a:grpSpLocks noGrp="1" noUngrp="1" noRot="1" noMove="1" noResize="1"/>
          </p:cNvGrpSpPr>
          <p:nvPr/>
        </p:nvGrpSpPr>
        <p:grpSpPr>
          <a:xfrm>
            <a:off x="113092" y="96889"/>
            <a:ext cx="10473055" cy="7322820"/>
            <a:chOff x="113092" y="96889"/>
            <a:chExt cx="10473055" cy="7322820"/>
          </a:xfrm>
        </p:grpSpPr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1604" y="4590712"/>
              <a:ext cx="5231765" cy="1587500"/>
            </a:xfrm>
            <a:custGeom>
              <a:avLst/>
              <a:gdLst/>
              <a:ahLst/>
              <a:cxnLst/>
              <a:rect l="l" t="t" r="r" b="b"/>
              <a:pathLst>
                <a:path w="5231765" h="1587500">
                  <a:moveTo>
                    <a:pt x="5231725" y="1587506"/>
                  </a:moveTo>
                  <a:lnTo>
                    <a:pt x="5231725" y="0"/>
                  </a:lnTo>
                  <a:lnTo>
                    <a:pt x="0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902" y="100699"/>
              <a:ext cx="10465435" cy="7315200"/>
            </a:xfrm>
            <a:custGeom>
              <a:avLst/>
              <a:gdLst/>
              <a:ahLst/>
              <a:cxnLst/>
              <a:rect l="l" t="t" r="r" b="b"/>
              <a:pathLst>
                <a:path w="10465435" h="7315200">
                  <a:moveTo>
                    <a:pt x="0" y="0"/>
                  </a:moveTo>
                  <a:lnTo>
                    <a:pt x="10464807" y="0"/>
                  </a:lnTo>
                  <a:lnTo>
                    <a:pt x="10464807" y="7315203"/>
                  </a:lnTo>
                  <a:lnTo>
                    <a:pt x="0" y="731520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2883" y="5750944"/>
            <a:ext cx="2200910" cy="49657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146685">
              <a:lnSpc>
                <a:spcPts val="1789"/>
              </a:lnSpc>
              <a:spcBef>
                <a:spcPts val="26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PLEASE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ESTIMATE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MEASUREMENTS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11598" y="6711472"/>
            <a:ext cx="7067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800" spc="-20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800" spc="-1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AFB0B0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9690" y="611348"/>
            <a:ext cx="55378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https://technologystudent.com/despro_flsh/third6.html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7347" y="551785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53313" y="860147"/>
            <a:ext cx="24130" cy="24130"/>
          </a:xfrm>
          <a:custGeom>
            <a:avLst/>
            <a:gdLst/>
            <a:ahLst/>
            <a:cxnLst/>
            <a:rect l="l" t="t" r="r" b="b"/>
            <a:pathLst>
              <a:path w="24129" h="24130">
                <a:moveTo>
                  <a:pt x="24048" y="0"/>
                </a:moveTo>
                <a:lnTo>
                  <a:pt x="0" y="0"/>
                </a:lnTo>
                <a:lnTo>
                  <a:pt x="0" y="24047"/>
                </a:lnTo>
                <a:lnTo>
                  <a:pt x="24048" y="24047"/>
                </a:lnTo>
                <a:lnTo>
                  <a:pt x="24048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0" name="object 30"/>
          <p:cNvGrpSpPr>
            <a:grpSpLocks noGrp="1" noUngrp="1" noRot="1" noMove="1" noResize="1"/>
          </p:cNvGrpSpPr>
          <p:nvPr/>
        </p:nvGrpSpPr>
        <p:grpSpPr>
          <a:xfrm>
            <a:off x="9368524" y="860147"/>
            <a:ext cx="986155" cy="986155"/>
            <a:chOff x="9368524" y="860147"/>
            <a:chExt cx="986155" cy="986155"/>
          </a:xfrm>
        </p:grpSpPr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16618" y="860152"/>
              <a:ext cx="914400" cy="361315"/>
            </a:xfrm>
            <a:custGeom>
              <a:avLst/>
              <a:gdLst/>
              <a:ahLst/>
              <a:cxnLst/>
              <a:rect l="l" t="t" r="r" b="b"/>
              <a:pathLst>
                <a:path w="914400" h="361315">
                  <a:moveTo>
                    <a:pt x="144297" y="192392"/>
                  </a:moveTo>
                  <a:lnTo>
                    <a:pt x="120243" y="192392"/>
                  </a:lnTo>
                  <a:lnTo>
                    <a:pt x="96189" y="192392"/>
                  </a:lnTo>
                  <a:lnTo>
                    <a:pt x="96189" y="216446"/>
                  </a:lnTo>
                  <a:lnTo>
                    <a:pt x="120243" y="216446"/>
                  </a:lnTo>
                  <a:lnTo>
                    <a:pt x="144297" y="216446"/>
                  </a:lnTo>
                  <a:lnTo>
                    <a:pt x="144297" y="192392"/>
                  </a:lnTo>
                  <a:close/>
                </a:path>
                <a:path w="914400" h="361315">
                  <a:moveTo>
                    <a:pt x="168338" y="144297"/>
                  </a:moveTo>
                  <a:lnTo>
                    <a:pt x="144297" y="144297"/>
                  </a:lnTo>
                  <a:lnTo>
                    <a:pt x="144297" y="168351"/>
                  </a:lnTo>
                  <a:lnTo>
                    <a:pt x="168338" y="168351"/>
                  </a:lnTo>
                  <a:lnTo>
                    <a:pt x="168338" y="144297"/>
                  </a:lnTo>
                  <a:close/>
                </a:path>
                <a:path w="914400" h="361315">
                  <a:moveTo>
                    <a:pt x="192392" y="336689"/>
                  </a:moveTo>
                  <a:lnTo>
                    <a:pt x="168338" y="336689"/>
                  </a:lnTo>
                  <a:lnTo>
                    <a:pt x="168338" y="240499"/>
                  </a:lnTo>
                  <a:lnTo>
                    <a:pt x="144297" y="240499"/>
                  </a:lnTo>
                  <a:lnTo>
                    <a:pt x="120243" y="240499"/>
                  </a:lnTo>
                  <a:lnTo>
                    <a:pt x="96189" y="240499"/>
                  </a:lnTo>
                  <a:lnTo>
                    <a:pt x="72148" y="240499"/>
                  </a:lnTo>
                  <a:lnTo>
                    <a:pt x="72148" y="192392"/>
                  </a:lnTo>
                  <a:lnTo>
                    <a:pt x="48094" y="192392"/>
                  </a:lnTo>
                  <a:lnTo>
                    <a:pt x="24053" y="192392"/>
                  </a:lnTo>
                  <a:lnTo>
                    <a:pt x="24053" y="216446"/>
                  </a:lnTo>
                  <a:lnTo>
                    <a:pt x="48094" y="216446"/>
                  </a:lnTo>
                  <a:lnTo>
                    <a:pt x="48094" y="240499"/>
                  </a:lnTo>
                  <a:lnTo>
                    <a:pt x="24053" y="240499"/>
                  </a:lnTo>
                  <a:lnTo>
                    <a:pt x="24053" y="216446"/>
                  </a:lnTo>
                  <a:lnTo>
                    <a:pt x="0" y="216446"/>
                  </a:lnTo>
                  <a:lnTo>
                    <a:pt x="0" y="312648"/>
                  </a:lnTo>
                  <a:lnTo>
                    <a:pt x="24053" y="312648"/>
                  </a:lnTo>
                  <a:lnTo>
                    <a:pt x="48094" y="312648"/>
                  </a:lnTo>
                  <a:lnTo>
                    <a:pt x="48094" y="288594"/>
                  </a:lnTo>
                  <a:lnTo>
                    <a:pt x="24053" y="288594"/>
                  </a:lnTo>
                  <a:lnTo>
                    <a:pt x="24053" y="264541"/>
                  </a:lnTo>
                  <a:lnTo>
                    <a:pt x="48094" y="264541"/>
                  </a:lnTo>
                  <a:lnTo>
                    <a:pt x="48094" y="288594"/>
                  </a:lnTo>
                  <a:lnTo>
                    <a:pt x="72148" y="288594"/>
                  </a:lnTo>
                  <a:lnTo>
                    <a:pt x="96189" y="288594"/>
                  </a:lnTo>
                  <a:lnTo>
                    <a:pt x="96189" y="264541"/>
                  </a:lnTo>
                  <a:lnTo>
                    <a:pt x="120243" y="264541"/>
                  </a:lnTo>
                  <a:lnTo>
                    <a:pt x="144297" y="264541"/>
                  </a:lnTo>
                  <a:lnTo>
                    <a:pt x="144297" y="360743"/>
                  </a:lnTo>
                  <a:lnTo>
                    <a:pt x="168338" y="360743"/>
                  </a:lnTo>
                  <a:lnTo>
                    <a:pt x="192392" y="360743"/>
                  </a:lnTo>
                  <a:lnTo>
                    <a:pt x="192392" y="336689"/>
                  </a:lnTo>
                  <a:close/>
                </a:path>
                <a:path w="914400" h="361315">
                  <a:moveTo>
                    <a:pt x="216446" y="192392"/>
                  </a:moveTo>
                  <a:lnTo>
                    <a:pt x="192392" y="192392"/>
                  </a:lnTo>
                  <a:lnTo>
                    <a:pt x="168338" y="192392"/>
                  </a:lnTo>
                  <a:lnTo>
                    <a:pt x="168338" y="216446"/>
                  </a:lnTo>
                  <a:lnTo>
                    <a:pt x="192392" y="216446"/>
                  </a:lnTo>
                  <a:lnTo>
                    <a:pt x="216446" y="216446"/>
                  </a:lnTo>
                  <a:lnTo>
                    <a:pt x="216446" y="192392"/>
                  </a:lnTo>
                  <a:close/>
                </a:path>
                <a:path w="914400" h="361315">
                  <a:moveTo>
                    <a:pt x="216446" y="144297"/>
                  </a:moveTo>
                  <a:lnTo>
                    <a:pt x="192392" y="144297"/>
                  </a:lnTo>
                  <a:lnTo>
                    <a:pt x="192392" y="168351"/>
                  </a:lnTo>
                  <a:lnTo>
                    <a:pt x="216446" y="168351"/>
                  </a:lnTo>
                  <a:lnTo>
                    <a:pt x="216446" y="144297"/>
                  </a:lnTo>
                  <a:close/>
                </a:path>
                <a:path w="914400" h="361315">
                  <a:moveTo>
                    <a:pt x="216446" y="72148"/>
                  </a:moveTo>
                  <a:lnTo>
                    <a:pt x="192392" y="72148"/>
                  </a:lnTo>
                  <a:lnTo>
                    <a:pt x="192392" y="48094"/>
                  </a:lnTo>
                  <a:lnTo>
                    <a:pt x="168338" y="48094"/>
                  </a:lnTo>
                  <a:lnTo>
                    <a:pt x="144297" y="48094"/>
                  </a:lnTo>
                  <a:lnTo>
                    <a:pt x="144297" y="96202"/>
                  </a:lnTo>
                  <a:lnTo>
                    <a:pt x="168338" y="96202"/>
                  </a:lnTo>
                  <a:lnTo>
                    <a:pt x="168338" y="144297"/>
                  </a:lnTo>
                  <a:lnTo>
                    <a:pt x="192392" y="144297"/>
                  </a:lnTo>
                  <a:lnTo>
                    <a:pt x="192392" y="96202"/>
                  </a:lnTo>
                  <a:lnTo>
                    <a:pt x="216446" y="96202"/>
                  </a:lnTo>
                  <a:lnTo>
                    <a:pt x="216446" y="72148"/>
                  </a:lnTo>
                  <a:close/>
                </a:path>
                <a:path w="914400" h="361315">
                  <a:moveTo>
                    <a:pt x="216446" y="24053"/>
                  </a:moveTo>
                  <a:lnTo>
                    <a:pt x="192392" y="24053"/>
                  </a:lnTo>
                  <a:lnTo>
                    <a:pt x="192392" y="48094"/>
                  </a:lnTo>
                  <a:lnTo>
                    <a:pt x="216446" y="48094"/>
                  </a:lnTo>
                  <a:lnTo>
                    <a:pt x="216446" y="24053"/>
                  </a:lnTo>
                  <a:close/>
                </a:path>
                <a:path w="914400" h="361315">
                  <a:moveTo>
                    <a:pt x="240487" y="168351"/>
                  </a:moveTo>
                  <a:lnTo>
                    <a:pt x="216446" y="168351"/>
                  </a:lnTo>
                  <a:lnTo>
                    <a:pt x="216446" y="192392"/>
                  </a:lnTo>
                  <a:lnTo>
                    <a:pt x="240487" y="192392"/>
                  </a:lnTo>
                  <a:lnTo>
                    <a:pt x="240487" y="168351"/>
                  </a:lnTo>
                  <a:close/>
                </a:path>
                <a:path w="914400" h="361315">
                  <a:moveTo>
                    <a:pt x="264541" y="216446"/>
                  </a:moveTo>
                  <a:lnTo>
                    <a:pt x="240487" y="216446"/>
                  </a:lnTo>
                  <a:lnTo>
                    <a:pt x="216446" y="216446"/>
                  </a:lnTo>
                  <a:lnTo>
                    <a:pt x="216446" y="240499"/>
                  </a:lnTo>
                  <a:lnTo>
                    <a:pt x="192392" y="240499"/>
                  </a:lnTo>
                  <a:lnTo>
                    <a:pt x="192392" y="264541"/>
                  </a:lnTo>
                  <a:lnTo>
                    <a:pt x="216446" y="264541"/>
                  </a:lnTo>
                  <a:lnTo>
                    <a:pt x="240487" y="264541"/>
                  </a:lnTo>
                  <a:lnTo>
                    <a:pt x="240487" y="240499"/>
                  </a:lnTo>
                  <a:lnTo>
                    <a:pt x="264541" y="240499"/>
                  </a:lnTo>
                  <a:lnTo>
                    <a:pt x="264541" y="216446"/>
                  </a:lnTo>
                  <a:close/>
                </a:path>
                <a:path w="914400" h="361315">
                  <a:moveTo>
                    <a:pt x="264541" y="96202"/>
                  </a:moveTo>
                  <a:lnTo>
                    <a:pt x="240487" y="96202"/>
                  </a:lnTo>
                  <a:lnTo>
                    <a:pt x="216446" y="96202"/>
                  </a:lnTo>
                  <a:lnTo>
                    <a:pt x="216446" y="120243"/>
                  </a:lnTo>
                  <a:lnTo>
                    <a:pt x="240487" y="120243"/>
                  </a:lnTo>
                  <a:lnTo>
                    <a:pt x="240487" y="168351"/>
                  </a:lnTo>
                  <a:lnTo>
                    <a:pt x="264541" y="168351"/>
                  </a:lnTo>
                  <a:lnTo>
                    <a:pt x="264541" y="96202"/>
                  </a:lnTo>
                  <a:close/>
                </a:path>
                <a:path w="914400" h="361315">
                  <a:moveTo>
                    <a:pt x="264541" y="0"/>
                  </a:moveTo>
                  <a:lnTo>
                    <a:pt x="240487" y="0"/>
                  </a:lnTo>
                  <a:lnTo>
                    <a:pt x="216446" y="0"/>
                  </a:lnTo>
                  <a:lnTo>
                    <a:pt x="216446" y="24053"/>
                  </a:lnTo>
                  <a:lnTo>
                    <a:pt x="240487" y="24053"/>
                  </a:lnTo>
                  <a:lnTo>
                    <a:pt x="264541" y="24053"/>
                  </a:lnTo>
                  <a:lnTo>
                    <a:pt x="264541" y="0"/>
                  </a:lnTo>
                  <a:close/>
                </a:path>
                <a:path w="914400" h="361315">
                  <a:moveTo>
                    <a:pt x="312635" y="144297"/>
                  </a:moveTo>
                  <a:lnTo>
                    <a:pt x="288594" y="144297"/>
                  </a:lnTo>
                  <a:lnTo>
                    <a:pt x="288594" y="168351"/>
                  </a:lnTo>
                  <a:lnTo>
                    <a:pt x="312635" y="168351"/>
                  </a:lnTo>
                  <a:lnTo>
                    <a:pt x="312635" y="144297"/>
                  </a:lnTo>
                  <a:close/>
                </a:path>
                <a:path w="914400" h="361315">
                  <a:moveTo>
                    <a:pt x="553135" y="144297"/>
                  </a:moveTo>
                  <a:lnTo>
                    <a:pt x="529082" y="144297"/>
                  </a:lnTo>
                  <a:lnTo>
                    <a:pt x="529082" y="168351"/>
                  </a:lnTo>
                  <a:lnTo>
                    <a:pt x="553135" y="168351"/>
                  </a:lnTo>
                  <a:lnTo>
                    <a:pt x="553135" y="144297"/>
                  </a:lnTo>
                  <a:close/>
                </a:path>
                <a:path w="914400" h="361315">
                  <a:moveTo>
                    <a:pt x="553135" y="96202"/>
                  </a:moveTo>
                  <a:lnTo>
                    <a:pt x="529082" y="96202"/>
                  </a:lnTo>
                  <a:lnTo>
                    <a:pt x="505028" y="96202"/>
                  </a:lnTo>
                  <a:lnTo>
                    <a:pt x="505028" y="120243"/>
                  </a:lnTo>
                  <a:lnTo>
                    <a:pt x="480987" y="120243"/>
                  </a:lnTo>
                  <a:lnTo>
                    <a:pt x="480987" y="168351"/>
                  </a:lnTo>
                  <a:lnTo>
                    <a:pt x="505028" y="168351"/>
                  </a:lnTo>
                  <a:lnTo>
                    <a:pt x="505028" y="144297"/>
                  </a:lnTo>
                  <a:lnTo>
                    <a:pt x="529082" y="144297"/>
                  </a:lnTo>
                  <a:lnTo>
                    <a:pt x="529082" y="120243"/>
                  </a:lnTo>
                  <a:lnTo>
                    <a:pt x="553135" y="120243"/>
                  </a:lnTo>
                  <a:lnTo>
                    <a:pt x="553135" y="96202"/>
                  </a:lnTo>
                  <a:close/>
                </a:path>
                <a:path w="914400" h="361315">
                  <a:moveTo>
                    <a:pt x="553135" y="0"/>
                  </a:moveTo>
                  <a:lnTo>
                    <a:pt x="553135" y="0"/>
                  </a:lnTo>
                  <a:lnTo>
                    <a:pt x="432892" y="0"/>
                  </a:lnTo>
                  <a:lnTo>
                    <a:pt x="432892" y="48094"/>
                  </a:lnTo>
                  <a:lnTo>
                    <a:pt x="432892" y="72148"/>
                  </a:lnTo>
                  <a:lnTo>
                    <a:pt x="432892" y="96202"/>
                  </a:lnTo>
                  <a:lnTo>
                    <a:pt x="408838" y="96202"/>
                  </a:lnTo>
                  <a:lnTo>
                    <a:pt x="408838" y="120243"/>
                  </a:lnTo>
                  <a:lnTo>
                    <a:pt x="384784" y="120243"/>
                  </a:lnTo>
                  <a:lnTo>
                    <a:pt x="360743" y="120243"/>
                  </a:lnTo>
                  <a:lnTo>
                    <a:pt x="336689" y="120243"/>
                  </a:lnTo>
                  <a:lnTo>
                    <a:pt x="336689" y="96202"/>
                  </a:lnTo>
                  <a:lnTo>
                    <a:pt x="312635" y="96202"/>
                  </a:lnTo>
                  <a:lnTo>
                    <a:pt x="312635" y="72148"/>
                  </a:lnTo>
                  <a:lnTo>
                    <a:pt x="336689" y="72148"/>
                  </a:lnTo>
                  <a:lnTo>
                    <a:pt x="336689" y="96202"/>
                  </a:lnTo>
                  <a:lnTo>
                    <a:pt x="360743" y="96202"/>
                  </a:lnTo>
                  <a:lnTo>
                    <a:pt x="360743" y="72148"/>
                  </a:lnTo>
                  <a:lnTo>
                    <a:pt x="384784" y="72148"/>
                  </a:lnTo>
                  <a:lnTo>
                    <a:pt x="408838" y="72148"/>
                  </a:lnTo>
                  <a:lnTo>
                    <a:pt x="432892" y="72148"/>
                  </a:lnTo>
                  <a:lnTo>
                    <a:pt x="432892" y="48094"/>
                  </a:lnTo>
                  <a:lnTo>
                    <a:pt x="408838" y="48094"/>
                  </a:lnTo>
                  <a:lnTo>
                    <a:pt x="384784" y="48094"/>
                  </a:lnTo>
                  <a:lnTo>
                    <a:pt x="384784" y="0"/>
                  </a:lnTo>
                  <a:lnTo>
                    <a:pt x="360743" y="0"/>
                  </a:lnTo>
                  <a:lnTo>
                    <a:pt x="360743" y="48094"/>
                  </a:lnTo>
                  <a:lnTo>
                    <a:pt x="336689" y="48094"/>
                  </a:lnTo>
                  <a:lnTo>
                    <a:pt x="312635" y="48094"/>
                  </a:lnTo>
                  <a:lnTo>
                    <a:pt x="312635" y="24053"/>
                  </a:lnTo>
                  <a:lnTo>
                    <a:pt x="288594" y="24053"/>
                  </a:lnTo>
                  <a:lnTo>
                    <a:pt x="264541" y="24053"/>
                  </a:lnTo>
                  <a:lnTo>
                    <a:pt x="264541" y="48094"/>
                  </a:lnTo>
                  <a:lnTo>
                    <a:pt x="288594" y="48094"/>
                  </a:lnTo>
                  <a:lnTo>
                    <a:pt x="288594" y="72148"/>
                  </a:lnTo>
                  <a:lnTo>
                    <a:pt x="264541" y="72148"/>
                  </a:lnTo>
                  <a:lnTo>
                    <a:pt x="264541" y="96202"/>
                  </a:lnTo>
                  <a:lnTo>
                    <a:pt x="288594" y="96202"/>
                  </a:lnTo>
                  <a:lnTo>
                    <a:pt x="288594" y="120243"/>
                  </a:lnTo>
                  <a:lnTo>
                    <a:pt x="312635" y="120243"/>
                  </a:lnTo>
                  <a:lnTo>
                    <a:pt x="312635" y="144297"/>
                  </a:lnTo>
                  <a:lnTo>
                    <a:pt x="336689" y="144297"/>
                  </a:lnTo>
                  <a:lnTo>
                    <a:pt x="336689" y="192392"/>
                  </a:lnTo>
                  <a:lnTo>
                    <a:pt x="312635" y="192392"/>
                  </a:lnTo>
                  <a:lnTo>
                    <a:pt x="288594" y="192392"/>
                  </a:lnTo>
                  <a:lnTo>
                    <a:pt x="288594" y="216446"/>
                  </a:lnTo>
                  <a:lnTo>
                    <a:pt x="312635" y="216446"/>
                  </a:lnTo>
                  <a:lnTo>
                    <a:pt x="336689" y="216446"/>
                  </a:lnTo>
                  <a:lnTo>
                    <a:pt x="360743" y="216446"/>
                  </a:lnTo>
                  <a:lnTo>
                    <a:pt x="360743" y="192392"/>
                  </a:lnTo>
                  <a:lnTo>
                    <a:pt x="384784" y="192392"/>
                  </a:lnTo>
                  <a:lnTo>
                    <a:pt x="384784" y="168351"/>
                  </a:lnTo>
                  <a:lnTo>
                    <a:pt x="360743" y="168351"/>
                  </a:lnTo>
                  <a:lnTo>
                    <a:pt x="360743" y="144297"/>
                  </a:lnTo>
                  <a:lnTo>
                    <a:pt x="384784" y="144297"/>
                  </a:lnTo>
                  <a:lnTo>
                    <a:pt x="384784" y="168351"/>
                  </a:lnTo>
                  <a:lnTo>
                    <a:pt x="408838" y="168351"/>
                  </a:lnTo>
                  <a:lnTo>
                    <a:pt x="408838" y="144297"/>
                  </a:lnTo>
                  <a:lnTo>
                    <a:pt x="432892" y="144297"/>
                  </a:lnTo>
                  <a:lnTo>
                    <a:pt x="432892" y="168351"/>
                  </a:lnTo>
                  <a:lnTo>
                    <a:pt x="456933" y="168351"/>
                  </a:lnTo>
                  <a:lnTo>
                    <a:pt x="456933" y="96202"/>
                  </a:lnTo>
                  <a:lnTo>
                    <a:pt x="480987" y="96202"/>
                  </a:lnTo>
                  <a:lnTo>
                    <a:pt x="505028" y="96202"/>
                  </a:lnTo>
                  <a:lnTo>
                    <a:pt x="505028" y="72148"/>
                  </a:lnTo>
                  <a:lnTo>
                    <a:pt x="480987" y="72148"/>
                  </a:lnTo>
                  <a:lnTo>
                    <a:pt x="480987" y="24053"/>
                  </a:lnTo>
                  <a:lnTo>
                    <a:pt x="505028" y="24053"/>
                  </a:lnTo>
                  <a:lnTo>
                    <a:pt x="505028" y="72148"/>
                  </a:lnTo>
                  <a:lnTo>
                    <a:pt x="529082" y="72148"/>
                  </a:lnTo>
                  <a:lnTo>
                    <a:pt x="553135" y="72148"/>
                  </a:lnTo>
                  <a:lnTo>
                    <a:pt x="553135" y="48094"/>
                  </a:lnTo>
                  <a:lnTo>
                    <a:pt x="529082" y="48094"/>
                  </a:lnTo>
                  <a:lnTo>
                    <a:pt x="529082" y="24053"/>
                  </a:lnTo>
                  <a:lnTo>
                    <a:pt x="553135" y="24053"/>
                  </a:lnTo>
                  <a:lnTo>
                    <a:pt x="553135" y="0"/>
                  </a:lnTo>
                  <a:close/>
                </a:path>
                <a:path w="914400" h="361315">
                  <a:moveTo>
                    <a:pt x="601230" y="0"/>
                  </a:moveTo>
                  <a:lnTo>
                    <a:pt x="577189" y="0"/>
                  </a:lnTo>
                  <a:lnTo>
                    <a:pt x="577189" y="24053"/>
                  </a:lnTo>
                  <a:lnTo>
                    <a:pt x="601230" y="24053"/>
                  </a:lnTo>
                  <a:lnTo>
                    <a:pt x="601230" y="0"/>
                  </a:lnTo>
                  <a:close/>
                </a:path>
                <a:path w="914400" h="361315">
                  <a:moveTo>
                    <a:pt x="625284" y="216446"/>
                  </a:moveTo>
                  <a:lnTo>
                    <a:pt x="601230" y="216446"/>
                  </a:lnTo>
                  <a:lnTo>
                    <a:pt x="601230" y="288594"/>
                  </a:lnTo>
                  <a:lnTo>
                    <a:pt x="625284" y="288594"/>
                  </a:lnTo>
                  <a:lnTo>
                    <a:pt x="625284" y="216446"/>
                  </a:lnTo>
                  <a:close/>
                </a:path>
                <a:path w="914400" h="361315">
                  <a:moveTo>
                    <a:pt x="625284" y="48094"/>
                  </a:moveTo>
                  <a:lnTo>
                    <a:pt x="601230" y="48094"/>
                  </a:lnTo>
                  <a:lnTo>
                    <a:pt x="601230" y="72148"/>
                  </a:lnTo>
                  <a:lnTo>
                    <a:pt x="625284" y="72148"/>
                  </a:lnTo>
                  <a:lnTo>
                    <a:pt x="625284" y="48094"/>
                  </a:lnTo>
                  <a:close/>
                </a:path>
                <a:path w="914400" h="361315">
                  <a:moveTo>
                    <a:pt x="697433" y="0"/>
                  </a:moveTo>
                  <a:lnTo>
                    <a:pt x="673379" y="0"/>
                  </a:lnTo>
                  <a:lnTo>
                    <a:pt x="673379" y="24053"/>
                  </a:lnTo>
                  <a:lnTo>
                    <a:pt x="697433" y="24053"/>
                  </a:lnTo>
                  <a:lnTo>
                    <a:pt x="697433" y="0"/>
                  </a:lnTo>
                  <a:close/>
                </a:path>
                <a:path w="914400" h="361315">
                  <a:moveTo>
                    <a:pt x="721474" y="96202"/>
                  </a:moveTo>
                  <a:lnTo>
                    <a:pt x="697433" y="96202"/>
                  </a:lnTo>
                  <a:lnTo>
                    <a:pt x="697433" y="48094"/>
                  </a:lnTo>
                  <a:lnTo>
                    <a:pt x="673379" y="48094"/>
                  </a:lnTo>
                  <a:lnTo>
                    <a:pt x="673379" y="96202"/>
                  </a:lnTo>
                  <a:lnTo>
                    <a:pt x="649338" y="96202"/>
                  </a:lnTo>
                  <a:lnTo>
                    <a:pt x="649338" y="72148"/>
                  </a:lnTo>
                  <a:lnTo>
                    <a:pt x="625284" y="72148"/>
                  </a:lnTo>
                  <a:lnTo>
                    <a:pt x="625284" y="120243"/>
                  </a:lnTo>
                  <a:lnTo>
                    <a:pt x="649338" y="120243"/>
                  </a:lnTo>
                  <a:lnTo>
                    <a:pt x="649338" y="144297"/>
                  </a:lnTo>
                  <a:lnTo>
                    <a:pt x="673379" y="144297"/>
                  </a:lnTo>
                  <a:lnTo>
                    <a:pt x="673379" y="120243"/>
                  </a:lnTo>
                  <a:lnTo>
                    <a:pt x="697433" y="120243"/>
                  </a:lnTo>
                  <a:lnTo>
                    <a:pt x="721474" y="120243"/>
                  </a:lnTo>
                  <a:lnTo>
                    <a:pt x="721474" y="96202"/>
                  </a:lnTo>
                  <a:close/>
                </a:path>
                <a:path w="914400" h="361315">
                  <a:moveTo>
                    <a:pt x="745528" y="192392"/>
                  </a:moveTo>
                  <a:lnTo>
                    <a:pt x="721474" y="192392"/>
                  </a:lnTo>
                  <a:lnTo>
                    <a:pt x="721474" y="168351"/>
                  </a:lnTo>
                  <a:lnTo>
                    <a:pt x="697433" y="168351"/>
                  </a:lnTo>
                  <a:lnTo>
                    <a:pt x="697433" y="144297"/>
                  </a:lnTo>
                  <a:lnTo>
                    <a:pt x="673379" y="144297"/>
                  </a:lnTo>
                  <a:lnTo>
                    <a:pt x="673379" y="192392"/>
                  </a:lnTo>
                  <a:lnTo>
                    <a:pt x="697433" y="192392"/>
                  </a:lnTo>
                  <a:lnTo>
                    <a:pt x="697433" y="216446"/>
                  </a:lnTo>
                  <a:lnTo>
                    <a:pt x="673379" y="216446"/>
                  </a:lnTo>
                  <a:lnTo>
                    <a:pt x="673379" y="192392"/>
                  </a:lnTo>
                  <a:lnTo>
                    <a:pt x="649338" y="192392"/>
                  </a:lnTo>
                  <a:lnTo>
                    <a:pt x="649338" y="144297"/>
                  </a:lnTo>
                  <a:lnTo>
                    <a:pt x="625284" y="144297"/>
                  </a:lnTo>
                  <a:lnTo>
                    <a:pt x="625284" y="168351"/>
                  </a:lnTo>
                  <a:lnTo>
                    <a:pt x="601230" y="168351"/>
                  </a:lnTo>
                  <a:lnTo>
                    <a:pt x="601230" y="96202"/>
                  </a:lnTo>
                  <a:lnTo>
                    <a:pt x="577189" y="96202"/>
                  </a:lnTo>
                  <a:lnTo>
                    <a:pt x="577189" y="120243"/>
                  </a:lnTo>
                  <a:lnTo>
                    <a:pt x="553135" y="120243"/>
                  </a:lnTo>
                  <a:lnTo>
                    <a:pt x="553135" y="144297"/>
                  </a:lnTo>
                  <a:lnTo>
                    <a:pt x="577189" y="144297"/>
                  </a:lnTo>
                  <a:lnTo>
                    <a:pt x="577189" y="216446"/>
                  </a:lnTo>
                  <a:lnTo>
                    <a:pt x="601230" y="216446"/>
                  </a:lnTo>
                  <a:lnTo>
                    <a:pt x="601230" y="192392"/>
                  </a:lnTo>
                  <a:lnTo>
                    <a:pt x="625284" y="192392"/>
                  </a:lnTo>
                  <a:lnTo>
                    <a:pt x="625284" y="216446"/>
                  </a:lnTo>
                  <a:lnTo>
                    <a:pt x="649338" y="216446"/>
                  </a:lnTo>
                  <a:lnTo>
                    <a:pt x="649338" y="240499"/>
                  </a:lnTo>
                  <a:lnTo>
                    <a:pt x="673379" y="240499"/>
                  </a:lnTo>
                  <a:lnTo>
                    <a:pt x="697433" y="240499"/>
                  </a:lnTo>
                  <a:lnTo>
                    <a:pt x="721474" y="240499"/>
                  </a:lnTo>
                  <a:lnTo>
                    <a:pt x="721474" y="216446"/>
                  </a:lnTo>
                  <a:lnTo>
                    <a:pt x="745528" y="216446"/>
                  </a:lnTo>
                  <a:lnTo>
                    <a:pt x="745528" y="192392"/>
                  </a:lnTo>
                  <a:close/>
                </a:path>
                <a:path w="914400" h="361315">
                  <a:moveTo>
                    <a:pt x="745528" y="120243"/>
                  </a:moveTo>
                  <a:lnTo>
                    <a:pt x="721474" y="120243"/>
                  </a:lnTo>
                  <a:lnTo>
                    <a:pt x="721474" y="168351"/>
                  </a:lnTo>
                  <a:lnTo>
                    <a:pt x="745528" y="168351"/>
                  </a:lnTo>
                  <a:lnTo>
                    <a:pt x="745528" y="120243"/>
                  </a:lnTo>
                  <a:close/>
                </a:path>
                <a:path w="914400" h="361315">
                  <a:moveTo>
                    <a:pt x="745528" y="24053"/>
                  </a:moveTo>
                  <a:lnTo>
                    <a:pt x="721474" y="24053"/>
                  </a:lnTo>
                  <a:lnTo>
                    <a:pt x="697433" y="24053"/>
                  </a:lnTo>
                  <a:lnTo>
                    <a:pt x="697433" y="48094"/>
                  </a:lnTo>
                  <a:lnTo>
                    <a:pt x="721474" y="48094"/>
                  </a:lnTo>
                  <a:lnTo>
                    <a:pt x="721474" y="96202"/>
                  </a:lnTo>
                  <a:lnTo>
                    <a:pt x="745528" y="96202"/>
                  </a:lnTo>
                  <a:lnTo>
                    <a:pt x="745528" y="24053"/>
                  </a:lnTo>
                  <a:close/>
                </a:path>
                <a:path w="914400" h="361315">
                  <a:moveTo>
                    <a:pt x="769581" y="216446"/>
                  </a:moveTo>
                  <a:lnTo>
                    <a:pt x="745528" y="216446"/>
                  </a:lnTo>
                  <a:lnTo>
                    <a:pt x="745528" y="240499"/>
                  </a:lnTo>
                  <a:lnTo>
                    <a:pt x="769581" y="240499"/>
                  </a:lnTo>
                  <a:lnTo>
                    <a:pt x="769581" y="216446"/>
                  </a:lnTo>
                  <a:close/>
                </a:path>
                <a:path w="914400" h="361315">
                  <a:moveTo>
                    <a:pt x="817676" y="216446"/>
                  </a:moveTo>
                  <a:lnTo>
                    <a:pt x="793623" y="216446"/>
                  </a:lnTo>
                  <a:lnTo>
                    <a:pt x="793623" y="288594"/>
                  </a:lnTo>
                  <a:lnTo>
                    <a:pt x="817676" y="288594"/>
                  </a:lnTo>
                  <a:lnTo>
                    <a:pt x="817676" y="216446"/>
                  </a:lnTo>
                  <a:close/>
                </a:path>
                <a:path w="914400" h="361315">
                  <a:moveTo>
                    <a:pt x="889825" y="192392"/>
                  </a:moveTo>
                  <a:lnTo>
                    <a:pt x="865771" y="192392"/>
                  </a:lnTo>
                  <a:lnTo>
                    <a:pt x="841730" y="192392"/>
                  </a:lnTo>
                  <a:lnTo>
                    <a:pt x="841730" y="216446"/>
                  </a:lnTo>
                  <a:lnTo>
                    <a:pt x="865771" y="216446"/>
                  </a:lnTo>
                  <a:lnTo>
                    <a:pt x="889825" y="216446"/>
                  </a:lnTo>
                  <a:lnTo>
                    <a:pt x="889825" y="192392"/>
                  </a:lnTo>
                  <a:close/>
                </a:path>
                <a:path w="914400" h="361315">
                  <a:moveTo>
                    <a:pt x="913879" y="216446"/>
                  </a:moveTo>
                  <a:lnTo>
                    <a:pt x="889825" y="216446"/>
                  </a:lnTo>
                  <a:lnTo>
                    <a:pt x="889825" y="240499"/>
                  </a:lnTo>
                  <a:lnTo>
                    <a:pt x="913879" y="240499"/>
                  </a:lnTo>
                  <a:lnTo>
                    <a:pt x="913879" y="21644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68523" y="1028503"/>
              <a:ext cx="986155" cy="337185"/>
            </a:xfrm>
            <a:custGeom>
              <a:avLst/>
              <a:gdLst/>
              <a:ahLst/>
              <a:cxnLst/>
              <a:rect l="l" t="t" r="r" b="b"/>
              <a:pathLst>
                <a:path w="986154" h="337184">
                  <a:moveTo>
                    <a:pt x="24041" y="192392"/>
                  </a:moveTo>
                  <a:lnTo>
                    <a:pt x="0" y="192392"/>
                  </a:lnTo>
                  <a:lnTo>
                    <a:pt x="0" y="216433"/>
                  </a:lnTo>
                  <a:lnTo>
                    <a:pt x="24041" y="216433"/>
                  </a:lnTo>
                  <a:lnTo>
                    <a:pt x="24041" y="192392"/>
                  </a:lnTo>
                  <a:close/>
                </a:path>
                <a:path w="986154" h="337184">
                  <a:moveTo>
                    <a:pt x="48094" y="216433"/>
                  </a:moveTo>
                  <a:lnTo>
                    <a:pt x="24041" y="216433"/>
                  </a:lnTo>
                  <a:lnTo>
                    <a:pt x="24041" y="240487"/>
                  </a:lnTo>
                  <a:lnTo>
                    <a:pt x="48094" y="240487"/>
                  </a:lnTo>
                  <a:lnTo>
                    <a:pt x="48094" y="216433"/>
                  </a:lnTo>
                  <a:close/>
                </a:path>
                <a:path w="986154" h="337184">
                  <a:moveTo>
                    <a:pt x="48094" y="144297"/>
                  </a:moveTo>
                  <a:lnTo>
                    <a:pt x="24041" y="144297"/>
                  </a:lnTo>
                  <a:lnTo>
                    <a:pt x="24041" y="168338"/>
                  </a:lnTo>
                  <a:lnTo>
                    <a:pt x="48094" y="168338"/>
                  </a:lnTo>
                  <a:lnTo>
                    <a:pt x="48094" y="144297"/>
                  </a:lnTo>
                  <a:close/>
                </a:path>
                <a:path w="986154" h="337184">
                  <a:moveTo>
                    <a:pt x="144284" y="240487"/>
                  </a:moveTo>
                  <a:lnTo>
                    <a:pt x="120243" y="240487"/>
                  </a:lnTo>
                  <a:lnTo>
                    <a:pt x="120243" y="264541"/>
                  </a:lnTo>
                  <a:lnTo>
                    <a:pt x="144284" y="264541"/>
                  </a:lnTo>
                  <a:lnTo>
                    <a:pt x="144284" y="240487"/>
                  </a:lnTo>
                  <a:close/>
                </a:path>
                <a:path w="986154" h="337184">
                  <a:moveTo>
                    <a:pt x="144284" y="144297"/>
                  </a:moveTo>
                  <a:lnTo>
                    <a:pt x="120243" y="144297"/>
                  </a:lnTo>
                  <a:lnTo>
                    <a:pt x="96189" y="144297"/>
                  </a:lnTo>
                  <a:lnTo>
                    <a:pt x="96189" y="192392"/>
                  </a:lnTo>
                  <a:lnTo>
                    <a:pt x="72148" y="192392"/>
                  </a:lnTo>
                  <a:lnTo>
                    <a:pt x="48094" y="192392"/>
                  </a:lnTo>
                  <a:lnTo>
                    <a:pt x="48094" y="216433"/>
                  </a:lnTo>
                  <a:lnTo>
                    <a:pt x="72148" y="216433"/>
                  </a:lnTo>
                  <a:lnTo>
                    <a:pt x="72148" y="240487"/>
                  </a:lnTo>
                  <a:lnTo>
                    <a:pt x="48094" y="240487"/>
                  </a:lnTo>
                  <a:lnTo>
                    <a:pt x="48094" y="264541"/>
                  </a:lnTo>
                  <a:lnTo>
                    <a:pt x="72148" y="264541"/>
                  </a:lnTo>
                  <a:lnTo>
                    <a:pt x="72148" y="288582"/>
                  </a:lnTo>
                  <a:lnTo>
                    <a:pt x="96189" y="288582"/>
                  </a:lnTo>
                  <a:lnTo>
                    <a:pt x="96189" y="240487"/>
                  </a:lnTo>
                  <a:lnTo>
                    <a:pt x="120243" y="240487"/>
                  </a:lnTo>
                  <a:lnTo>
                    <a:pt x="120243" y="216433"/>
                  </a:lnTo>
                  <a:lnTo>
                    <a:pt x="144284" y="216433"/>
                  </a:lnTo>
                  <a:lnTo>
                    <a:pt x="144284" y="192392"/>
                  </a:lnTo>
                  <a:lnTo>
                    <a:pt x="120243" y="192392"/>
                  </a:lnTo>
                  <a:lnTo>
                    <a:pt x="120243" y="168338"/>
                  </a:lnTo>
                  <a:lnTo>
                    <a:pt x="144284" y="168338"/>
                  </a:lnTo>
                  <a:lnTo>
                    <a:pt x="144284" y="144297"/>
                  </a:lnTo>
                  <a:close/>
                </a:path>
                <a:path w="986154" h="337184">
                  <a:moveTo>
                    <a:pt x="168338" y="216433"/>
                  </a:moveTo>
                  <a:lnTo>
                    <a:pt x="144284" y="216433"/>
                  </a:lnTo>
                  <a:lnTo>
                    <a:pt x="144284" y="240487"/>
                  </a:lnTo>
                  <a:lnTo>
                    <a:pt x="168338" y="240487"/>
                  </a:lnTo>
                  <a:lnTo>
                    <a:pt x="168338" y="216433"/>
                  </a:lnTo>
                  <a:close/>
                </a:path>
                <a:path w="986154" h="337184">
                  <a:moveTo>
                    <a:pt x="168338" y="168338"/>
                  </a:moveTo>
                  <a:lnTo>
                    <a:pt x="144284" y="168338"/>
                  </a:lnTo>
                  <a:lnTo>
                    <a:pt x="144284" y="192392"/>
                  </a:lnTo>
                  <a:lnTo>
                    <a:pt x="168338" y="192392"/>
                  </a:lnTo>
                  <a:lnTo>
                    <a:pt x="168338" y="168338"/>
                  </a:lnTo>
                  <a:close/>
                </a:path>
                <a:path w="986154" h="337184">
                  <a:moveTo>
                    <a:pt x="168338" y="120243"/>
                  </a:moveTo>
                  <a:lnTo>
                    <a:pt x="144284" y="120243"/>
                  </a:lnTo>
                  <a:lnTo>
                    <a:pt x="144284" y="144297"/>
                  </a:lnTo>
                  <a:lnTo>
                    <a:pt x="168338" y="144297"/>
                  </a:lnTo>
                  <a:lnTo>
                    <a:pt x="168338" y="120243"/>
                  </a:lnTo>
                  <a:close/>
                </a:path>
                <a:path w="986154" h="337184">
                  <a:moveTo>
                    <a:pt x="192392" y="192392"/>
                  </a:moveTo>
                  <a:lnTo>
                    <a:pt x="168338" y="192392"/>
                  </a:lnTo>
                  <a:lnTo>
                    <a:pt x="168338" y="216433"/>
                  </a:lnTo>
                  <a:lnTo>
                    <a:pt x="192392" y="216433"/>
                  </a:lnTo>
                  <a:lnTo>
                    <a:pt x="192392" y="192392"/>
                  </a:lnTo>
                  <a:close/>
                </a:path>
                <a:path w="986154" h="337184">
                  <a:moveTo>
                    <a:pt x="240487" y="216433"/>
                  </a:moveTo>
                  <a:lnTo>
                    <a:pt x="216433" y="216433"/>
                  </a:lnTo>
                  <a:lnTo>
                    <a:pt x="216433" y="264541"/>
                  </a:lnTo>
                  <a:lnTo>
                    <a:pt x="240487" y="264541"/>
                  </a:lnTo>
                  <a:lnTo>
                    <a:pt x="240487" y="216433"/>
                  </a:lnTo>
                  <a:close/>
                </a:path>
                <a:path w="986154" h="337184">
                  <a:moveTo>
                    <a:pt x="360730" y="72148"/>
                  </a:moveTo>
                  <a:lnTo>
                    <a:pt x="336689" y="72148"/>
                  </a:lnTo>
                  <a:lnTo>
                    <a:pt x="312635" y="72148"/>
                  </a:lnTo>
                  <a:lnTo>
                    <a:pt x="312635" y="96189"/>
                  </a:lnTo>
                  <a:lnTo>
                    <a:pt x="288582" y="96189"/>
                  </a:lnTo>
                  <a:lnTo>
                    <a:pt x="288582" y="120243"/>
                  </a:lnTo>
                  <a:lnTo>
                    <a:pt x="264541" y="120243"/>
                  </a:lnTo>
                  <a:lnTo>
                    <a:pt x="264541" y="144297"/>
                  </a:lnTo>
                  <a:lnTo>
                    <a:pt x="240487" y="144297"/>
                  </a:lnTo>
                  <a:lnTo>
                    <a:pt x="240487" y="168338"/>
                  </a:lnTo>
                  <a:lnTo>
                    <a:pt x="264541" y="168338"/>
                  </a:lnTo>
                  <a:lnTo>
                    <a:pt x="288582" y="168338"/>
                  </a:lnTo>
                  <a:lnTo>
                    <a:pt x="288582" y="144297"/>
                  </a:lnTo>
                  <a:lnTo>
                    <a:pt x="312635" y="144297"/>
                  </a:lnTo>
                  <a:lnTo>
                    <a:pt x="312635" y="168338"/>
                  </a:lnTo>
                  <a:lnTo>
                    <a:pt x="336689" y="168338"/>
                  </a:lnTo>
                  <a:lnTo>
                    <a:pt x="336689" y="96189"/>
                  </a:lnTo>
                  <a:lnTo>
                    <a:pt x="360730" y="96189"/>
                  </a:lnTo>
                  <a:lnTo>
                    <a:pt x="360730" y="72148"/>
                  </a:lnTo>
                  <a:close/>
                </a:path>
                <a:path w="986154" h="337184">
                  <a:moveTo>
                    <a:pt x="384784" y="96189"/>
                  </a:moveTo>
                  <a:lnTo>
                    <a:pt x="360730" y="96189"/>
                  </a:lnTo>
                  <a:lnTo>
                    <a:pt x="360730" y="120243"/>
                  </a:lnTo>
                  <a:lnTo>
                    <a:pt x="384784" y="120243"/>
                  </a:lnTo>
                  <a:lnTo>
                    <a:pt x="384784" y="96189"/>
                  </a:lnTo>
                  <a:close/>
                </a:path>
                <a:path w="986154" h="337184">
                  <a:moveTo>
                    <a:pt x="480987" y="240487"/>
                  </a:moveTo>
                  <a:lnTo>
                    <a:pt x="456933" y="240487"/>
                  </a:lnTo>
                  <a:lnTo>
                    <a:pt x="456933" y="312635"/>
                  </a:lnTo>
                  <a:lnTo>
                    <a:pt x="480987" y="312635"/>
                  </a:lnTo>
                  <a:lnTo>
                    <a:pt x="480987" y="240487"/>
                  </a:lnTo>
                  <a:close/>
                </a:path>
                <a:path w="986154" h="337184">
                  <a:moveTo>
                    <a:pt x="505028" y="192392"/>
                  </a:moveTo>
                  <a:lnTo>
                    <a:pt x="480987" y="192392"/>
                  </a:lnTo>
                  <a:lnTo>
                    <a:pt x="480987" y="240487"/>
                  </a:lnTo>
                  <a:lnTo>
                    <a:pt x="505028" y="240487"/>
                  </a:lnTo>
                  <a:lnTo>
                    <a:pt x="505028" y="192392"/>
                  </a:lnTo>
                  <a:close/>
                </a:path>
                <a:path w="986154" h="337184">
                  <a:moveTo>
                    <a:pt x="529082" y="264541"/>
                  </a:moveTo>
                  <a:lnTo>
                    <a:pt x="505028" y="264541"/>
                  </a:lnTo>
                  <a:lnTo>
                    <a:pt x="505028" y="336689"/>
                  </a:lnTo>
                  <a:lnTo>
                    <a:pt x="529082" y="336689"/>
                  </a:lnTo>
                  <a:lnTo>
                    <a:pt x="529082" y="264541"/>
                  </a:lnTo>
                  <a:close/>
                </a:path>
                <a:path w="986154" h="337184">
                  <a:moveTo>
                    <a:pt x="553123" y="192392"/>
                  </a:moveTo>
                  <a:lnTo>
                    <a:pt x="529082" y="192392"/>
                  </a:lnTo>
                  <a:lnTo>
                    <a:pt x="529082" y="216433"/>
                  </a:lnTo>
                  <a:lnTo>
                    <a:pt x="553123" y="216433"/>
                  </a:lnTo>
                  <a:lnTo>
                    <a:pt x="553123" y="192392"/>
                  </a:lnTo>
                  <a:close/>
                </a:path>
                <a:path w="986154" h="337184">
                  <a:moveTo>
                    <a:pt x="601230" y="240487"/>
                  </a:moveTo>
                  <a:lnTo>
                    <a:pt x="577176" y="240487"/>
                  </a:lnTo>
                  <a:lnTo>
                    <a:pt x="577176" y="216433"/>
                  </a:lnTo>
                  <a:lnTo>
                    <a:pt x="553123" y="216433"/>
                  </a:lnTo>
                  <a:lnTo>
                    <a:pt x="553123" y="264541"/>
                  </a:lnTo>
                  <a:lnTo>
                    <a:pt x="577176" y="264541"/>
                  </a:lnTo>
                  <a:lnTo>
                    <a:pt x="577176" y="288582"/>
                  </a:lnTo>
                  <a:lnTo>
                    <a:pt x="601230" y="288582"/>
                  </a:lnTo>
                  <a:lnTo>
                    <a:pt x="601230" y="240487"/>
                  </a:lnTo>
                  <a:close/>
                </a:path>
                <a:path w="986154" h="337184">
                  <a:moveTo>
                    <a:pt x="601230" y="192392"/>
                  </a:moveTo>
                  <a:lnTo>
                    <a:pt x="577176" y="192392"/>
                  </a:lnTo>
                  <a:lnTo>
                    <a:pt x="577176" y="216433"/>
                  </a:lnTo>
                  <a:lnTo>
                    <a:pt x="601230" y="216433"/>
                  </a:lnTo>
                  <a:lnTo>
                    <a:pt x="601230" y="192392"/>
                  </a:lnTo>
                  <a:close/>
                </a:path>
                <a:path w="986154" h="337184">
                  <a:moveTo>
                    <a:pt x="625284" y="216433"/>
                  </a:moveTo>
                  <a:lnTo>
                    <a:pt x="601230" y="216433"/>
                  </a:lnTo>
                  <a:lnTo>
                    <a:pt x="601230" y="240487"/>
                  </a:lnTo>
                  <a:lnTo>
                    <a:pt x="625284" y="240487"/>
                  </a:lnTo>
                  <a:lnTo>
                    <a:pt x="625284" y="216433"/>
                  </a:lnTo>
                  <a:close/>
                </a:path>
                <a:path w="986154" h="337184">
                  <a:moveTo>
                    <a:pt x="625284" y="72148"/>
                  </a:moveTo>
                  <a:lnTo>
                    <a:pt x="601230" y="72148"/>
                  </a:lnTo>
                  <a:lnTo>
                    <a:pt x="577176" y="72148"/>
                  </a:lnTo>
                  <a:lnTo>
                    <a:pt x="577176" y="120243"/>
                  </a:lnTo>
                  <a:lnTo>
                    <a:pt x="553123" y="120243"/>
                  </a:lnTo>
                  <a:lnTo>
                    <a:pt x="553123" y="72148"/>
                  </a:lnTo>
                  <a:lnTo>
                    <a:pt x="577176" y="72148"/>
                  </a:lnTo>
                  <a:lnTo>
                    <a:pt x="577176" y="48094"/>
                  </a:lnTo>
                  <a:lnTo>
                    <a:pt x="553123" y="48094"/>
                  </a:lnTo>
                  <a:lnTo>
                    <a:pt x="553123" y="24041"/>
                  </a:lnTo>
                  <a:lnTo>
                    <a:pt x="529082" y="24041"/>
                  </a:lnTo>
                  <a:lnTo>
                    <a:pt x="529082" y="48094"/>
                  </a:lnTo>
                  <a:lnTo>
                    <a:pt x="529082" y="96189"/>
                  </a:lnTo>
                  <a:lnTo>
                    <a:pt x="505028" y="96189"/>
                  </a:lnTo>
                  <a:lnTo>
                    <a:pt x="505028" y="48094"/>
                  </a:lnTo>
                  <a:lnTo>
                    <a:pt x="529082" y="48094"/>
                  </a:lnTo>
                  <a:lnTo>
                    <a:pt x="529082" y="24041"/>
                  </a:lnTo>
                  <a:lnTo>
                    <a:pt x="529082" y="0"/>
                  </a:lnTo>
                  <a:lnTo>
                    <a:pt x="505028" y="0"/>
                  </a:lnTo>
                  <a:lnTo>
                    <a:pt x="505028" y="24041"/>
                  </a:lnTo>
                  <a:lnTo>
                    <a:pt x="480987" y="24041"/>
                  </a:lnTo>
                  <a:lnTo>
                    <a:pt x="480987" y="0"/>
                  </a:lnTo>
                  <a:lnTo>
                    <a:pt x="456933" y="0"/>
                  </a:lnTo>
                  <a:lnTo>
                    <a:pt x="456933" y="48094"/>
                  </a:lnTo>
                  <a:lnTo>
                    <a:pt x="432879" y="48094"/>
                  </a:lnTo>
                  <a:lnTo>
                    <a:pt x="408838" y="48094"/>
                  </a:lnTo>
                  <a:lnTo>
                    <a:pt x="408838" y="72148"/>
                  </a:lnTo>
                  <a:lnTo>
                    <a:pt x="432879" y="72148"/>
                  </a:lnTo>
                  <a:lnTo>
                    <a:pt x="456933" y="72148"/>
                  </a:lnTo>
                  <a:lnTo>
                    <a:pt x="456933" y="96189"/>
                  </a:lnTo>
                  <a:lnTo>
                    <a:pt x="480987" y="96189"/>
                  </a:lnTo>
                  <a:lnTo>
                    <a:pt x="480987" y="120243"/>
                  </a:lnTo>
                  <a:lnTo>
                    <a:pt x="456933" y="120243"/>
                  </a:lnTo>
                  <a:lnTo>
                    <a:pt x="456933" y="96189"/>
                  </a:lnTo>
                  <a:lnTo>
                    <a:pt x="432879" y="96189"/>
                  </a:lnTo>
                  <a:lnTo>
                    <a:pt x="408838" y="96189"/>
                  </a:lnTo>
                  <a:lnTo>
                    <a:pt x="408838" y="120243"/>
                  </a:lnTo>
                  <a:lnTo>
                    <a:pt x="432879" y="120243"/>
                  </a:lnTo>
                  <a:lnTo>
                    <a:pt x="432879" y="144297"/>
                  </a:lnTo>
                  <a:lnTo>
                    <a:pt x="408838" y="144297"/>
                  </a:lnTo>
                  <a:lnTo>
                    <a:pt x="408838" y="168338"/>
                  </a:lnTo>
                  <a:lnTo>
                    <a:pt x="432879" y="168338"/>
                  </a:lnTo>
                  <a:lnTo>
                    <a:pt x="456933" y="168338"/>
                  </a:lnTo>
                  <a:lnTo>
                    <a:pt x="456933" y="144297"/>
                  </a:lnTo>
                  <a:lnTo>
                    <a:pt x="480987" y="144297"/>
                  </a:lnTo>
                  <a:lnTo>
                    <a:pt x="480987" y="168338"/>
                  </a:lnTo>
                  <a:lnTo>
                    <a:pt x="505028" y="168338"/>
                  </a:lnTo>
                  <a:lnTo>
                    <a:pt x="529082" y="168338"/>
                  </a:lnTo>
                  <a:lnTo>
                    <a:pt x="553123" y="168338"/>
                  </a:lnTo>
                  <a:lnTo>
                    <a:pt x="553123" y="192392"/>
                  </a:lnTo>
                  <a:lnTo>
                    <a:pt x="577176" y="192392"/>
                  </a:lnTo>
                  <a:lnTo>
                    <a:pt x="577176" y="168338"/>
                  </a:lnTo>
                  <a:lnTo>
                    <a:pt x="601230" y="168338"/>
                  </a:lnTo>
                  <a:lnTo>
                    <a:pt x="601230" y="96189"/>
                  </a:lnTo>
                  <a:lnTo>
                    <a:pt x="625284" y="96189"/>
                  </a:lnTo>
                  <a:lnTo>
                    <a:pt x="625284" y="72148"/>
                  </a:lnTo>
                  <a:close/>
                </a:path>
                <a:path w="986154" h="337184">
                  <a:moveTo>
                    <a:pt x="649325" y="120243"/>
                  </a:moveTo>
                  <a:lnTo>
                    <a:pt x="625284" y="120243"/>
                  </a:lnTo>
                  <a:lnTo>
                    <a:pt x="625284" y="144297"/>
                  </a:lnTo>
                  <a:lnTo>
                    <a:pt x="649325" y="144297"/>
                  </a:lnTo>
                  <a:lnTo>
                    <a:pt x="649325" y="120243"/>
                  </a:lnTo>
                  <a:close/>
                </a:path>
                <a:path w="986154" h="337184">
                  <a:moveTo>
                    <a:pt x="673379" y="168338"/>
                  </a:moveTo>
                  <a:lnTo>
                    <a:pt x="649325" y="168338"/>
                  </a:lnTo>
                  <a:lnTo>
                    <a:pt x="625284" y="168338"/>
                  </a:lnTo>
                  <a:lnTo>
                    <a:pt x="625284" y="192392"/>
                  </a:lnTo>
                  <a:lnTo>
                    <a:pt x="649325" y="192392"/>
                  </a:lnTo>
                  <a:lnTo>
                    <a:pt x="673379" y="192392"/>
                  </a:lnTo>
                  <a:lnTo>
                    <a:pt x="673379" y="168338"/>
                  </a:lnTo>
                  <a:close/>
                </a:path>
                <a:path w="986154" h="337184">
                  <a:moveTo>
                    <a:pt x="721474" y="144297"/>
                  </a:moveTo>
                  <a:lnTo>
                    <a:pt x="697433" y="144297"/>
                  </a:lnTo>
                  <a:lnTo>
                    <a:pt x="697433" y="168338"/>
                  </a:lnTo>
                  <a:lnTo>
                    <a:pt x="721474" y="168338"/>
                  </a:lnTo>
                  <a:lnTo>
                    <a:pt x="721474" y="144297"/>
                  </a:lnTo>
                  <a:close/>
                </a:path>
                <a:path w="986154" h="337184">
                  <a:moveTo>
                    <a:pt x="745528" y="192392"/>
                  </a:moveTo>
                  <a:lnTo>
                    <a:pt x="721474" y="192392"/>
                  </a:lnTo>
                  <a:lnTo>
                    <a:pt x="721474" y="216433"/>
                  </a:lnTo>
                  <a:lnTo>
                    <a:pt x="745528" y="216433"/>
                  </a:lnTo>
                  <a:lnTo>
                    <a:pt x="745528" y="192392"/>
                  </a:lnTo>
                  <a:close/>
                </a:path>
                <a:path w="986154" h="337184">
                  <a:moveTo>
                    <a:pt x="793623" y="96189"/>
                  </a:moveTo>
                  <a:lnTo>
                    <a:pt x="769569" y="96189"/>
                  </a:lnTo>
                  <a:lnTo>
                    <a:pt x="745528" y="96189"/>
                  </a:lnTo>
                  <a:lnTo>
                    <a:pt x="721474" y="96189"/>
                  </a:lnTo>
                  <a:lnTo>
                    <a:pt x="697433" y="96189"/>
                  </a:lnTo>
                  <a:lnTo>
                    <a:pt x="697433" y="120243"/>
                  </a:lnTo>
                  <a:lnTo>
                    <a:pt x="721474" y="120243"/>
                  </a:lnTo>
                  <a:lnTo>
                    <a:pt x="745528" y="120243"/>
                  </a:lnTo>
                  <a:lnTo>
                    <a:pt x="769569" y="120243"/>
                  </a:lnTo>
                  <a:lnTo>
                    <a:pt x="769569" y="144297"/>
                  </a:lnTo>
                  <a:lnTo>
                    <a:pt x="793623" y="144297"/>
                  </a:lnTo>
                  <a:lnTo>
                    <a:pt x="793623" y="96189"/>
                  </a:lnTo>
                  <a:close/>
                </a:path>
                <a:path w="986154" h="337184">
                  <a:moveTo>
                    <a:pt x="889825" y="144297"/>
                  </a:moveTo>
                  <a:lnTo>
                    <a:pt x="865771" y="144297"/>
                  </a:lnTo>
                  <a:lnTo>
                    <a:pt x="841717" y="144297"/>
                  </a:lnTo>
                  <a:lnTo>
                    <a:pt x="841717" y="120243"/>
                  </a:lnTo>
                  <a:lnTo>
                    <a:pt x="817676" y="120243"/>
                  </a:lnTo>
                  <a:lnTo>
                    <a:pt x="817676" y="168338"/>
                  </a:lnTo>
                  <a:lnTo>
                    <a:pt x="793623" y="168338"/>
                  </a:lnTo>
                  <a:lnTo>
                    <a:pt x="769569" y="168338"/>
                  </a:lnTo>
                  <a:lnTo>
                    <a:pt x="745528" y="168338"/>
                  </a:lnTo>
                  <a:lnTo>
                    <a:pt x="745528" y="192392"/>
                  </a:lnTo>
                  <a:lnTo>
                    <a:pt x="769569" y="192392"/>
                  </a:lnTo>
                  <a:lnTo>
                    <a:pt x="793623" y="192392"/>
                  </a:lnTo>
                  <a:lnTo>
                    <a:pt x="793623" y="216433"/>
                  </a:lnTo>
                  <a:lnTo>
                    <a:pt x="769569" y="216433"/>
                  </a:lnTo>
                  <a:lnTo>
                    <a:pt x="745528" y="216433"/>
                  </a:lnTo>
                  <a:lnTo>
                    <a:pt x="745528" y="288582"/>
                  </a:lnTo>
                  <a:lnTo>
                    <a:pt x="769569" y="288582"/>
                  </a:lnTo>
                  <a:lnTo>
                    <a:pt x="769569" y="264541"/>
                  </a:lnTo>
                  <a:lnTo>
                    <a:pt x="793623" y="264541"/>
                  </a:lnTo>
                  <a:lnTo>
                    <a:pt x="817676" y="264541"/>
                  </a:lnTo>
                  <a:lnTo>
                    <a:pt x="817676" y="192392"/>
                  </a:lnTo>
                  <a:lnTo>
                    <a:pt x="841717" y="192392"/>
                  </a:lnTo>
                  <a:lnTo>
                    <a:pt x="865771" y="192392"/>
                  </a:lnTo>
                  <a:lnTo>
                    <a:pt x="865771" y="168338"/>
                  </a:lnTo>
                  <a:lnTo>
                    <a:pt x="889825" y="168338"/>
                  </a:lnTo>
                  <a:lnTo>
                    <a:pt x="889825" y="144297"/>
                  </a:lnTo>
                  <a:close/>
                </a:path>
                <a:path w="986154" h="337184">
                  <a:moveTo>
                    <a:pt x="913866" y="96189"/>
                  </a:moveTo>
                  <a:lnTo>
                    <a:pt x="889825" y="96189"/>
                  </a:lnTo>
                  <a:lnTo>
                    <a:pt x="889825" y="48094"/>
                  </a:lnTo>
                  <a:lnTo>
                    <a:pt x="865771" y="48094"/>
                  </a:lnTo>
                  <a:lnTo>
                    <a:pt x="841717" y="48094"/>
                  </a:lnTo>
                  <a:lnTo>
                    <a:pt x="841717" y="72148"/>
                  </a:lnTo>
                  <a:lnTo>
                    <a:pt x="817676" y="72148"/>
                  </a:lnTo>
                  <a:lnTo>
                    <a:pt x="817676" y="96189"/>
                  </a:lnTo>
                  <a:lnTo>
                    <a:pt x="841717" y="96189"/>
                  </a:lnTo>
                  <a:lnTo>
                    <a:pt x="841717" y="120243"/>
                  </a:lnTo>
                  <a:lnTo>
                    <a:pt x="865771" y="120243"/>
                  </a:lnTo>
                  <a:lnTo>
                    <a:pt x="889825" y="120243"/>
                  </a:lnTo>
                  <a:lnTo>
                    <a:pt x="913866" y="120243"/>
                  </a:lnTo>
                  <a:lnTo>
                    <a:pt x="913866" y="96189"/>
                  </a:lnTo>
                  <a:close/>
                </a:path>
                <a:path w="986154" h="337184">
                  <a:moveTo>
                    <a:pt x="937920" y="72148"/>
                  </a:moveTo>
                  <a:lnTo>
                    <a:pt x="913866" y="72148"/>
                  </a:lnTo>
                  <a:lnTo>
                    <a:pt x="913866" y="96189"/>
                  </a:lnTo>
                  <a:lnTo>
                    <a:pt x="937920" y="96189"/>
                  </a:lnTo>
                  <a:lnTo>
                    <a:pt x="937920" y="72148"/>
                  </a:lnTo>
                  <a:close/>
                </a:path>
                <a:path w="986154" h="337184">
                  <a:moveTo>
                    <a:pt x="961974" y="192392"/>
                  </a:moveTo>
                  <a:lnTo>
                    <a:pt x="937920" y="192392"/>
                  </a:lnTo>
                  <a:lnTo>
                    <a:pt x="937920" y="168338"/>
                  </a:lnTo>
                  <a:lnTo>
                    <a:pt x="913866" y="168338"/>
                  </a:lnTo>
                  <a:lnTo>
                    <a:pt x="913866" y="192392"/>
                  </a:lnTo>
                  <a:lnTo>
                    <a:pt x="889825" y="192392"/>
                  </a:lnTo>
                  <a:lnTo>
                    <a:pt x="865771" y="192392"/>
                  </a:lnTo>
                  <a:lnTo>
                    <a:pt x="865771" y="216433"/>
                  </a:lnTo>
                  <a:lnTo>
                    <a:pt x="889825" y="216433"/>
                  </a:lnTo>
                  <a:lnTo>
                    <a:pt x="913866" y="216433"/>
                  </a:lnTo>
                  <a:lnTo>
                    <a:pt x="937920" y="216433"/>
                  </a:lnTo>
                  <a:lnTo>
                    <a:pt x="961974" y="216433"/>
                  </a:lnTo>
                  <a:lnTo>
                    <a:pt x="961974" y="192392"/>
                  </a:lnTo>
                  <a:close/>
                </a:path>
                <a:path w="986154" h="337184">
                  <a:moveTo>
                    <a:pt x="986015" y="216433"/>
                  </a:moveTo>
                  <a:lnTo>
                    <a:pt x="961974" y="216433"/>
                  </a:lnTo>
                  <a:lnTo>
                    <a:pt x="961974" y="240487"/>
                  </a:lnTo>
                  <a:lnTo>
                    <a:pt x="986015" y="240487"/>
                  </a:lnTo>
                  <a:lnTo>
                    <a:pt x="986015" y="216433"/>
                  </a:lnTo>
                  <a:close/>
                </a:path>
                <a:path w="986154" h="337184">
                  <a:moveTo>
                    <a:pt x="986015" y="144297"/>
                  </a:moveTo>
                  <a:lnTo>
                    <a:pt x="961974" y="144297"/>
                  </a:lnTo>
                  <a:lnTo>
                    <a:pt x="961974" y="192392"/>
                  </a:lnTo>
                  <a:lnTo>
                    <a:pt x="986015" y="192392"/>
                  </a:lnTo>
                  <a:lnTo>
                    <a:pt x="986015" y="144297"/>
                  </a:lnTo>
                  <a:close/>
                </a:path>
                <a:path w="986154" h="337184">
                  <a:moveTo>
                    <a:pt x="986015" y="96189"/>
                  </a:moveTo>
                  <a:lnTo>
                    <a:pt x="961974" y="96189"/>
                  </a:lnTo>
                  <a:lnTo>
                    <a:pt x="937920" y="96189"/>
                  </a:lnTo>
                  <a:lnTo>
                    <a:pt x="937920" y="144297"/>
                  </a:lnTo>
                  <a:lnTo>
                    <a:pt x="961974" y="144297"/>
                  </a:lnTo>
                  <a:lnTo>
                    <a:pt x="961974" y="120243"/>
                  </a:lnTo>
                  <a:lnTo>
                    <a:pt x="986015" y="120243"/>
                  </a:lnTo>
                  <a:lnTo>
                    <a:pt x="986015" y="9618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68523" y="1196842"/>
              <a:ext cx="986155" cy="337185"/>
            </a:xfrm>
            <a:custGeom>
              <a:avLst/>
              <a:gdLst/>
              <a:ahLst/>
              <a:cxnLst/>
              <a:rect l="l" t="t" r="r" b="b"/>
              <a:pathLst>
                <a:path w="986154" h="337184">
                  <a:moveTo>
                    <a:pt x="24041" y="168351"/>
                  </a:moveTo>
                  <a:lnTo>
                    <a:pt x="0" y="168351"/>
                  </a:lnTo>
                  <a:lnTo>
                    <a:pt x="0" y="192392"/>
                  </a:lnTo>
                  <a:lnTo>
                    <a:pt x="24041" y="192392"/>
                  </a:lnTo>
                  <a:lnTo>
                    <a:pt x="24041" y="168351"/>
                  </a:lnTo>
                  <a:close/>
                </a:path>
                <a:path w="986154" h="337184">
                  <a:moveTo>
                    <a:pt x="24041" y="120243"/>
                  </a:moveTo>
                  <a:lnTo>
                    <a:pt x="0" y="120243"/>
                  </a:lnTo>
                  <a:lnTo>
                    <a:pt x="0" y="144297"/>
                  </a:lnTo>
                  <a:lnTo>
                    <a:pt x="24041" y="144297"/>
                  </a:lnTo>
                  <a:lnTo>
                    <a:pt x="24041" y="120243"/>
                  </a:lnTo>
                  <a:close/>
                </a:path>
                <a:path w="986154" h="337184">
                  <a:moveTo>
                    <a:pt x="72148" y="240499"/>
                  </a:moveTo>
                  <a:lnTo>
                    <a:pt x="48094" y="240499"/>
                  </a:lnTo>
                  <a:lnTo>
                    <a:pt x="24041" y="240499"/>
                  </a:lnTo>
                  <a:lnTo>
                    <a:pt x="24041" y="216446"/>
                  </a:lnTo>
                  <a:lnTo>
                    <a:pt x="0" y="216446"/>
                  </a:lnTo>
                  <a:lnTo>
                    <a:pt x="0" y="264541"/>
                  </a:lnTo>
                  <a:lnTo>
                    <a:pt x="24041" y="264541"/>
                  </a:lnTo>
                  <a:lnTo>
                    <a:pt x="24041" y="288594"/>
                  </a:lnTo>
                  <a:lnTo>
                    <a:pt x="48094" y="288594"/>
                  </a:lnTo>
                  <a:lnTo>
                    <a:pt x="48094" y="264541"/>
                  </a:lnTo>
                  <a:lnTo>
                    <a:pt x="72148" y="264541"/>
                  </a:lnTo>
                  <a:lnTo>
                    <a:pt x="72148" y="240499"/>
                  </a:lnTo>
                  <a:close/>
                </a:path>
                <a:path w="986154" h="337184">
                  <a:moveTo>
                    <a:pt x="72148" y="192392"/>
                  </a:moveTo>
                  <a:lnTo>
                    <a:pt x="48094" y="192392"/>
                  </a:lnTo>
                  <a:lnTo>
                    <a:pt x="24041" y="192392"/>
                  </a:lnTo>
                  <a:lnTo>
                    <a:pt x="24041" y="216446"/>
                  </a:lnTo>
                  <a:lnTo>
                    <a:pt x="48094" y="216446"/>
                  </a:lnTo>
                  <a:lnTo>
                    <a:pt x="72148" y="216446"/>
                  </a:lnTo>
                  <a:lnTo>
                    <a:pt x="72148" y="192392"/>
                  </a:lnTo>
                  <a:close/>
                </a:path>
                <a:path w="986154" h="337184">
                  <a:moveTo>
                    <a:pt x="144284" y="120243"/>
                  </a:moveTo>
                  <a:lnTo>
                    <a:pt x="120243" y="120243"/>
                  </a:lnTo>
                  <a:lnTo>
                    <a:pt x="120243" y="144297"/>
                  </a:lnTo>
                  <a:lnTo>
                    <a:pt x="96189" y="144297"/>
                  </a:lnTo>
                  <a:lnTo>
                    <a:pt x="72148" y="144297"/>
                  </a:lnTo>
                  <a:lnTo>
                    <a:pt x="48094" y="144297"/>
                  </a:lnTo>
                  <a:lnTo>
                    <a:pt x="48094" y="168351"/>
                  </a:lnTo>
                  <a:lnTo>
                    <a:pt x="72148" y="168351"/>
                  </a:lnTo>
                  <a:lnTo>
                    <a:pt x="72148" y="192392"/>
                  </a:lnTo>
                  <a:lnTo>
                    <a:pt x="96189" y="192392"/>
                  </a:lnTo>
                  <a:lnTo>
                    <a:pt x="96189" y="216446"/>
                  </a:lnTo>
                  <a:lnTo>
                    <a:pt x="120243" y="216446"/>
                  </a:lnTo>
                  <a:lnTo>
                    <a:pt x="120243" y="168351"/>
                  </a:lnTo>
                  <a:lnTo>
                    <a:pt x="144284" y="168351"/>
                  </a:lnTo>
                  <a:lnTo>
                    <a:pt x="144284" y="120243"/>
                  </a:lnTo>
                  <a:close/>
                </a:path>
                <a:path w="986154" h="337184">
                  <a:moveTo>
                    <a:pt x="168338" y="192392"/>
                  </a:moveTo>
                  <a:lnTo>
                    <a:pt x="144284" y="192392"/>
                  </a:lnTo>
                  <a:lnTo>
                    <a:pt x="144284" y="216446"/>
                  </a:lnTo>
                  <a:lnTo>
                    <a:pt x="168338" y="216446"/>
                  </a:lnTo>
                  <a:lnTo>
                    <a:pt x="168338" y="192392"/>
                  </a:lnTo>
                  <a:close/>
                </a:path>
                <a:path w="986154" h="337184">
                  <a:moveTo>
                    <a:pt x="336689" y="240499"/>
                  </a:moveTo>
                  <a:lnTo>
                    <a:pt x="312635" y="240499"/>
                  </a:lnTo>
                  <a:lnTo>
                    <a:pt x="312635" y="216446"/>
                  </a:lnTo>
                  <a:lnTo>
                    <a:pt x="288582" y="216446"/>
                  </a:lnTo>
                  <a:lnTo>
                    <a:pt x="288582" y="168351"/>
                  </a:lnTo>
                  <a:lnTo>
                    <a:pt x="264541" y="168351"/>
                  </a:lnTo>
                  <a:lnTo>
                    <a:pt x="264541" y="192392"/>
                  </a:lnTo>
                  <a:lnTo>
                    <a:pt x="264541" y="216446"/>
                  </a:lnTo>
                  <a:lnTo>
                    <a:pt x="240487" y="216446"/>
                  </a:lnTo>
                  <a:lnTo>
                    <a:pt x="240487" y="192392"/>
                  </a:lnTo>
                  <a:lnTo>
                    <a:pt x="264541" y="192392"/>
                  </a:lnTo>
                  <a:lnTo>
                    <a:pt x="264541" y="168351"/>
                  </a:lnTo>
                  <a:lnTo>
                    <a:pt x="264541" y="120243"/>
                  </a:lnTo>
                  <a:lnTo>
                    <a:pt x="240487" y="120243"/>
                  </a:lnTo>
                  <a:lnTo>
                    <a:pt x="240487" y="144297"/>
                  </a:lnTo>
                  <a:lnTo>
                    <a:pt x="216433" y="144297"/>
                  </a:lnTo>
                  <a:lnTo>
                    <a:pt x="192392" y="144297"/>
                  </a:lnTo>
                  <a:lnTo>
                    <a:pt x="192392" y="192392"/>
                  </a:lnTo>
                  <a:lnTo>
                    <a:pt x="216433" y="192392"/>
                  </a:lnTo>
                  <a:lnTo>
                    <a:pt x="216433" y="216446"/>
                  </a:lnTo>
                  <a:lnTo>
                    <a:pt x="192392" y="216446"/>
                  </a:lnTo>
                  <a:lnTo>
                    <a:pt x="168338" y="216446"/>
                  </a:lnTo>
                  <a:lnTo>
                    <a:pt x="168338" y="240499"/>
                  </a:lnTo>
                  <a:lnTo>
                    <a:pt x="144284" y="240499"/>
                  </a:lnTo>
                  <a:lnTo>
                    <a:pt x="144284" y="216446"/>
                  </a:lnTo>
                  <a:lnTo>
                    <a:pt x="120243" y="216446"/>
                  </a:lnTo>
                  <a:lnTo>
                    <a:pt x="120243" y="240499"/>
                  </a:lnTo>
                  <a:lnTo>
                    <a:pt x="96189" y="240499"/>
                  </a:lnTo>
                  <a:lnTo>
                    <a:pt x="96189" y="264541"/>
                  </a:lnTo>
                  <a:lnTo>
                    <a:pt x="120243" y="264541"/>
                  </a:lnTo>
                  <a:lnTo>
                    <a:pt x="144284" y="264541"/>
                  </a:lnTo>
                  <a:lnTo>
                    <a:pt x="168338" y="264541"/>
                  </a:lnTo>
                  <a:lnTo>
                    <a:pt x="168338" y="288594"/>
                  </a:lnTo>
                  <a:lnTo>
                    <a:pt x="144284" y="288594"/>
                  </a:lnTo>
                  <a:lnTo>
                    <a:pt x="144284" y="312648"/>
                  </a:lnTo>
                  <a:lnTo>
                    <a:pt x="168338" y="312648"/>
                  </a:lnTo>
                  <a:lnTo>
                    <a:pt x="192392" y="312648"/>
                  </a:lnTo>
                  <a:lnTo>
                    <a:pt x="192392" y="240499"/>
                  </a:lnTo>
                  <a:lnTo>
                    <a:pt x="216433" y="240499"/>
                  </a:lnTo>
                  <a:lnTo>
                    <a:pt x="240487" y="240499"/>
                  </a:lnTo>
                  <a:lnTo>
                    <a:pt x="264541" y="240499"/>
                  </a:lnTo>
                  <a:lnTo>
                    <a:pt x="264541" y="264541"/>
                  </a:lnTo>
                  <a:lnTo>
                    <a:pt x="240487" y="264541"/>
                  </a:lnTo>
                  <a:lnTo>
                    <a:pt x="240487" y="288594"/>
                  </a:lnTo>
                  <a:lnTo>
                    <a:pt x="264541" y="288594"/>
                  </a:lnTo>
                  <a:lnTo>
                    <a:pt x="288582" y="288594"/>
                  </a:lnTo>
                  <a:lnTo>
                    <a:pt x="288582" y="312648"/>
                  </a:lnTo>
                  <a:lnTo>
                    <a:pt x="312635" y="312648"/>
                  </a:lnTo>
                  <a:lnTo>
                    <a:pt x="312635" y="264541"/>
                  </a:lnTo>
                  <a:lnTo>
                    <a:pt x="336689" y="264541"/>
                  </a:lnTo>
                  <a:lnTo>
                    <a:pt x="336689" y="240499"/>
                  </a:lnTo>
                  <a:close/>
                </a:path>
                <a:path w="986154" h="337184">
                  <a:moveTo>
                    <a:pt x="456933" y="24053"/>
                  </a:moveTo>
                  <a:lnTo>
                    <a:pt x="432879" y="24053"/>
                  </a:lnTo>
                  <a:lnTo>
                    <a:pt x="408838" y="24053"/>
                  </a:lnTo>
                  <a:lnTo>
                    <a:pt x="384784" y="24053"/>
                  </a:lnTo>
                  <a:lnTo>
                    <a:pt x="384784" y="48094"/>
                  </a:lnTo>
                  <a:lnTo>
                    <a:pt x="384784" y="72148"/>
                  </a:lnTo>
                  <a:lnTo>
                    <a:pt x="360730" y="72148"/>
                  </a:lnTo>
                  <a:lnTo>
                    <a:pt x="360730" y="48094"/>
                  </a:lnTo>
                  <a:lnTo>
                    <a:pt x="384784" y="48094"/>
                  </a:lnTo>
                  <a:lnTo>
                    <a:pt x="384784" y="24053"/>
                  </a:lnTo>
                  <a:lnTo>
                    <a:pt x="360730" y="24053"/>
                  </a:lnTo>
                  <a:lnTo>
                    <a:pt x="360730" y="0"/>
                  </a:lnTo>
                  <a:lnTo>
                    <a:pt x="336689" y="0"/>
                  </a:lnTo>
                  <a:lnTo>
                    <a:pt x="336689" y="24053"/>
                  </a:lnTo>
                  <a:lnTo>
                    <a:pt x="312635" y="24053"/>
                  </a:lnTo>
                  <a:lnTo>
                    <a:pt x="312635" y="72148"/>
                  </a:lnTo>
                  <a:lnTo>
                    <a:pt x="288582" y="72148"/>
                  </a:lnTo>
                  <a:lnTo>
                    <a:pt x="288582" y="24053"/>
                  </a:lnTo>
                  <a:lnTo>
                    <a:pt x="264541" y="24053"/>
                  </a:lnTo>
                  <a:lnTo>
                    <a:pt x="240487" y="24053"/>
                  </a:lnTo>
                  <a:lnTo>
                    <a:pt x="240487" y="48094"/>
                  </a:lnTo>
                  <a:lnTo>
                    <a:pt x="264541" y="48094"/>
                  </a:lnTo>
                  <a:lnTo>
                    <a:pt x="264541" y="96202"/>
                  </a:lnTo>
                  <a:lnTo>
                    <a:pt x="288582" y="96202"/>
                  </a:lnTo>
                  <a:lnTo>
                    <a:pt x="312635" y="96202"/>
                  </a:lnTo>
                  <a:lnTo>
                    <a:pt x="312635" y="120243"/>
                  </a:lnTo>
                  <a:lnTo>
                    <a:pt x="288582" y="120243"/>
                  </a:lnTo>
                  <a:lnTo>
                    <a:pt x="288582" y="144297"/>
                  </a:lnTo>
                  <a:lnTo>
                    <a:pt x="312635" y="144297"/>
                  </a:lnTo>
                  <a:lnTo>
                    <a:pt x="336689" y="144297"/>
                  </a:lnTo>
                  <a:lnTo>
                    <a:pt x="360730" y="144297"/>
                  </a:lnTo>
                  <a:lnTo>
                    <a:pt x="360730" y="168351"/>
                  </a:lnTo>
                  <a:lnTo>
                    <a:pt x="336689" y="168351"/>
                  </a:lnTo>
                  <a:lnTo>
                    <a:pt x="336689" y="192392"/>
                  </a:lnTo>
                  <a:lnTo>
                    <a:pt x="312635" y="192392"/>
                  </a:lnTo>
                  <a:lnTo>
                    <a:pt x="312635" y="216446"/>
                  </a:lnTo>
                  <a:lnTo>
                    <a:pt x="336689" y="216446"/>
                  </a:lnTo>
                  <a:lnTo>
                    <a:pt x="360730" y="216446"/>
                  </a:lnTo>
                  <a:lnTo>
                    <a:pt x="384784" y="216446"/>
                  </a:lnTo>
                  <a:lnTo>
                    <a:pt x="384784" y="168351"/>
                  </a:lnTo>
                  <a:lnTo>
                    <a:pt x="408838" y="168351"/>
                  </a:lnTo>
                  <a:lnTo>
                    <a:pt x="408838" y="192392"/>
                  </a:lnTo>
                  <a:lnTo>
                    <a:pt x="432879" y="192392"/>
                  </a:lnTo>
                  <a:lnTo>
                    <a:pt x="432879" y="144297"/>
                  </a:lnTo>
                  <a:lnTo>
                    <a:pt x="408838" y="144297"/>
                  </a:lnTo>
                  <a:lnTo>
                    <a:pt x="384784" y="144297"/>
                  </a:lnTo>
                  <a:lnTo>
                    <a:pt x="384784" y="120243"/>
                  </a:lnTo>
                  <a:lnTo>
                    <a:pt x="360730" y="120243"/>
                  </a:lnTo>
                  <a:lnTo>
                    <a:pt x="336689" y="120243"/>
                  </a:lnTo>
                  <a:lnTo>
                    <a:pt x="336689" y="96202"/>
                  </a:lnTo>
                  <a:lnTo>
                    <a:pt x="360730" y="96202"/>
                  </a:lnTo>
                  <a:lnTo>
                    <a:pt x="384784" y="96202"/>
                  </a:lnTo>
                  <a:lnTo>
                    <a:pt x="384784" y="120243"/>
                  </a:lnTo>
                  <a:lnTo>
                    <a:pt x="408838" y="120243"/>
                  </a:lnTo>
                  <a:lnTo>
                    <a:pt x="408838" y="96202"/>
                  </a:lnTo>
                  <a:lnTo>
                    <a:pt x="432879" y="96202"/>
                  </a:lnTo>
                  <a:lnTo>
                    <a:pt x="432879" y="72148"/>
                  </a:lnTo>
                  <a:lnTo>
                    <a:pt x="408838" y="72148"/>
                  </a:lnTo>
                  <a:lnTo>
                    <a:pt x="408838" y="48094"/>
                  </a:lnTo>
                  <a:lnTo>
                    <a:pt x="432879" y="48094"/>
                  </a:lnTo>
                  <a:lnTo>
                    <a:pt x="432879" y="72148"/>
                  </a:lnTo>
                  <a:lnTo>
                    <a:pt x="456933" y="72148"/>
                  </a:lnTo>
                  <a:lnTo>
                    <a:pt x="456933" y="24053"/>
                  </a:lnTo>
                  <a:close/>
                </a:path>
                <a:path w="986154" h="337184">
                  <a:moveTo>
                    <a:pt x="480987" y="216446"/>
                  </a:moveTo>
                  <a:lnTo>
                    <a:pt x="456933" y="216446"/>
                  </a:lnTo>
                  <a:lnTo>
                    <a:pt x="432879" y="216446"/>
                  </a:lnTo>
                  <a:lnTo>
                    <a:pt x="432879" y="240499"/>
                  </a:lnTo>
                  <a:lnTo>
                    <a:pt x="408838" y="240499"/>
                  </a:lnTo>
                  <a:lnTo>
                    <a:pt x="408838" y="264541"/>
                  </a:lnTo>
                  <a:lnTo>
                    <a:pt x="408838" y="288594"/>
                  </a:lnTo>
                  <a:lnTo>
                    <a:pt x="384784" y="288594"/>
                  </a:lnTo>
                  <a:lnTo>
                    <a:pt x="384784" y="264541"/>
                  </a:lnTo>
                  <a:lnTo>
                    <a:pt x="408838" y="264541"/>
                  </a:lnTo>
                  <a:lnTo>
                    <a:pt x="408838" y="240499"/>
                  </a:lnTo>
                  <a:lnTo>
                    <a:pt x="408838" y="216446"/>
                  </a:lnTo>
                  <a:lnTo>
                    <a:pt x="384784" y="216446"/>
                  </a:lnTo>
                  <a:lnTo>
                    <a:pt x="384784" y="240499"/>
                  </a:lnTo>
                  <a:lnTo>
                    <a:pt x="360730" y="240499"/>
                  </a:lnTo>
                  <a:lnTo>
                    <a:pt x="360730" y="336689"/>
                  </a:lnTo>
                  <a:lnTo>
                    <a:pt x="384784" y="336689"/>
                  </a:lnTo>
                  <a:lnTo>
                    <a:pt x="384784" y="312648"/>
                  </a:lnTo>
                  <a:lnTo>
                    <a:pt x="408838" y="312648"/>
                  </a:lnTo>
                  <a:lnTo>
                    <a:pt x="408838" y="336689"/>
                  </a:lnTo>
                  <a:lnTo>
                    <a:pt x="432879" y="336689"/>
                  </a:lnTo>
                  <a:lnTo>
                    <a:pt x="432879" y="264541"/>
                  </a:lnTo>
                  <a:lnTo>
                    <a:pt x="456933" y="264541"/>
                  </a:lnTo>
                  <a:lnTo>
                    <a:pt x="456933" y="240499"/>
                  </a:lnTo>
                  <a:lnTo>
                    <a:pt x="480987" y="240499"/>
                  </a:lnTo>
                  <a:lnTo>
                    <a:pt x="480987" y="216446"/>
                  </a:lnTo>
                  <a:close/>
                </a:path>
                <a:path w="986154" h="337184">
                  <a:moveTo>
                    <a:pt x="505028" y="168351"/>
                  </a:moveTo>
                  <a:lnTo>
                    <a:pt x="480987" y="168351"/>
                  </a:lnTo>
                  <a:lnTo>
                    <a:pt x="480987" y="192392"/>
                  </a:lnTo>
                  <a:lnTo>
                    <a:pt x="505028" y="192392"/>
                  </a:lnTo>
                  <a:lnTo>
                    <a:pt x="505028" y="168351"/>
                  </a:lnTo>
                  <a:close/>
                </a:path>
                <a:path w="986154" h="337184">
                  <a:moveTo>
                    <a:pt x="505028" y="96202"/>
                  </a:moveTo>
                  <a:lnTo>
                    <a:pt x="480987" y="96202"/>
                  </a:lnTo>
                  <a:lnTo>
                    <a:pt x="480987" y="72148"/>
                  </a:lnTo>
                  <a:lnTo>
                    <a:pt x="456933" y="72148"/>
                  </a:lnTo>
                  <a:lnTo>
                    <a:pt x="456933" y="96202"/>
                  </a:lnTo>
                  <a:lnTo>
                    <a:pt x="432879" y="96202"/>
                  </a:lnTo>
                  <a:lnTo>
                    <a:pt x="432879" y="120243"/>
                  </a:lnTo>
                  <a:lnTo>
                    <a:pt x="456933" y="120243"/>
                  </a:lnTo>
                  <a:lnTo>
                    <a:pt x="456933" y="144297"/>
                  </a:lnTo>
                  <a:lnTo>
                    <a:pt x="480987" y="144297"/>
                  </a:lnTo>
                  <a:lnTo>
                    <a:pt x="480987" y="120243"/>
                  </a:lnTo>
                  <a:lnTo>
                    <a:pt x="505028" y="120243"/>
                  </a:lnTo>
                  <a:lnTo>
                    <a:pt x="505028" y="96202"/>
                  </a:lnTo>
                  <a:close/>
                </a:path>
                <a:path w="986154" h="337184">
                  <a:moveTo>
                    <a:pt x="529082" y="240499"/>
                  </a:moveTo>
                  <a:lnTo>
                    <a:pt x="505028" y="240499"/>
                  </a:lnTo>
                  <a:lnTo>
                    <a:pt x="480987" y="240499"/>
                  </a:lnTo>
                  <a:lnTo>
                    <a:pt x="480987" y="288594"/>
                  </a:lnTo>
                  <a:lnTo>
                    <a:pt x="505028" y="288594"/>
                  </a:lnTo>
                  <a:lnTo>
                    <a:pt x="529082" y="288594"/>
                  </a:lnTo>
                  <a:lnTo>
                    <a:pt x="529082" y="240499"/>
                  </a:lnTo>
                  <a:close/>
                </a:path>
                <a:path w="986154" h="337184">
                  <a:moveTo>
                    <a:pt x="577176" y="240499"/>
                  </a:moveTo>
                  <a:lnTo>
                    <a:pt x="553123" y="240499"/>
                  </a:lnTo>
                  <a:lnTo>
                    <a:pt x="553123" y="264541"/>
                  </a:lnTo>
                  <a:lnTo>
                    <a:pt x="577176" y="264541"/>
                  </a:lnTo>
                  <a:lnTo>
                    <a:pt x="577176" y="240499"/>
                  </a:lnTo>
                  <a:close/>
                </a:path>
                <a:path w="986154" h="337184">
                  <a:moveTo>
                    <a:pt x="577176" y="168351"/>
                  </a:moveTo>
                  <a:lnTo>
                    <a:pt x="553123" y="168351"/>
                  </a:lnTo>
                  <a:lnTo>
                    <a:pt x="529082" y="168351"/>
                  </a:lnTo>
                  <a:lnTo>
                    <a:pt x="529082" y="192392"/>
                  </a:lnTo>
                  <a:lnTo>
                    <a:pt x="505028" y="192392"/>
                  </a:lnTo>
                  <a:lnTo>
                    <a:pt x="505028" y="216446"/>
                  </a:lnTo>
                  <a:lnTo>
                    <a:pt x="529082" y="216446"/>
                  </a:lnTo>
                  <a:lnTo>
                    <a:pt x="529082" y="240499"/>
                  </a:lnTo>
                  <a:lnTo>
                    <a:pt x="553123" y="240499"/>
                  </a:lnTo>
                  <a:lnTo>
                    <a:pt x="553123" y="192392"/>
                  </a:lnTo>
                  <a:lnTo>
                    <a:pt x="577176" y="192392"/>
                  </a:lnTo>
                  <a:lnTo>
                    <a:pt x="577176" y="168351"/>
                  </a:lnTo>
                  <a:close/>
                </a:path>
                <a:path w="986154" h="337184">
                  <a:moveTo>
                    <a:pt x="577176" y="120243"/>
                  </a:moveTo>
                  <a:lnTo>
                    <a:pt x="553123" y="120243"/>
                  </a:lnTo>
                  <a:lnTo>
                    <a:pt x="553123" y="144297"/>
                  </a:lnTo>
                  <a:lnTo>
                    <a:pt x="577176" y="144297"/>
                  </a:lnTo>
                  <a:lnTo>
                    <a:pt x="577176" y="120243"/>
                  </a:lnTo>
                  <a:close/>
                </a:path>
                <a:path w="986154" h="337184">
                  <a:moveTo>
                    <a:pt x="601230" y="216446"/>
                  </a:moveTo>
                  <a:lnTo>
                    <a:pt x="577176" y="216446"/>
                  </a:lnTo>
                  <a:lnTo>
                    <a:pt x="577176" y="240499"/>
                  </a:lnTo>
                  <a:lnTo>
                    <a:pt x="601230" y="240499"/>
                  </a:lnTo>
                  <a:lnTo>
                    <a:pt x="601230" y="216446"/>
                  </a:lnTo>
                  <a:close/>
                </a:path>
                <a:path w="986154" h="337184">
                  <a:moveTo>
                    <a:pt x="745528" y="264541"/>
                  </a:moveTo>
                  <a:lnTo>
                    <a:pt x="721474" y="264541"/>
                  </a:lnTo>
                  <a:lnTo>
                    <a:pt x="721474" y="288594"/>
                  </a:lnTo>
                  <a:lnTo>
                    <a:pt x="745528" y="288594"/>
                  </a:lnTo>
                  <a:lnTo>
                    <a:pt x="745528" y="264541"/>
                  </a:lnTo>
                  <a:close/>
                </a:path>
                <a:path w="986154" h="337184">
                  <a:moveTo>
                    <a:pt x="769569" y="168351"/>
                  </a:moveTo>
                  <a:lnTo>
                    <a:pt x="745528" y="168351"/>
                  </a:lnTo>
                  <a:lnTo>
                    <a:pt x="721474" y="168351"/>
                  </a:lnTo>
                  <a:lnTo>
                    <a:pt x="721474" y="192392"/>
                  </a:lnTo>
                  <a:lnTo>
                    <a:pt x="745528" y="192392"/>
                  </a:lnTo>
                  <a:lnTo>
                    <a:pt x="769569" y="192392"/>
                  </a:lnTo>
                  <a:lnTo>
                    <a:pt x="769569" y="168351"/>
                  </a:lnTo>
                  <a:close/>
                </a:path>
                <a:path w="986154" h="337184">
                  <a:moveTo>
                    <a:pt x="841717" y="144297"/>
                  </a:moveTo>
                  <a:lnTo>
                    <a:pt x="817676" y="144297"/>
                  </a:lnTo>
                  <a:lnTo>
                    <a:pt x="817676" y="168351"/>
                  </a:lnTo>
                  <a:lnTo>
                    <a:pt x="841717" y="168351"/>
                  </a:lnTo>
                  <a:lnTo>
                    <a:pt x="841717" y="144297"/>
                  </a:lnTo>
                  <a:close/>
                </a:path>
                <a:path w="986154" h="337184">
                  <a:moveTo>
                    <a:pt x="865771" y="192392"/>
                  </a:moveTo>
                  <a:lnTo>
                    <a:pt x="841717" y="192392"/>
                  </a:lnTo>
                  <a:lnTo>
                    <a:pt x="841717" y="216446"/>
                  </a:lnTo>
                  <a:lnTo>
                    <a:pt x="865771" y="216446"/>
                  </a:lnTo>
                  <a:lnTo>
                    <a:pt x="865771" y="192392"/>
                  </a:lnTo>
                  <a:close/>
                </a:path>
                <a:path w="986154" h="337184">
                  <a:moveTo>
                    <a:pt x="889825" y="264541"/>
                  </a:moveTo>
                  <a:lnTo>
                    <a:pt x="865771" y="264541"/>
                  </a:lnTo>
                  <a:lnTo>
                    <a:pt x="841717" y="264541"/>
                  </a:lnTo>
                  <a:lnTo>
                    <a:pt x="841717" y="240499"/>
                  </a:lnTo>
                  <a:lnTo>
                    <a:pt x="817676" y="240499"/>
                  </a:lnTo>
                  <a:lnTo>
                    <a:pt x="817676" y="288594"/>
                  </a:lnTo>
                  <a:lnTo>
                    <a:pt x="841717" y="288594"/>
                  </a:lnTo>
                  <a:lnTo>
                    <a:pt x="841717" y="312648"/>
                  </a:lnTo>
                  <a:lnTo>
                    <a:pt x="865771" y="312648"/>
                  </a:lnTo>
                  <a:lnTo>
                    <a:pt x="865771" y="288594"/>
                  </a:lnTo>
                  <a:lnTo>
                    <a:pt x="889825" y="288594"/>
                  </a:lnTo>
                  <a:lnTo>
                    <a:pt x="889825" y="264541"/>
                  </a:lnTo>
                  <a:close/>
                </a:path>
                <a:path w="986154" h="337184">
                  <a:moveTo>
                    <a:pt x="889825" y="168351"/>
                  </a:moveTo>
                  <a:lnTo>
                    <a:pt x="865771" y="168351"/>
                  </a:lnTo>
                  <a:lnTo>
                    <a:pt x="865771" y="192392"/>
                  </a:lnTo>
                  <a:lnTo>
                    <a:pt x="889825" y="192392"/>
                  </a:lnTo>
                  <a:lnTo>
                    <a:pt x="889825" y="168351"/>
                  </a:lnTo>
                  <a:close/>
                </a:path>
                <a:path w="986154" h="337184">
                  <a:moveTo>
                    <a:pt x="913866" y="216446"/>
                  </a:moveTo>
                  <a:lnTo>
                    <a:pt x="889825" y="216446"/>
                  </a:lnTo>
                  <a:lnTo>
                    <a:pt x="865771" y="216446"/>
                  </a:lnTo>
                  <a:lnTo>
                    <a:pt x="865771" y="240499"/>
                  </a:lnTo>
                  <a:lnTo>
                    <a:pt x="889825" y="240499"/>
                  </a:lnTo>
                  <a:lnTo>
                    <a:pt x="889825" y="264541"/>
                  </a:lnTo>
                  <a:lnTo>
                    <a:pt x="913866" y="264541"/>
                  </a:lnTo>
                  <a:lnTo>
                    <a:pt x="913866" y="216446"/>
                  </a:lnTo>
                  <a:close/>
                </a:path>
                <a:path w="986154" h="337184">
                  <a:moveTo>
                    <a:pt x="937920" y="264541"/>
                  </a:moveTo>
                  <a:lnTo>
                    <a:pt x="913866" y="264541"/>
                  </a:lnTo>
                  <a:lnTo>
                    <a:pt x="913866" y="288594"/>
                  </a:lnTo>
                  <a:lnTo>
                    <a:pt x="937920" y="288594"/>
                  </a:lnTo>
                  <a:lnTo>
                    <a:pt x="937920" y="264541"/>
                  </a:lnTo>
                  <a:close/>
                </a:path>
                <a:path w="986154" h="337184">
                  <a:moveTo>
                    <a:pt x="937920" y="96202"/>
                  </a:moveTo>
                  <a:lnTo>
                    <a:pt x="913866" y="96202"/>
                  </a:lnTo>
                  <a:lnTo>
                    <a:pt x="913866" y="72148"/>
                  </a:lnTo>
                  <a:lnTo>
                    <a:pt x="889825" y="72148"/>
                  </a:lnTo>
                  <a:lnTo>
                    <a:pt x="865771" y="72148"/>
                  </a:lnTo>
                  <a:lnTo>
                    <a:pt x="865771" y="96202"/>
                  </a:lnTo>
                  <a:lnTo>
                    <a:pt x="841717" y="96202"/>
                  </a:lnTo>
                  <a:lnTo>
                    <a:pt x="817676" y="96202"/>
                  </a:lnTo>
                  <a:lnTo>
                    <a:pt x="817676" y="120243"/>
                  </a:lnTo>
                  <a:lnTo>
                    <a:pt x="841717" y="120243"/>
                  </a:lnTo>
                  <a:lnTo>
                    <a:pt x="865771" y="120243"/>
                  </a:lnTo>
                  <a:lnTo>
                    <a:pt x="865771" y="144297"/>
                  </a:lnTo>
                  <a:lnTo>
                    <a:pt x="889825" y="144297"/>
                  </a:lnTo>
                  <a:lnTo>
                    <a:pt x="889825" y="120243"/>
                  </a:lnTo>
                  <a:lnTo>
                    <a:pt x="913866" y="120243"/>
                  </a:lnTo>
                  <a:lnTo>
                    <a:pt x="913866" y="144297"/>
                  </a:lnTo>
                  <a:lnTo>
                    <a:pt x="889825" y="144297"/>
                  </a:lnTo>
                  <a:lnTo>
                    <a:pt x="889825" y="168351"/>
                  </a:lnTo>
                  <a:lnTo>
                    <a:pt x="913866" y="168351"/>
                  </a:lnTo>
                  <a:lnTo>
                    <a:pt x="913866" y="192392"/>
                  </a:lnTo>
                  <a:lnTo>
                    <a:pt x="937920" y="192392"/>
                  </a:lnTo>
                  <a:lnTo>
                    <a:pt x="937920" y="96202"/>
                  </a:lnTo>
                  <a:close/>
                </a:path>
                <a:path w="986154" h="337184">
                  <a:moveTo>
                    <a:pt x="986015" y="96202"/>
                  </a:moveTo>
                  <a:lnTo>
                    <a:pt x="961974" y="96202"/>
                  </a:lnTo>
                  <a:lnTo>
                    <a:pt x="961974" y="120243"/>
                  </a:lnTo>
                  <a:lnTo>
                    <a:pt x="986015" y="120243"/>
                  </a:lnTo>
                  <a:lnTo>
                    <a:pt x="986015" y="9620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68523" y="1221823"/>
              <a:ext cx="986155" cy="480059"/>
            </a:xfrm>
            <a:custGeom>
              <a:avLst/>
              <a:gdLst/>
              <a:ahLst/>
              <a:cxnLst/>
              <a:rect l="l" t="t" r="r" b="b"/>
              <a:pathLst>
                <a:path w="986154" h="480060">
                  <a:moveTo>
                    <a:pt x="168338" y="407911"/>
                  </a:moveTo>
                  <a:lnTo>
                    <a:pt x="144284" y="407911"/>
                  </a:lnTo>
                  <a:lnTo>
                    <a:pt x="144284" y="431952"/>
                  </a:lnTo>
                  <a:lnTo>
                    <a:pt x="168338" y="431952"/>
                  </a:lnTo>
                  <a:lnTo>
                    <a:pt x="168338" y="407911"/>
                  </a:lnTo>
                  <a:close/>
                </a:path>
                <a:path w="986154" h="480060">
                  <a:moveTo>
                    <a:pt x="168338" y="359803"/>
                  </a:moveTo>
                  <a:lnTo>
                    <a:pt x="144284" y="359803"/>
                  </a:lnTo>
                  <a:lnTo>
                    <a:pt x="120243" y="359803"/>
                  </a:lnTo>
                  <a:lnTo>
                    <a:pt x="120243" y="311708"/>
                  </a:lnTo>
                  <a:lnTo>
                    <a:pt x="96189" y="311708"/>
                  </a:lnTo>
                  <a:lnTo>
                    <a:pt x="96189" y="359803"/>
                  </a:lnTo>
                  <a:lnTo>
                    <a:pt x="72148" y="359803"/>
                  </a:lnTo>
                  <a:lnTo>
                    <a:pt x="72148" y="335762"/>
                  </a:lnTo>
                  <a:lnTo>
                    <a:pt x="48094" y="335762"/>
                  </a:lnTo>
                  <a:lnTo>
                    <a:pt x="24041" y="335762"/>
                  </a:lnTo>
                  <a:lnTo>
                    <a:pt x="24041" y="311708"/>
                  </a:lnTo>
                  <a:lnTo>
                    <a:pt x="48094" y="311708"/>
                  </a:lnTo>
                  <a:lnTo>
                    <a:pt x="72148" y="311708"/>
                  </a:lnTo>
                  <a:lnTo>
                    <a:pt x="96189" y="311708"/>
                  </a:lnTo>
                  <a:lnTo>
                    <a:pt x="96189" y="263613"/>
                  </a:lnTo>
                  <a:lnTo>
                    <a:pt x="72148" y="263613"/>
                  </a:lnTo>
                  <a:lnTo>
                    <a:pt x="48094" y="263613"/>
                  </a:lnTo>
                  <a:lnTo>
                    <a:pt x="48094" y="287667"/>
                  </a:lnTo>
                  <a:lnTo>
                    <a:pt x="24041" y="287667"/>
                  </a:lnTo>
                  <a:lnTo>
                    <a:pt x="0" y="287667"/>
                  </a:lnTo>
                  <a:lnTo>
                    <a:pt x="0" y="431952"/>
                  </a:lnTo>
                  <a:lnTo>
                    <a:pt x="24041" y="431952"/>
                  </a:lnTo>
                  <a:lnTo>
                    <a:pt x="48094" y="431952"/>
                  </a:lnTo>
                  <a:lnTo>
                    <a:pt x="48094" y="407911"/>
                  </a:lnTo>
                  <a:lnTo>
                    <a:pt x="72148" y="407911"/>
                  </a:lnTo>
                  <a:lnTo>
                    <a:pt x="72148" y="431952"/>
                  </a:lnTo>
                  <a:lnTo>
                    <a:pt x="96189" y="431952"/>
                  </a:lnTo>
                  <a:lnTo>
                    <a:pt x="96189" y="383857"/>
                  </a:lnTo>
                  <a:lnTo>
                    <a:pt x="120243" y="383857"/>
                  </a:lnTo>
                  <a:lnTo>
                    <a:pt x="120243" y="407911"/>
                  </a:lnTo>
                  <a:lnTo>
                    <a:pt x="144284" y="407911"/>
                  </a:lnTo>
                  <a:lnTo>
                    <a:pt x="144284" y="383857"/>
                  </a:lnTo>
                  <a:lnTo>
                    <a:pt x="168338" y="383857"/>
                  </a:lnTo>
                  <a:lnTo>
                    <a:pt x="168338" y="359803"/>
                  </a:lnTo>
                  <a:close/>
                </a:path>
                <a:path w="986154" h="480060">
                  <a:moveTo>
                    <a:pt x="192392" y="311708"/>
                  </a:moveTo>
                  <a:lnTo>
                    <a:pt x="168338" y="311708"/>
                  </a:lnTo>
                  <a:lnTo>
                    <a:pt x="144284" y="311708"/>
                  </a:lnTo>
                  <a:lnTo>
                    <a:pt x="144284" y="335762"/>
                  </a:lnTo>
                  <a:lnTo>
                    <a:pt x="168338" y="335762"/>
                  </a:lnTo>
                  <a:lnTo>
                    <a:pt x="168338" y="359803"/>
                  </a:lnTo>
                  <a:lnTo>
                    <a:pt x="192392" y="359803"/>
                  </a:lnTo>
                  <a:lnTo>
                    <a:pt x="192392" y="311708"/>
                  </a:lnTo>
                  <a:close/>
                </a:path>
                <a:path w="986154" h="480060">
                  <a:moveTo>
                    <a:pt x="192392" y="47167"/>
                  </a:moveTo>
                  <a:lnTo>
                    <a:pt x="168338" y="47167"/>
                  </a:lnTo>
                  <a:lnTo>
                    <a:pt x="168338" y="71221"/>
                  </a:lnTo>
                  <a:lnTo>
                    <a:pt x="144284" y="71221"/>
                  </a:lnTo>
                  <a:lnTo>
                    <a:pt x="144284" y="95262"/>
                  </a:lnTo>
                  <a:lnTo>
                    <a:pt x="168338" y="95262"/>
                  </a:lnTo>
                  <a:lnTo>
                    <a:pt x="168338" y="119316"/>
                  </a:lnTo>
                  <a:lnTo>
                    <a:pt x="144284" y="119316"/>
                  </a:lnTo>
                  <a:lnTo>
                    <a:pt x="144284" y="95262"/>
                  </a:lnTo>
                  <a:lnTo>
                    <a:pt x="120243" y="95262"/>
                  </a:lnTo>
                  <a:lnTo>
                    <a:pt x="120243" y="143370"/>
                  </a:lnTo>
                  <a:lnTo>
                    <a:pt x="144284" y="143370"/>
                  </a:lnTo>
                  <a:lnTo>
                    <a:pt x="168338" y="143370"/>
                  </a:lnTo>
                  <a:lnTo>
                    <a:pt x="192392" y="143370"/>
                  </a:lnTo>
                  <a:lnTo>
                    <a:pt x="192392" y="47167"/>
                  </a:lnTo>
                  <a:close/>
                </a:path>
                <a:path w="986154" h="480060">
                  <a:moveTo>
                    <a:pt x="216433" y="359803"/>
                  </a:moveTo>
                  <a:lnTo>
                    <a:pt x="192392" y="359803"/>
                  </a:lnTo>
                  <a:lnTo>
                    <a:pt x="192392" y="383857"/>
                  </a:lnTo>
                  <a:lnTo>
                    <a:pt x="216433" y="383857"/>
                  </a:lnTo>
                  <a:lnTo>
                    <a:pt x="216433" y="359803"/>
                  </a:lnTo>
                  <a:close/>
                </a:path>
                <a:path w="986154" h="480060">
                  <a:moveTo>
                    <a:pt x="240487" y="311708"/>
                  </a:moveTo>
                  <a:lnTo>
                    <a:pt x="216433" y="311708"/>
                  </a:lnTo>
                  <a:lnTo>
                    <a:pt x="216433" y="335762"/>
                  </a:lnTo>
                  <a:lnTo>
                    <a:pt x="240487" y="335762"/>
                  </a:lnTo>
                  <a:lnTo>
                    <a:pt x="240487" y="311708"/>
                  </a:lnTo>
                  <a:close/>
                </a:path>
                <a:path w="986154" h="480060">
                  <a:moveTo>
                    <a:pt x="240487" y="263613"/>
                  </a:moveTo>
                  <a:lnTo>
                    <a:pt x="216433" y="263613"/>
                  </a:lnTo>
                  <a:lnTo>
                    <a:pt x="216433" y="287667"/>
                  </a:lnTo>
                  <a:lnTo>
                    <a:pt x="240487" y="287667"/>
                  </a:lnTo>
                  <a:lnTo>
                    <a:pt x="240487" y="263613"/>
                  </a:lnTo>
                  <a:close/>
                </a:path>
                <a:path w="986154" h="480060">
                  <a:moveTo>
                    <a:pt x="336689" y="287667"/>
                  </a:moveTo>
                  <a:lnTo>
                    <a:pt x="312635" y="287667"/>
                  </a:lnTo>
                  <a:lnTo>
                    <a:pt x="312635" y="311708"/>
                  </a:lnTo>
                  <a:lnTo>
                    <a:pt x="336689" y="311708"/>
                  </a:lnTo>
                  <a:lnTo>
                    <a:pt x="336689" y="287667"/>
                  </a:lnTo>
                  <a:close/>
                </a:path>
                <a:path w="986154" h="480060">
                  <a:moveTo>
                    <a:pt x="408838" y="312420"/>
                  </a:moveTo>
                  <a:lnTo>
                    <a:pt x="384784" y="312420"/>
                  </a:lnTo>
                  <a:lnTo>
                    <a:pt x="384784" y="408940"/>
                  </a:lnTo>
                  <a:lnTo>
                    <a:pt x="408838" y="408940"/>
                  </a:lnTo>
                  <a:lnTo>
                    <a:pt x="408838" y="312420"/>
                  </a:lnTo>
                  <a:close/>
                </a:path>
                <a:path w="986154" h="480060">
                  <a:moveTo>
                    <a:pt x="456933" y="311708"/>
                  </a:moveTo>
                  <a:lnTo>
                    <a:pt x="432879" y="311708"/>
                  </a:lnTo>
                  <a:lnTo>
                    <a:pt x="432879" y="335762"/>
                  </a:lnTo>
                  <a:lnTo>
                    <a:pt x="456933" y="335762"/>
                  </a:lnTo>
                  <a:lnTo>
                    <a:pt x="456933" y="311708"/>
                  </a:lnTo>
                  <a:close/>
                </a:path>
                <a:path w="986154" h="480060">
                  <a:moveTo>
                    <a:pt x="529082" y="408940"/>
                  </a:moveTo>
                  <a:lnTo>
                    <a:pt x="505028" y="408940"/>
                  </a:lnTo>
                  <a:lnTo>
                    <a:pt x="480987" y="408940"/>
                  </a:lnTo>
                  <a:lnTo>
                    <a:pt x="480987" y="433070"/>
                  </a:lnTo>
                  <a:lnTo>
                    <a:pt x="456933" y="433070"/>
                  </a:lnTo>
                  <a:lnTo>
                    <a:pt x="456933" y="360680"/>
                  </a:lnTo>
                  <a:lnTo>
                    <a:pt x="432879" y="360680"/>
                  </a:lnTo>
                  <a:lnTo>
                    <a:pt x="432879" y="408940"/>
                  </a:lnTo>
                  <a:lnTo>
                    <a:pt x="408838" y="408940"/>
                  </a:lnTo>
                  <a:lnTo>
                    <a:pt x="408838" y="433070"/>
                  </a:lnTo>
                  <a:lnTo>
                    <a:pt x="288582" y="433070"/>
                  </a:lnTo>
                  <a:lnTo>
                    <a:pt x="288582" y="408940"/>
                  </a:lnTo>
                  <a:lnTo>
                    <a:pt x="312635" y="408940"/>
                  </a:lnTo>
                  <a:lnTo>
                    <a:pt x="312635" y="384810"/>
                  </a:lnTo>
                  <a:lnTo>
                    <a:pt x="336689" y="384810"/>
                  </a:lnTo>
                  <a:lnTo>
                    <a:pt x="360730" y="384810"/>
                  </a:lnTo>
                  <a:lnTo>
                    <a:pt x="360730" y="312420"/>
                  </a:lnTo>
                  <a:lnTo>
                    <a:pt x="336689" y="312420"/>
                  </a:lnTo>
                  <a:lnTo>
                    <a:pt x="336689" y="336550"/>
                  </a:lnTo>
                  <a:lnTo>
                    <a:pt x="312635" y="336550"/>
                  </a:lnTo>
                  <a:lnTo>
                    <a:pt x="312635" y="312420"/>
                  </a:lnTo>
                  <a:lnTo>
                    <a:pt x="288582" y="312420"/>
                  </a:lnTo>
                  <a:lnTo>
                    <a:pt x="288582" y="360680"/>
                  </a:lnTo>
                  <a:lnTo>
                    <a:pt x="264541" y="360680"/>
                  </a:lnTo>
                  <a:lnTo>
                    <a:pt x="264541" y="336550"/>
                  </a:lnTo>
                  <a:lnTo>
                    <a:pt x="240487" y="336550"/>
                  </a:lnTo>
                  <a:lnTo>
                    <a:pt x="240487" y="408940"/>
                  </a:lnTo>
                  <a:lnTo>
                    <a:pt x="216433" y="408940"/>
                  </a:lnTo>
                  <a:lnTo>
                    <a:pt x="216433" y="433070"/>
                  </a:lnTo>
                  <a:lnTo>
                    <a:pt x="192392" y="433070"/>
                  </a:lnTo>
                  <a:lnTo>
                    <a:pt x="192392" y="480060"/>
                  </a:lnTo>
                  <a:lnTo>
                    <a:pt x="216433" y="480060"/>
                  </a:lnTo>
                  <a:lnTo>
                    <a:pt x="240487" y="480060"/>
                  </a:lnTo>
                  <a:lnTo>
                    <a:pt x="240487" y="433070"/>
                  </a:lnTo>
                  <a:lnTo>
                    <a:pt x="264541" y="433070"/>
                  </a:lnTo>
                  <a:lnTo>
                    <a:pt x="264541" y="457200"/>
                  </a:lnTo>
                  <a:lnTo>
                    <a:pt x="288582" y="457200"/>
                  </a:lnTo>
                  <a:lnTo>
                    <a:pt x="288582" y="480060"/>
                  </a:lnTo>
                  <a:lnTo>
                    <a:pt x="312635" y="480060"/>
                  </a:lnTo>
                  <a:lnTo>
                    <a:pt x="312635" y="457200"/>
                  </a:lnTo>
                  <a:lnTo>
                    <a:pt x="336689" y="457200"/>
                  </a:lnTo>
                  <a:lnTo>
                    <a:pt x="360730" y="457200"/>
                  </a:lnTo>
                  <a:lnTo>
                    <a:pt x="384784" y="457200"/>
                  </a:lnTo>
                  <a:lnTo>
                    <a:pt x="408838" y="457200"/>
                  </a:lnTo>
                  <a:lnTo>
                    <a:pt x="432879" y="457200"/>
                  </a:lnTo>
                  <a:lnTo>
                    <a:pt x="432879" y="480060"/>
                  </a:lnTo>
                  <a:lnTo>
                    <a:pt x="456933" y="480060"/>
                  </a:lnTo>
                  <a:lnTo>
                    <a:pt x="456933" y="457200"/>
                  </a:lnTo>
                  <a:lnTo>
                    <a:pt x="480987" y="457200"/>
                  </a:lnTo>
                  <a:lnTo>
                    <a:pt x="505028" y="457200"/>
                  </a:lnTo>
                  <a:lnTo>
                    <a:pt x="505028" y="433070"/>
                  </a:lnTo>
                  <a:lnTo>
                    <a:pt x="529082" y="433070"/>
                  </a:lnTo>
                  <a:lnTo>
                    <a:pt x="529082" y="408940"/>
                  </a:lnTo>
                  <a:close/>
                </a:path>
                <a:path w="986154" h="480060">
                  <a:moveTo>
                    <a:pt x="553123" y="383857"/>
                  </a:moveTo>
                  <a:lnTo>
                    <a:pt x="529082" y="383857"/>
                  </a:lnTo>
                  <a:lnTo>
                    <a:pt x="529082" y="407911"/>
                  </a:lnTo>
                  <a:lnTo>
                    <a:pt x="553123" y="407911"/>
                  </a:lnTo>
                  <a:lnTo>
                    <a:pt x="553123" y="383857"/>
                  </a:lnTo>
                  <a:close/>
                </a:path>
                <a:path w="986154" h="480060">
                  <a:moveTo>
                    <a:pt x="745528" y="96520"/>
                  </a:moveTo>
                  <a:lnTo>
                    <a:pt x="721474" y="96520"/>
                  </a:lnTo>
                  <a:lnTo>
                    <a:pt x="697433" y="96520"/>
                  </a:lnTo>
                  <a:lnTo>
                    <a:pt x="673379" y="96520"/>
                  </a:lnTo>
                  <a:lnTo>
                    <a:pt x="673379" y="48260"/>
                  </a:lnTo>
                  <a:lnTo>
                    <a:pt x="697433" y="48260"/>
                  </a:lnTo>
                  <a:lnTo>
                    <a:pt x="697433" y="0"/>
                  </a:lnTo>
                  <a:lnTo>
                    <a:pt x="673379" y="0"/>
                  </a:lnTo>
                  <a:lnTo>
                    <a:pt x="673379" y="24130"/>
                  </a:lnTo>
                  <a:lnTo>
                    <a:pt x="649325" y="24130"/>
                  </a:lnTo>
                  <a:lnTo>
                    <a:pt x="649325" y="72390"/>
                  </a:lnTo>
                  <a:lnTo>
                    <a:pt x="625284" y="72390"/>
                  </a:lnTo>
                  <a:lnTo>
                    <a:pt x="625284" y="96520"/>
                  </a:lnTo>
                  <a:lnTo>
                    <a:pt x="601230" y="96520"/>
                  </a:lnTo>
                  <a:lnTo>
                    <a:pt x="601230" y="191770"/>
                  </a:lnTo>
                  <a:lnTo>
                    <a:pt x="625284" y="191770"/>
                  </a:lnTo>
                  <a:lnTo>
                    <a:pt x="625284" y="240030"/>
                  </a:lnTo>
                  <a:lnTo>
                    <a:pt x="649325" y="240030"/>
                  </a:lnTo>
                  <a:lnTo>
                    <a:pt x="649325" y="264160"/>
                  </a:lnTo>
                  <a:lnTo>
                    <a:pt x="625284" y="264160"/>
                  </a:lnTo>
                  <a:lnTo>
                    <a:pt x="625284" y="240030"/>
                  </a:lnTo>
                  <a:lnTo>
                    <a:pt x="601230" y="240030"/>
                  </a:lnTo>
                  <a:lnTo>
                    <a:pt x="577176" y="240030"/>
                  </a:lnTo>
                  <a:lnTo>
                    <a:pt x="577176" y="288290"/>
                  </a:lnTo>
                  <a:lnTo>
                    <a:pt x="601230" y="288290"/>
                  </a:lnTo>
                  <a:lnTo>
                    <a:pt x="601230" y="336550"/>
                  </a:lnTo>
                  <a:lnTo>
                    <a:pt x="577176" y="336550"/>
                  </a:lnTo>
                  <a:lnTo>
                    <a:pt x="577176" y="384810"/>
                  </a:lnTo>
                  <a:lnTo>
                    <a:pt x="601230" y="384810"/>
                  </a:lnTo>
                  <a:lnTo>
                    <a:pt x="601230" y="408940"/>
                  </a:lnTo>
                  <a:lnTo>
                    <a:pt x="577176" y="408940"/>
                  </a:lnTo>
                  <a:lnTo>
                    <a:pt x="553123" y="408940"/>
                  </a:lnTo>
                  <a:lnTo>
                    <a:pt x="553123" y="433070"/>
                  </a:lnTo>
                  <a:lnTo>
                    <a:pt x="577176" y="433070"/>
                  </a:lnTo>
                  <a:lnTo>
                    <a:pt x="577176" y="457200"/>
                  </a:lnTo>
                  <a:lnTo>
                    <a:pt x="601230" y="457200"/>
                  </a:lnTo>
                  <a:lnTo>
                    <a:pt x="625284" y="457200"/>
                  </a:lnTo>
                  <a:lnTo>
                    <a:pt x="625284" y="480060"/>
                  </a:lnTo>
                  <a:lnTo>
                    <a:pt x="649325" y="480060"/>
                  </a:lnTo>
                  <a:lnTo>
                    <a:pt x="673379" y="480060"/>
                  </a:lnTo>
                  <a:lnTo>
                    <a:pt x="673379" y="457200"/>
                  </a:lnTo>
                  <a:lnTo>
                    <a:pt x="697433" y="457200"/>
                  </a:lnTo>
                  <a:lnTo>
                    <a:pt x="697433" y="433070"/>
                  </a:lnTo>
                  <a:lnTo>
                    <a:pt x="721474" y="433070"/>
                  </a:lnTo>
                  <a:lnTo>
                    <a:pt x="721474" y="408940"/>
                  </a:lnTo>
                  <a:lnTo>
                    <a:pt x="697433" y="408940"/>
                  </a:lnTo>
                  <a:lnTo>
                    <a:pt x="697433" y="360680"/>
                  </a:lnTo>
                  <a:lnTo>
                    <a:pt x="673379" y="360680"/>
                  </a:lnTo>
                  <a:lnTo>
                    <a:pt x="673379" y="384810"/>
                  </a:lnTo>
                  <a:lnTo>
                    <a:pt x="649325" y="384810"/>
                  </a:lnTo>
                  <a:lnTo>
                    <a:pt x="649325" y="408940"/>
                  </a:lnTo>
                  <a:lnTo>
                    <a:pt x="673379" y="408940"/>
                  </a:lnTo>
                  <a:lnTo>
                    <a:pt x="673379" y="433070"/>
                  </a:lnTo>
                  <a:lnTo>
                    <a:pt x="649325" y="433070"/>
                  </a:lnTo>
                  <a:lnTo>
                    <a:pt x="649325" y="408940"/>
                  </a:lnTo>
                  <a:lnTo>
                    <a:pt x="625284" y="408940"/>
                  </a:lnTo>
                  <a:lnTo>
                    <a:pt x="625284" y="360680"/>
                  </a:lnTo>
                  <a:lnTo>
                    <a:pt x="649325" y="360680"/>
                  </a:lnTo>
                  <a:lnTo>
                    <a:pt x="649325" y="336550"/>
                  </a:lnTo>
                  <a:lnTo>
                    <a:pt x="625284" y="336550"/>
                  </a:lnTo>
                  <a:lnTo>
                    <a:pt x="625284" y="312420"/>
                  </a:lnTo>
                  <a:lnTo>
                    <a:pt x="649325" y="312420"/>
                  </a:lnTo>
                  <a:lnTo>
                    <a:pt x="649325" y="288290"/>
                  </a:lnTo>
                  <a:lnTo>
                    <a:pt x="673379" y="288290"/>
                  </a:lnTo>
                  <a:lnTo>
                    <a:pt x="673379" y="312420"/>
                  </a:lnTo>
                  <a:lnTo>
                    <a:pt x="697433" y="312420"/>
                  </a:lnTo>
                  <a:lnTo>
                    <a:pt x="697433" y="215900"/>
                  </a:lnTo>
                  <a:lnTo>
                    <a:pt x="721474" y="215900"/>
                  </a:lnTo>
                  <a:lnTo>
                    <a:pt x="721474" y="167640"/>
                  </a:lnTo>
                  <a:lnTo>
                    <a:pt x="697433" y="167640"/>
                  </a:lnTo>
                  <a:lnTo>
                    <a:pt x="673379" y="167640"/>
                  </a:lnTo>
                  <a:lnTo>
                    <a:pt x="673379" y="143510"/>
                  </a:lnTo>
                  <a:lnTo>
                    <a:pt x="649325" y="143510"/>
                  </a:lnTo>
                  <a:lnTo>
                    <a:pt x="649325" y="119380"/>
                  </a:lnTo>
                  <a:lnTo>
                    <a:pt x="673379" y="119380"/>
                  </a:lnTo>
                  <a:lnTo>
                    <a:pt x="673379" y="143510"/>
                  </a:lnTo>
                  <a:lnTo>
                    <a:pt x="697433" y="143510"/>
                  </a:lnTo>
                  <a:lnTo>
                    <a:pt x="697433" y="119380"/>
                  </a:lnTo>
                  <a:lnTo>
                    <a:pt x="721474" y="119380"/>
                  </a:lnTo>
                  <a:lnTo>
                    <a:pt x="745528" y="119380"/>
                  </a:lnTo>
                  <a:lnTo>
                    <a:pt x="745528" y="96520"/>
                  </a:lnTo>
                  <a:close/>
                </a:path>
                <a:path w="986154" h="480060">
                  <a:moveTo>
                    <a:pt x="841717" y="383857"/>
                  </a:moveTo>
                  <a:lnTo>
                    <a:pt x="817676" y="383857"/>
                  </a:lnTo>
                  <a:lnTo>
                    <a:pt x="817676" y="407911"/>
                  </a:lnTo>
                  <a:lnTo>
                    <a:pt x="841717" y="407911"/>
                  </a:lnTo>
                  <a:lnTo>
                    <a:pt x="841717" y="383857"/>
                  </a:lnTo>
                  <a:close/>
                </a:path>
                <a:path w="986154" h="480060">
                  <a:moveTo>
                    <a:pt x="841717" y="287667"/>
                  </a:moveTo>
                  <a:lnTo>
                    <a:pt x="817676" y="287667"/>
                  </a:lnTo>
                  <a:lnTo>
                    <a:pt x="817676" y="311708"/>
                  </a:lnTo>
                  <a:lnTo>
                    <a:pt x="841717" y="311708"/>
                  </a:lnTo>
                  <a:lnTo>
                    <a:pt x="841717" y="287667"/>
                  </a:lnTo>
                  <a:close/>
                </a:path>
                <a:path w="986154" h="480060">
                  <a:moveTo>
                    <a:pt x="937920" y="287667"/>
                  </a:moveTo>
                  <a:lnTo>
                    <a:pt x="913866" y="287667"/>
                  </a:lnTo>
                  <a:lnTo>
                    <a:pt x="913866" y="263613"/>
                  </a:lnTo>
                  <a:lnTo>
                    <a:pt x="889825" y="263613"/>
                  </a:lnTo>
                  <a:lnTo>
                    <a:pt x="889825" y="287667"/>
                  </a:lnTo>
                  <a:lnTo>
                    <a:pt x="865771" y="287667"/>
                  </a:lnTo>
                  <a:lnTo>
                    <a:pt x="865771" y="311708"/>
                  </a:lnTo>
                  <a:lnTo>
                    <a:pt x="889825" y="311708"/>
                  </a:lnTo>
                  <a:lnTo>
                    <a:pt x="889825" y="335762"/>
                  </a:lnTo>
                  <a:lnTo>
                    <a:pt x="865771" y="335762"/>
                  </a:lnTo>
                  <a:lnTo>
                    <a:pt x="865771" y="383857"/>
                  </a:lnTo>
                  <a:lnTo>
                    <a:pt x="889825" y="383857"/>
                  </a:lnTo>
                  <a:lnTo>
                    <a:pt x="889825" y="359803"/>
                  </a:lnTo>
                  <a:lnTo>
                    <a:pt x="913866" y="359803"/>
                  </a:lnTo>
                  <a:lnTo>
                    <a:pt x="913866" y="311708"/>
                  </a:lnTo>
                  <a:lnTo>
                    <a:pt x="937920" y="311708"/>
                  </a:lnTo>
                  <a:lnTo>
                    <a:pt x="937920" y="287667"/>
                  </a:lnTo>
                  <a:close/>
                </a:path>
                <a:path w="986154" h="480060">
                  <a:moveTo>
                    <a:pt x="986015" y="191465"/>
                  </a:moveTo>
                  <a:lnTo>
                    <a:pt x="961974" y="191465"/>
                  </a:lnTo>
                  <a:lnTo>
                    <a:pt x="937920" y="191465"/>
                  </a:lnTo>
                  <a:lnTo>
                    <a:pt x="937920" y="215519"/>
                  </a:lnTo>
                  <a:lnTo>
                    <a:pt x="961974" y="215519"/>
                  </a:lnTo>
                  <a:lnTo>
                    <a:pt x="961974" y="311708"/>
                  </a:lnTo>
                  <a:lnTo>
                    <a:pt x="937920" y="311708"/>
                  </a:lnTo>
                  <a:lnTo>
                    <a:pt x="937920" y="335762"/>
                  </a:lnTo>
                  <a:lnTo>
                    <a:pt x="961974" y="335762"/>
                  </a:lnTo>
                  <a:lnTo>
                    <a:pt x="986015" y="335762"/>
                  </a:lnTo>
                  <a:lnTo>
                    <a:pt x="986015" y="19146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60915" y="1365193"/>
              <a:ext cx="793750" cy="481330"/>
            </a:xfrm>
            <a:custGeom>
              <a:avLst/>
              <a:gdLst/>
              <a:ahLst/>
              <a:cxnLst/>
              <a:rect l="l" t="t" r="r" b="b"/>
              <a:pathLst>
                <a:path w="793750" h="481330">
                  <a:moveTo>
                    <a:pt x="24041" y="360730"/>
                  </a:moveTo>
                  <a:lnTo>
                    <a:pt x="0" y="360730"/>
                  </a:lnTo>
                  <a:lnTo>
                    <a:pt x="0" y="408838"/>
                  </a:lnTo>
                  <a:lnTo>
                    <a:pt x="24041" y="408838"/>
                  </a:lnTo>
                  <a:lnTo>
                    <a:pt x="24041" y="360730"/>
                  </a:lnTo>
                  <a:close/>
                </a:path>
                <a:path w="793750" h="481330">
                  <a:moveTo>
                    <a:pt x="96189" y="336689"/>
                  </a:moveTo>
                  <a:lnTo>
                    <a:pt x="72148" y="336689"/>
                  </a:lnTo>
                  <a:lnTo>
                    <a:pt x="48094" y="336689"/>
                  </a:lnTo>
                  <a:lnTo>
                    <a:pt x="48094" y="384784"/>
                  </a:lnTo>
                  <a:lnTo>
                    <a:pt x="72148" y="384784"/>
                  </a:lnTo>
                  <a:lnTo>
                    <a:pt x="96189" y="384784"/>
                  </a:lnTo>
                  <a:lnTo>
                    <a:pt x="96189" y="336689"/>
                  </a:lnTo>
                  <a:close/>
                </a:path>
                <a:path w="793750" h="481330">
                  <a:moveTo>
                    <a:pt x="96189" y="144919"/>
                  </a:moveTo>
                  <a:lnTo>
                    <a:pt x="72148" y="144919"/>
                  </a:lnTo>
                  <a:lnTo>
                    <a:pt x="48094" y="144919"/>
                  </a:lnTo>
                  <a:lnTo>
                    <a:pt x="48094" y="169049"/>
                  </a:lnTo>
                  <a:lnTo>
                    <a:pt x="72148" y="169049"/>
                  </a:lnTo>
                  <a:lnTo>
                    <a:pt x="72148" y="193179"/>
                  </a:lnTo>
                  <a:lnTo>
                    <a:pt x="96189" y="193179"/>
                  </a:lnTo>
                  <a:lnTo>
                    <a:pt x="96189" y="144919"/>
                  </a:lnTo>
                  <a:close/>
                </a:path>
                <a:path w="793750" h="481330">
                  <a:moveTo>
                    <a:pt x="120243" y="384784"/>
                  </a:moveTo>
                  <a:lnTo>
                    <a:pt x="96189" y="384784"/>
                  </a:lnTo>
                  <a:lnTo>
                    <a:pt x="96189" y="408838"/>
                  </a:lnTo>
                  <a:lnTo>
                    <a:pt x="120243" y="408838"/>
                  </a:lnTo>
                  <a:lnTo>
                    <a:pt x="120243" y="384784"/>
                  </a:lnTo>
                  <a:close/>
                </a:path>
                <a:path w="793750" h="481330">
                  <a:moveTo>
                    <a:pt x="144297" y="456933"/>
                  </a:moveTo>
                  <a:lnTo>
                    <a:pt x="120243" y="456933"/>
                  </a:lnTo>
                  <a:lnTo>
                    <a:pt x="120243" y="432879"/>
                  </a:lnTo>
                  <a:lnTo>
                    <a:pt x="96189" y="432879"/>
                  </a:lnTo>
                  <a:lnTo>
                    <a:pt x="96189" y="408838"/>
                  </a:lnTo>
                  <a:lnTo>
                    <a:pt x="72148" y="408838"/>
                  </a:lnTo>
                  <a:lnTo>
                    <a:pt x="72148" y="456933"/>
                  </a:lnTo>
                  <a:lnTo>
                    <a:pt x="48094" y="456933"/>
                  </a:lnTo>
                  <a:lnTo>
                    <a:pt x="48094" y="480987"/>
                  </a:lnTo>
                  <a:lnTo>
                    <a:pt x="72148" y="480987"/>
                  </a:lnTo>
                  <a:lnTo>
                    <a:pt x="96189" y="480987"/>
                  </a:lnTo>
                  <a:lnTo>
                    <a:pt x="120243" y="480987"/>
                  </a:lnTo>
                  <a:lnTo>
                    <a:pt x="144297" y="480987"/>
                  </a:lnTo>
                  <a:lnTo>
                    <a:pt x="144297" y="456933"/>
                  </a:lnTo>
                  <a:close/>
                </a:path>
                <a:path w="793750" h="481330">
                  <a:moveTo>
                    <a:pt x="144297" y="360730"/>
                  </a:moveTo>
                  <a:lnTo>
                    <a:pt x="120243" y="360730"/>
                  </a:lnTo>
                  <a:lnTo>
                    <a:pt x="120243" y="384784"/>
                  </a:lnTo>
                  <a:lnTo>
                    <a:pt x="144297" y="384784"/>
                  </a:lnTo>
                  <a:lnTo>
                    <a:pt x="144297" y="360730"/>
                  </a:lnTo>
                  <a:close/>
                </a:path>
                <a:path w="793750" h="481330">
                  <a:moveTo>
                    <a:pt x="168338" y="432879"/>
                  </a:moveTo>
                  <a:lnTo>
                    <a:pt x="144297" y="432879"/>
                  </a:lnTo>
                  <a:lnTo>
                    <a:pt x="144297" y="456933"/>
                  </a:lnTo>
                  <a:lnTo>
                    <a:pt x="168338" y="456933"/>
                  </a:lnTo>
                  <a:lnTo>
                    <a:pt x="168338" y="432879"/>
                  </a:lnTo>
                  <a:close/>
                </a:path>
                <a:path w="793750" h="481330">
                  <a:moveTo>
                    <a:pt x="168338" y="384784"/>
                  </a:moveTo>
                  <a:lnTo>
                    <a:pt x="144297" y="384784"/>
                  </a:lnTo>
                  <a:lnTo>
                    <a:pt x="144297" y="408838"/>
                  </a:lnTo>
                  <a:lnTo>
                    <a:pt x="168338" y="408838"/>
                  </a:lnTo>
                  <a:lnTo>
                    <a:pt x="168338" y="384784"/>
                  </a:lnTo>
                  <a:close/>
                </a:path>
                <a:path w="793750" h="481330">
                  <a:moveTo>
                    <a:pt x="192392" y="408838"/>
                  </a:moveTo>
                  <a:lnTo>
                    <a:pt x="168338" y="408838"/>
                  </a:lnTo>
                  <a:lnTo>
                    <a:pt x="168338" y="432879"/>
                  </a:lnTo>
                  <a:lnTo>
                    <a:pt x="192392" y="432879"/>
                  </a:lnTo>
                  <a:lnTo>
                    <a:pt x="192392" y="408838"/>
                  </a:lnTo>
                  <a:close/>
                </a:path>
                <a:path w="793750" h="481330">
                  <a:moveTo>
                    <a:pt x="192392" y="360730"/>
                  </a:moveTo>
                  <a:lnTo>
                    <a:pt x="168338" y="360730"/>
                  </a:lnTo>
                  <a:lnTo>
                    <a:pt x="168338" y="384784"/>
                  </a:lnTo>
                  <a:lnTo>
                    <a:pt x="192392" y="384784"/>
                  </a:lnTo>
                  <a:lnTo>
                    <a:pt x="192392" y="360730"/>
                  </a:lnTo>
                  <a:close/>
                </a:path>
                <a:path w="793750" h="481330">
                  <a:moveTo>
                    <a:pt x="192392" y="193179"/>
                  </a:moveTo>
                  <a:lnTo>
                    <a:pt x="168338" y="193179"/>
                  </a:lnTo>
                  <a:lnTo>
                    <a:pt x="168338" y="169049"/>
                  </a:lnTo>
                  <a:lnTo>
                    <a:pt x="144297" y="169049"/>
                  </a:lnTo>
                  <a:lnTo>
                    <a:pt x="144297" y="241439"/>
                  </a:lnTo>
                  <a:lnTo>
                    <a:pt x="168338" y="241439"/>
                  </a:lnTo>
                  <a:lnTo>
                    <a:pt x="168338" y="217309"/>
                  </a:lnTo>
                  <a:lnTo>
                    <a:pt x="192392" y="217309"/>
                  </a:lnTo>
                  <a:lnTo>
                    <a:pt x="192392" y="193179"/>
                  </a:lnTo>
                  <a:close/>
                </a:path>
                <a:path w="793750" h="481330">
                  <a:moveTo>
                    <a:pt x="216446" y="432879"/>
                  </a:moveTo>
                  <a:lnTo>
                    <a:pt x="192392" y="432879"/>
                  </a:lnTo>
                  <a:lnTo>
                    <a:pt x="192392" y="480987"/>
                  </a:lnTo>
                  <a:lnTo>
                    <a:pt x="216446" y="480987"/>
                  </a:lnTo>
                  <a:lnTo>
                    <a:pt x="216446" y="432879"/>
                  </a:lnTo>
                  <a:close/>
                </a:path>
                <a:path w="793750" h="481330">
                  <a:moveTo>
                    <a:pt x="240487" y="408838"/>
                  </a:moveTo>
                  <a:lnTo>
                    <a:pt x="216446" y="408838"/>
                  </a:lnTo>
                  <a:lnTo>
                    <a:pt x="216446" y="432879"/>
                  </a:lnTo>
                  <a:lnTo>
                    <a:pt x="240487" y="432879"/>
                  </a:lnTo>
                  <a:lnTo>
                    <a:pt x="240487" y="408838"/>
                  </a:lnTo>
                  <a:close/>
                </a:path>
                <a:path w="793750" h="481330">
                  <a:moveTo>
                    <a:pt x="240487" y="193179"/>
                  </a:moveTo>
                  <a:lnTo>
                    <a:pt x="216446" y="193179"/>
                  </a:lnTo>
                  <a:lnTo>
                    <a:pt x="216446" y="217309"/>
                  </a:lnTo>
                  <a:lnTo>
                    <a:pt x="240487" y="217309"/>
                  </a:lnTo>
                  <a:lnTo>
                    <a:pt x="240487" y="193179"/>
                  </a:lnTo>
                  <a:close/>
                </a:path>
                <a:path w="793750" h="481330">
                  <a:moveTo>
                    <a:pt x="264541" y="456933"/>
                  </a:moveTo>
                  <a:lnTo>
                    <a:pt x="240487" y="456933"/>
                  </a:lnTo>
                  <a:lnTo>
                    <a:pt x="240487" y="480987"/>
                  </a:lnTo>
                  <a:lnTo>
                    <a:pt x="264541" y="480987"/>
                  </a:lnTo>
                  <a:lnTo>
                    <a:pt x="264541" y="456933"/>
                  </a:lnTo>
                  <a:close/>
                </a:path>
                <a:path w="793750" h="481330">
                  <a:moveTo>
                    <a:pt x="312635" y="408838"/>
                  </a:moveTo>
                  <a:lnTo>
                    <a:pt x="288594" y="408838"/>
                  </a:lnTo>
                  <a:lnTo>
                    <a:pt x="288594" y="360730"/>
                  </a:lnTo>
                  <a:lnTo>
                    <a:pt x="264541" y="360730"/>
                  </a:lnTo>
                  <a:lnTo>
                    <a:pt x="240487" y="360730"/>
                  </a:lnTo>
                  <a:lnTo>
                    <a:pt x="240487" y="336689"/>
                  </a:lnTo>
                  <a:lnTo>
                    <a:pt x="216446" y="336689"/>
                  </a:lnTo>
                  <a:lnTo>
                    <a:pt x="192392" y="336689"/>
                  </a:lnTo>
                  <a:lnTo>
                    <a:pt x="192392" y="360730"/>
                  </a:lnTo>
                  <a:lnTo>
                    <a:pt x="216446" y="360730"/>
                  </a:lnTo>
                  <a:lnTo>
                    <a:pt x="216446" y="384784"/>
                  </a:lnTo>
                  <a:lnTo>
                    <a:pt x="240487" y="384784"/>
                  </a:lnTo>
                  <a:lnTo>
                    <a:pt x="264541" y="384784"/>
                  </a:lnTo>
                  <a:lnTo>
                    <a:pt x="264541" y="432879"/>
                  </a:lnTo>
                  <a:lnTo>
                    <a:pt x="288594" y="432879"/>
                  </a:lnTo>
                  <a:lnTo>
                    <a:pt x="312635" y="432879"/>
                  </a:lnTo>
                  <a:lnTo>
                    <a:pt x="312635" y="408838"/>
                  </a:lnTo>
                  <a:close/>
                </a:path>
                <a:path w="793750" h="481330">
                  <a:moveTo>
                    <a:pt x="336689" y="384784"/>
                  </a:moveTo>
                  <a:lnTo>
                    <a:pt x="312635" y="384784"/>
                  </a:lnTo>
                  <a:lnTo>
                    <a:pt x="312635" y="408838"/>
                  </a:lnTo>
                  <a:lnTo>
                    <a:pt x="336689" y="408838"/>
                  </a:lnTo>
                  <a:lnTo>
                    <a:pt x="336689" y="384784"/>
                  </a:lnTo>
                  <a:close/>
                </a:path>
                <a:path w="793750" h="481330">
                  <a:moveTo>
                    <a:pt x="360730" y="288582"/>
                  </a:moveTo>
                  <a:lnTo>
                    <a:pt x="336689" y="288582"/>
                  </a:lnTo>
                  <a:lnTo>
                    <a:pt x="336689" y="336689"/>
                  </a:lnTo>
                  <a:lnTo>
                    <a:pt x="312635" y="336689"/>
                  </a:lnTo>
                  <a:lnTo>
                    <a:pt x="288594" y="336689"/>
                  </a:lnTo>
                  <a:lnTo>
                    <a:pt x="288594" y="360730"/>
                  </a:lnTo>
                  <a:lnTo>
                    <a:pt x="312635" y="360730"/>
                  </a:lnTo>
                  <a:lnTo>
                    <a:pt x="336689" y="360730"/>
                  </a:lnTo>
                  <a:lnTo>
                    <a:pt x="360730" y="360730"/>
                  </a:lnTo>
                  <a:lnTo>
                    <a:pt x="360730" y="288582"/>
                  </a:lnTo>
                  <a:close/>
                </a:path>
                <a:path w="793750" h="481330">
                  <a:moveTo>
                    <a:pt x="384784" y="144919"/>
                  </a:moveTo>
                  <a:lnTo>
                    <a:pt x="360730" y="144919"/>
                  </a:lnTo>
                  <a:lnTo>
                    <a:pt x="336689" y="144919"/>
                  </a:lnTo>
                  <a:lnTo>
                    <a:pt x="312635" y="144919"/>
                  </a:lnTo>
                  <a:lnTo>
                    <a:pt x="288594" y="144919"/>
                  </a:lnTo>
                  <a:lnTo>
                    <a:pt x="288594" y="193179"/>
                  </a:lnTo>
                  <a:lnTo>
                    <a:pt x="312635" y="193179"/>
                  </a:lnTo>
                  <a:lnTo>
                    <a:pt x="312635" y="169049"/>
                  </a:lnTo>
                  <a:lnTo>
                    <a:pt x="336689" y="169049"/>
                  </a:lnTo>
                  <a:lnTo>
                    <a:pt x="336689" y="193179"/>
                  </a:lnTo>
                  <a:lnTo>
                    <a:pt x="312635" y="193179"/>
                  </a:lnTo>
                  <a:lnTo>
                    <a:pt x="312635" y="217309"/>
                  </a:lnTo>
                  <a:lnTo>
                    <a:pt x="288594" y="217309"/>
                  </a:lnTo>
                  <a:lnTo>
                    <a:pt x="264541" y="217309"/>
                  </a:lnTo>
                  <a:lnTo>
                    <a:pt x="264541" y="241439"/>
                  </a:lnTo>
                  <a:lnTo>
                    <a:pt x="288594" y="241439"/>
                  </a:lnTo>
                  <a:lnTo>
                    <a:pt x="312635" y="241439"/>
                  </a:lnTo>
                  <a:lnTo>
                    <a:pt x="336689" y="241439"/>
                  </a:lnTo>
                  <a:lnTo>
                    <a:pt x="336689" y="217309"/>
                  </a:lnTo>
                  <a:lnTo>
                    <a:pt x="360730" y="217309"/>
                  </a:lnTo>
                  <a:lnTo>
                    <a:pt x="360730" y="193179"/>
                  </a:lnTo>
                  <a:lnTo>
                    <a:pt x="384784" y="193179"/>
                  </a:lnTo>
                  <a:lnTo>
                    <a:pt x="384784" y="144919"/>
                  </a:lnTo>
                  <a:close/>
                </a:path>
                <a:path w="793750" h="481330">
                  <a:moveTo>
                    <a:pt x="408838" y="336689"/>
                  </a:moveTo>
                  <a:lnTo>
                    <a:pt x="384784" y="336689"/>
                  </a:lnTo>
                  <a:lnTo>
                    <a:pt x="384784" y="360730"/>
                  </a:lnTo>
                  <a:lnTo>
                    <a:pt x="408838" y="360730"/>
                  </a:lnTo>
                  <a:lnTo>
                    <a:pt x="408838" y="336689"/>
                  </a:lnTo>
                  <a:close/>
                </a:path>
                <a:path w="793750" h="481330">
                  <a:moveTo>
                    <a:pt x="432892" y="360730"/>
                  </a:moveTo>
                  <a:lnTo>
                    <a:pt x="408838" y="360730"/>
                  </a:lnTo>
                  <a:lnTo>
                    <a:pt x="408838" y="384784"/>
                  </a:lnTo>
                  <a:lnTo>
                    <a:pt x="384784" y="384784"/>
                  </a:lnTo>
                  <a:lnTo>
                    <a:pt x="384784" y="408838"/>
                  </a:lnTo>
                  <a:lnTo>
                    <a:pt x="360730" y="408838"/>
                  </a:lnTo>
                  <a:lnTo>
                    <a:pt x="336689" y="408838"/>
                  </a:lnTo>
                  <a:lnTo>
                    <a:pt x="336689" y="432879"/>
                  </a:lnTo>
                  <a:lnTo>
                    <a:pt x="312635" y="432879"/>
                  </a:lnTo>
                  <a:lnTo>
                    <a:pt x="312635" y="456933"/>
                  </a:lnTo>
                  <a:lnTo>
                    <a:pt x="288594" y="456933"/>
                  </a:lnTo>
                  <a:lnTo>
                    <a:pt x="288594" y="480987"/>
                  </a:lnTo>
                  <a:lnTo>
                    <a:pt x="312635" y="480987"/>
                  </a:lnTo>
                  <a:lnTo>
                    <a:pt x="336689" y="480987"/>
                  </a:lnTo>
                  <a:lnTo>
                    <a:pt x="336689" y="456933"/>
                  </a:lnTo>
                  <a:lnTo>
                    <a:pt x="360730" y="456933"/>
                  </a:lnTo>
                  <a:lnTo>
                    <a:pt x="360730" y="432879"/>
                  </a:lnTo>
                  <a:lnTo>
                    <a:pt x="384784" y="432879"/>
                  </a:lnTo>
                  <a:lnTo>
                    <a:pt x="408838" y="432879"/>
                  </a:lnTo>
                  <a:lnTo>
                    <a:pt x="408838" y="408838"/>
                  </a:lnTo>
                  <a:lnTo>
                    <a:pt x="432892" y="408838"/>
                  </a:lnTo>
                  <a:lnTo>
                    <a:pt x="432892" y="360730"/>
                  </a:lnTo>
                  <a:close/>
                </a:path>
                <a:path w="793750" h="481330">
                  <a:moveTo>
                    <a:pt x="456933" y="456933"/>
                  </a:moveTo>
                  <a:lnTo>
                    <a:pt x="432892" y="456933"/>
                  </a:lnTo>
                  <a:lnTo>
                    <a:pt x="408838" y="456933"/>
                  </a:lnTo>
                  <a:lnTo>
                    <a:pt x="384784" y="456933"/>
                  </a:lnTo>
                  <a:lnTo>
                    <a:pt x="384784" y="480987"/>
                  </a:lnTo>
                  <a:lnTo>
                    <a:pt x="408838" y="480987"/>
                  </a:lnTo>
                  <a:lnTo>
                    <a:pt x="432892" y="480987"/>
                  </a:lnTo>
                  <a:lnTo>
                    <a:pt x="456933" y="480987"/>
                  </a:lnTo>
                  <a:lnTo>
                    <a:pt x="456933" y="456933"/>
                  </a:lnTo>
                  <a:close/>
                </a:path>
                <a:path w="793750" h="481330">
                  <a:moveTo>
                    <a:pt x="625284" y="0"/>
                  </a:moveTo>
                  <a:lnTo>
                    <a:pt x="601230" y="0"/>
                  </a:lnTo>
                  <a:lnTo>
                    <a:pt x="601230" y="24041"/>
                  </a:lnTo>
                  <a:lnTo>
                    <a:pt x="577176" y="24041"/>
                  </a:lnTo>
                  <a:lnTo>
                    <a:pt x="577176" y="72148"/>
                  </a:lnTo>
                  <a:lnTo>
                    <a:pt x="553135" y="72148"/>
                  </a:lnTo>
                  <a:lnTo>
                    <a:pt x="553135" y="96189"/>
                  </a:lnTo>
                  <a:lnTo>
                    <a:pt x="577176" y="96189"/>
                  </a:lnTo>
                  <a:lnTo>
                    <a:pt x="577176" y="120243"/>
                  </a:lnTo>
                  <a:lnTo>
                    <a:pt x="553135" y="120243"/>
                  </a:lnTo>
                  <a:lnTo>
                    <a:pt x="553135" y="144297"/>
                  </a:lnTo>
                  <a:lnTo>
                    <a:pt x="529082" y="144297"/>
                  </a:lnTo>
                  <a:lnTo>
                    <a:pt x="529082" y="192392"/>
                  </a:lnTo>
                  <a:lnTo>
                    <a:pt x="505040" y="192392"/>
                  </a:lnTo>
                  <a:lnTo>
                    <a:pt x="505040" y="216433"/>
                  </a:lnTo>
                  <a:lnTo>
                    <a:pt x="529082" y="216433"/>
                  </a:lnTo>
                  <a:lnTo>
                    <a:pt x="529082" y="240487"/>
                  </a:lnTo>
                  <a:lnTo>
                    <a:pt x="553135" y="240487"/>
                  </a:lnTo>
                  <a:lnTo>
                    <a:pt x="553135" y="288582"/>
                  </a:lnTo>
                  <a:lnTo>
                    <a:pt x="529082" y="288582"/>
                  </a:lnTo>
                  <a:lnTo>
                    <a:pt x="529082" y="312635"/>
                  </a:lnTo>
                  <a:lnTo>
                    <a:pt x="505040" y="312635"/>
                  </a:lnTo>
                  <a:lnTo>
                    <a:pt x="505040" y="336689"/>
                  </a:lnTo>
                  <a:lnTo>
                    <a:pt x="480987" y="336689"/>
                  </a:lnTo>
                  <a:lnTo>
                    <a:pt x="480987" y="384784"/>
                  </a:lnTo>
                  <a:lnTo>
                    <a:pt x="456933" y="384784"/>
                  </a:lnTo>
                  <a:lnTo>
                    <a:pt x="456933" y="456933"/>
                  </a:lnTo>
                  <a:lnTo>
                    <a:pt x="480987" y="456933"/>
                  </a:lnTo>
                  <a:lnTo>
                    <a:pt x="480987" y="432879"/>
                  </a:lnTo>
                  <a:lnTo>
                    <a:pt x="505040" y="432879"/>
                  </a:lnTo>
                  <a:lnTo>
                    <a:pt x="529082" y="432879"/>
                  </a:lnTo>
                  <a:lnTo>
                    <a:pt x="553135" y="432879"/>
                  </a:lnTo>
                  <a:lnTo>
                    <a:pt x="553135" y="408838"/>
                  </a:lnTo>
                  <a:lnTo>
                    <a:pt x="529082" y="408838"/>
                  </a:lnTo>
                  <a:lnTo>
                    <a:pt x="505040" y="408838"/>
                  </a:lnTo>
                  <a:lnTo>
                    <a:pt x="505040" y="384784"/>
                  </a:lnTo>
                  <a:lnTo>
                    <a:pt x="529082" y="384784"/>
                  </a:lnTo>
                  <a:lnTo>
                    <a:pt x="553135" y="384784"/>
                  </a:lnTo>
                  <a:lnTo>
                    <a:pt x="577176" y="384784"/>
                  </a:lnTo>
                  <a:lnTo>
                    <a:pt x="577176" y="336689"/>
                  </a:lnTo>
                  <a:lnTo>
                    <a:pt x="553135" y="336689"/>
                  </a:lnTo>
                  <a:lnTo>
                    <a:pt x="553135" y="360730"/>
                  </a:lnTo>
                  <a:lnTo>
                    <a:pt x="529082" y="360730"/>
                  </a:lnTo>
                  <a:lnTo>
                    <a:pt x="529082" y="336689"/>
                  </a:lnTo>
                  <a:lnTo>
                    <a:pt x="553135" y="336689"/>
                  </a:lnTo>
                  <a:lnTo>
                    <a:pt x="553135" y="312635"/>
                  </a:lnTo>
                  <a:lnTo>
                    <a:pt x="577176" y="312635"/>
                  </a:lnTo>
                  <a:lnTo>
                    <a:pt x="577176" y="240487"/>
                  </a:lnTo>
                  <a:lnTo>
                    <a:pt x="601230" y="240487"/>
                  </a:lnTo>
                  <a:lnTo>
                    <a:pt x="625284" y="240487"/>
                  </a:lnTo>
                  <a:lnTo>
                    <a:pt x="625284" y="192392"/>
                  </a:lnTo>
                  <a:lnTo>
                    <a:pt x="601230" y="192392"/>
                  </a:lnTo>
                  <a:lnTo>
                    <a:pt x="601230" y="168338"/>
                  </a:lnTo>
                  <a:lnTo>
                    <a:pt x="577176" y="168338"/>
                  </a:lnTo>
                  <a:lnTo>
                    <a:pt x="577176" y="144297"/>
                  </a:lnTo>
                  <a:lnTo>
                    <a:pt x="601230" y="144297"/>
                  </a:lnTo>
                  <a:lnTo>
                    <a:pt x="625284" y="144297"/>
                  </a:lnTo>
                  <a:lnTo>
                    <a:pt x="625284" y="120243"/>
                  </a:lnTo>
                  <a:lnTo>
                    <a:pt x="601230" y="120243"/>
                  </a:lnTo>
                  <a:lnTo>
                    <a:pt x="601230" y="48094"/>
                  </a:lnTo>
                  <a:lnTo>
                    <a:pt x="625284" y="48094"/>
                  </a:lnTo>
                  <a:lnTo>
                    <a:pt x="625284" y="0"/>
                  </a:lnTo>
                  <a:close/>
                </a:path>
                <a:path w="793750" h="481330">
                  <a:moveTo>
                    <a:pt x="649325" y="432879"/>
                  </a:moveTo>
                  <a:lnTo>
                    <a:pt x="625284" y="432879"/>
                  </a:lnTo>
                  <a:lnTo>
                    <a:pt x="625284" y="408838"/>
                  </a:lnTo>
                  <a:lnTo>
                    <a:pt x="601230" y="408838"/>
                  </a:lnTo>
                  <a:lnTo>
                    <a:pt x="577176" y="408838"/>
                  </a:lnTo>
                  <a:lnTo>
                    <a:pt x="577176" y="432879"/>
                  </a:lnTo>
                  <a:lnTo>
                    <a:pt x="601230" y="432879"/>
                  </a:lnTo>
                  <a:lnTo>
                    <a:pt x="601230" y="456933"/>
                  </a:lnTo>
                  <a:lnTo>
                    <a:pt x="625284" y="456933"/>
                  </a:lnTo>
                  <a:lnTo>
                    <a:pt x="649325" y="456933"/>
                  </a:lnTo>
                  <a:lnTo>
                    <a:pt x="649325" y="432879"/>
                  </a:lnTo>
                  <a:close/>
                </a:path>
                <a:path w="793750" h="481330">
                  <a:moveTo>
                    <a:pt x="721474" y="408838"/>
                  </a:moveTo>
                  <a:lnTo>
                    <a:pt x="697433" y="408838"/>
                  </a:lnTo>
                  <a:lnTo>
                    <a:pt x="673379" y="408838"/>
                  </a:lnTo>
                  <a:lnTo>
                    <a:pt x="673379" y="384784"/>
                  </a:lnTo>
                  <a:lnTo>
                    <a:pt x="649325" y="384784"/>
                  </a:lnTo>
                  <a:lnTo>
                    <a:pt x="649325" y="432879"/>
                  </a:lnTo>
                  <a:lnTo>
                    <a:pt x="673379" y="432879"/>
                  </a:lnTo>
                  <a:lnTo>
                    <a:pt x="673379" y="480987"/>
                  </a:lnTo>
                  <a:lnTo>
                    <a:pt x="697433" y="480987"/>
                  </a:lnTo>
                  <a:lnTo>
                    <a:pt x="721474" y="480987"/>
                  </a:lnTo>
                  <a:lnTo>
                    <a:pt x="721474" y="456933"/>
                  </a:lnTo>
                  <a:lnTo>
                    <a:pt x="697433" y="456933"/>
                  </a:lnTo>
                  <a:lnTo>
                    <a:pt x="697433" y="432879"/>
                  </a:lnTo>
                  <a:lnTo>
                    <a:pt x="721474" y="432879"/>
                  </a:lnTo>
                  <a:lnTo>
                    <a:pt x="721474" y="408838"/>
                  </a:lnTo>
                  <a:close/>
                </a:path>
                <a:path w="793750" h="481330">
                  <a:moveTo>
                    <a:pt x="745528" y="432879"/>
                  </a:moveTo>
                  <a:lnTo>
                    <a:pt x="721474" y="432879"/>
                  </a:lnTo>
                  <a:lnTo>
                    <a:pt x="721474" y="456933"/>
                  </a:lnTo>
                  <a:lnTo>
                    <a:pt x="745528" y="456933"/>
                  </a:lnTo>
                  <a:lnTo>
                    <a:pt x="745528" y="432879"/>
                  </a:lnTo>
                  <a:close/>
                </a:path>
                <a:path w="793750" h="481330">
                  <a:moveTo>
                    <a:pt x="769581" y="336689"/>
                  </a:moveTo>
                  <a:lnTo>
                    <a:pt x="745528" y="336689"/>
                  </a:lnTo>
                  <a:lnTo>
                    <a:pt x="745528" y="360730"/>
                  </a:lnTo>
                  <a:lnTo>
                    <a:pt x="769581" y="360730"/>
                  </a:lnTo>
                  <a:lnTo>
                    <a:pt x="769581" y="336689"/>
                  </a:lnTo>
                  <a:close/>
                </a:path>
                <a:path w="793750" h="481330">
                  <a:moveTo>
                    <a:pt x="793623" y="384784"/>
                  </a:moveTo>
                  <a:lnTo>
                    <a:pt x="769581" y="384784"/>
                  </a:lnTo>
                  <a:lnTo>
                    <a:pt x="745528" y="384784"/>
                  </a:lnTo>
                  <a:lnTo>
                    <a:pt x="721474" y="384784"/>
                  </a:lnTo>
                  <a:lnTo>
                    <a:pt x="721474" y="408838"/>
                  </a:lnTo>
                  <a:lnTo>
                    <a:pt x="745528" y="408838"/>
                  </a:lnTo>
                  <a:lnTo>
                    <a:pt x="745528" y="432879"/>
                  </a:lnTo>
                  <a:lnTo>
                    <a:pt x="769581" y="432879"/>
                  </a:lnTo>
                  <a:lnTo>
                    <a:pt x="769581" y="456933"/>
                  </a:lnTo>
                  <a:lnTo>
                    <a:pt x="793623" y="456933"/>
                  </a:lnTo>
                  <a:lnTo>
                    <a:pt x="793623" y="384784"/>
                  </a:lnTo>
                  <a:close/>
                </a:path>
                <a:path w="793750" h="481330">
                  <a:moveTo>
                    <a:pt x="793623" y="216433"/>
                  </a:moveTo>
                  <a:lnTo>
                    <a:pt x="769581" y="216433"/>
                  </a:lnTo>
                  <a:lnTo>
                    <a:pt x="745528" y="216433"/>
                  </a:lnTo>
                  <a:lnTo>
                    <a:pt x="745528" y="240487"/>
                  </a:lnTo>
                  <a:lnTo>
                    <a:pt x="721474" y="240487"/>
                  </a:lnTo>
                  <a:lnTo>
                    <a:pt x="721474" y="288582"/>
                  </a:lnTo>
                  <a:lnTo>
                    <a:pt x="697433" y="288582"/>
                  </a:lnTo>
                  <a:lnTo>
                    <a:pt x="697433" y="360730"/>
                  </a:lnTo>
                  <a:lnTo>
                    <a:pt x="721474" y="360730"/>
                  </a:lnTo>
                  <a:lnTo>
                    <a:pt x="721474" y="336689"/>
                  </a:lnTo>
                  <a:lnTo>
                    <a:pt x="745528" y="336689"/>
                  </a:lnTo>
                  <a:lnTo>
                    <a:pt x="745528" y="264541"/>
                  </a:lnTo>
                  <a:lnTo>
                    <a:pt x="769581" y="264541"/>
                  </a:lnTo>
                  <a:lnTo>
                    <a:pt x="769581" y="240487"/>
                  </a:lnTo>
                  <a:lnTo>
                    <a:pt x="793623" y="240487"/>
                  </a:lnTo>
                  <a:lnTo>
                    <a:pt x="793623" y="21643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68523" y="860749"/>
              <a:ext cx="986155" cy="985519"/>
            </a:xfrm>
            <a:custGeom>
              <a:avLst/>
              <a:gdLst/>
              <a:ahLst/>
              <a:cxnLst/>
              <a:rect l="l" t="t" r="r" b="b"/>
              <a:pathLst>
                <a:path w="986154" h="985519">
                  <a:moveTo>
                    <a:pt x="120243" y="865174"/>
                  </a:moveTo>
                  <a:lnTo>
                    <a:pt x="48094" y="865174"/>
                  </a:lnTo>
                  <a:lnTo>
                    <a:pt x="48094" y="937323"/>
                  </a:lnTo>
                  <a:lnTo>
                    <a:pt x="120243" y="937323"/>
                  </a:lnTo>
                  <a:lnTo>
                    <a:pt x="120243" y="865174"/>
                  </a:lnTo>
                  <a:close/>
                </a:path>
                <a:path w="986154" h="985519">
                  <a:moveTo>
                    <a:pt x="120243" y="47498"/>
                  </a:moveTo>
                  <a:lnTo>
                    <a:pt x="48094" y="47498"/>
                  </a:lnTo>
                  <a:lnTo>
                    <a:pt x="48094" y="119646"/>
                  </a:lnTo>
                  <a:lnTo>
                    <a:pt x="120243" y="119646"/>
                  </a:lnTo>
                  <a:lnTo>
                    <a:pt x="120243" y="47498"/>
                  </a:lnTo>
                  <a:close/>
                </a:path>
                <a:path w="986154" h="985519">
                  <a:moveTo>
                    <a:pt x="168338" y="841133"/>
                  </a:moveTo>
                  <a:lnTo>
                    <a:pt x="144284" y="841133"/>
                  </a:lnTo>
                  <a:lnTo>
                    <a:pt x="144284" y="961377"/>
                  </a:lnTo>
                  <a:lnTo>
                    <a:pt x="168338" y="961377"/>
                  </a:lnTo>
                  <a:lnTo>
                    <a:pt x="168338" y="841133"/>
                  </a:lnTo>
                  <a:close/>
                </a:path>
                <a:path w="986154" h="985519">
                  <a:moveTo>
                    <a:pt x="168338" y="816610"/>
                  </a:moveTo>
                  <a:lnTo>
                    <a:pt x="0" y="816610"/>
                  </a:lnTo>
                  <a:lnTo>
                    <a:pt x="0" y="840740"/>
                  </a:lnTo>
                  <a:lnTo>
                    <a:pt x="0" y="961390"/>
                  </a:lnTo>
                  <a:lnTo>
                    <a:pt x="0" y="985520"/>
                  </a:lnTo>
                  <a:lnTo>
                    <a:pt x="168338" y="985520"/>
                  </a:lnTo>
                  <a:lnTo>
                    <a:pt x="168338" y="961390"/>
                  </a:lnTo>
                  <a:lnTo>
                    <a:pt x="24041" y="961390"/>
                  </a:lnTo>
                  <a:lnTo>
                    <a:pt x="24041" y="840740"/>
                  </a:lnTo>
                  <a:lnTo>
                    <a:pt x="168338" y="840740"/>
                  </a:lnTo>
                  <a:lnTo>
                    <a:pt x="168338" y="816610"/>
                  </a:lnTo>
                  <a:close/>
                </a:path>
                <a:path w="986154" h="985519">
                  <a:moveTo>
                    <a:pt x="168338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0" y="143510"/>
                  </a:lnTo>
                  <a:lnTo>
                    <a:pt x="0" y="167640"/>
                  </a:lnTo>
                  <a:lnTo>
                    <a:pt x="168338" y="167640"/>
                  </a:lnTo>
                  <a:lnTo>
                    <a:pt x="168338" y="143700"/>
                  </a:lnTo>
                  <a:lnTo>
                    <a:pt x="168338" y="143510"/>
                  </a:lnTo>
                  <a:lnTo>
                    <a:pt x="168338" y="23456"/>
                  </a:lnTo>
                  <a:lnTo>
                    <a:pt x="144284" y="23456"/>
                  </a:lnTo>
                  <a:lnTo>
                    <a:pt x="144284" y="143510"/>
                  </a:lnTo>
                  <a:lnTo>
                    <a:pt x="24041" y="143510"/>
                  </a:lnTo>
                  <a:lnTo>
                    <a:pt x="24041" y="22860"/>
                  </a:lnTo>
                  <a:lnTo>
                    <a:pt x="168338" y="22860"/>
                  </a:lnTo>
                  <a:lnTo>
                    <a:pt x="168338" y="0"/>
                  </a:lnTo>
                  <a:close/>
                </a:path>
                <a:path w="986154" h="985519">
                  <a:moveTo>
                    <a:pt x="649325" y="961377"/>
                  </a:moveTo>
                  <a:lnTo>
                    <a:pt x="625284" y="961377"/>
                  </a:lnTo>
                  <a:lnTo>
                    <a:pt x="601230" y="961377"/>
                  </a:lnTo>
                  <a:lnTo>
                    <a:pt x="577176" y="961377"/>
                  </a:lnTo>
                  <a:lnTo>
                    <a:pt x="577176" y="985431"/>
                  </a:lnTo>
                  <a:lnTo>
                    <a:pt x="601230" y="985431"/>
                  </a:lnTo>
                  <a:lnTo>
                    <a:pt x="625284" y="985431"/>
                  </a:lnTo>
                  <a:lnTo>
                    <a:pt x="649325" y="985431"/>
                  </a:lnTo>
                  <a:lnTo>
                    <a:pt x="649325" y="961377"/>
                  </a:lnTo>
                  <a:close/>
                </a:path>
                <a:path w="986154" h="985519">
                  <a:moveTo>
                    <a:pt x="793623" y="961377"/>
                  </a:moveTo>
                  <a:lnTo>
                    <a:pt x="769569" y="961377"/>
                  </a:lnTo>
                  <a:lnTo>
                    <a:pt x="745528" y="961377"/>
                  </a:lnTo>
                  <a:lnTo>
                    <a:pt x="745528" y="985431"/>
                  </a:lnTo>
                  <a:lnTo>
                    <a:pt x="769569" y="985431"/>
                  </a:lnTo>
                  <a:lnTo>
                    <a:pt x="793623" y="985431"/>
                  </a:lnTo>
                  <a:lnTo>
                    <a:pt x="793623" y="961377"/>
                  </a:lnTo>
                  <a:close/>
                </a:path>
                <a:path w="986154" h="985519">
                  <a:moveTo>
                    <a:pt x="841717" y="817079"/>
                  </a:moveTo>
                  <a:lnTo>
                    <a:pt x="817676" y="817079"/>
                  </a:lnTo>
                  <a:lnTo>
                    <a:pt x="817676" y="841133"/>
                  </a:lnTo>
                  <a:lnTo>
                    <a:pt x="841717" y="841133"/>
                  </a:lnTo>
                  <a:lnTo>
                    <a:pt x="841717" y="817079"/>
                  </a:lnTo>
                  <a:close/>
                </a:path>
                <a:path w="986154" h="985519">
                  <a:moveTo>
                    <a:pt x="889825" y="768350"/>
                  </a:moveTo>
                  <a:lnTo>
                    <a:pt x="769569" y="768350"/>
                  </a:lnTo>
                  <a:lnTo>
                    <a:pt x="769569" y="792480"/>
                  </a:lnTo>
                  <a:lnTo>
                    <a:pt x="769569" y="864870"/>
                  </a:lnTo>
                  <a:lnTo>
                    <a:pt x="769569" y="889000"/>
                  </a:lnTo>
                  <a:lnTo>
                    <a:pt x="889825" y="889000"/>
                  </a:lnTo>
                  <a:lnTo>
                    <a:pt x="889825" y="865174"/>
                  </a:lnTo>
                  <a:lnTo>
                    <a:pt x="889825" y="864870"/>
                  </a:lnTo>
                  <a:lnTo>
                    <a:pt x="889825" y="793026"/>
                  </a:lnTo>
                  <a:lnTo>
                    <a:pt x="865771" y="793026"/>
                  </a:lnTo>
                  <a:lnTo>
                    <a:pt x="865771" y="864870"/>
                  </a:lnTo>
                  <a:lnTo>
                    <a:pt x="793623" y="864870"/>
                  </a:lnTo>
                  <a:lnTo>
                    <a:pt x="793623" y="792480"/>
                  </a:lnTo>
                  <a:lnTo>
                    <a:pt x="889825" y="792480"/>
                  </a:lnTo>
                  <a:lnTo>
                    <a:pt x="889825" y="768350"/>
                  </a:lnTo>
                  <a:close/>
                </a:path>
                <a:path w="986154" h="985519">
                  <a:moveTo>
                    <a:pt x="937920" y="47498"/>
                  </a:moveTo>
                  <a:lnTo>
                    <a:pt x="865771" y="47498"/>
                  </a:lnTo>
                  <a:lnTo>
                    <a:pt x="865771" y="119646"/>
                  </a:lnTo>
                  <a:lnTo>
                    <a:pt x="937920" y="119646"/>
                  </a:lnTo>
                  <a:lnTo>
                    <a:pt x="937920" y="47498"/>
                  </a:lnTo>
                  <a:close/>
                </a:path>
                <a:path w="986154" h="985519">
                  <a:moveTo>
                    <a:pt x="986015" y="0"/>
                  </a:moveTo>
                  <a:lnTo>
                    <a:pt x="817676" y="0"/>
                  </a:lnTo>
                  <a:lnTo>
                    <a:pt x="817676" y="22860"/>
                  </a:lnTo>
                  <a:lnTo>
                    <a:pt x="817676" y="143510"/>
                  </a:lnTo>
                  <a:lnTo>
                    <a:pt x="817676" y="167640"/>
                  </a:lnTo>
                  <a:lnTo>
                    <a:pt x="986015" y="167640"/>
                  </a:lnTo>
                  <a:lnTo>
                    <a:pt x="986015" y="143700"/>
                  </a:lnTo>
                  <a:lnTo>
                    <a:pt x="986015" y="143510"/>
                  </a:lnTo>
                  <a:lnTo>
                    <a:pt x="986015" y="23456"/>
                  </a:lnTo>
                  <a:lnTo>
                    <a:pt x="961974" y="23456"/>
                  </a:lnTo>
                  <a:lnTo>
                    <a:pt x="961974" y="143510"/>
                  </a:lnTo>
                  <a:lnTo>
                    <a:pt x="841717" y="143510"/>
                  </a:lnTo>
                  <a:lnTo>
                    <a:pt x="841717" y="22860"/>
                  </a:lnTo>
                  <a:lnTo>
                    <a:pt x="986015" y="22860"/>
                  </a:lnTo>
                  <a:lnTo>
                    <a:pt x="98601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3081" y="1079621"/>
            <a:ext cx="8879840" cy="72326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789"/>
              </a:lnSpc>
              <a:spcBef>
                <a:spcPts val="265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drawings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objects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lines.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Remember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that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hidden</a:t>
            </a:r>
            <a:r>
              <a:rPr sz="16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detail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represented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dotted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line.</a:t>
            </a:r>
            <a:r>
              <a:rPr sz="16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arrow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‘X’</a:t>
            </a:r>
            <a:r>
              <a:rPr sz="1600" spc="3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indicates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view.</a:t>
            </a:r>
            <a:r>
              <a:rPr sz="16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Arrow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‘Y’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indicates</a:t>
            </a:r>
            <a:r>
              <a:rPr sz="16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view.</a:t>
            </a:r>
            <a:r>
              <a:rPr sz="16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six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dimensions.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(Use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ruler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measure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completed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views)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130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orthq6.cdr</dc:title>
  <dc:creator>BY V.RYAN</dc:creator>
  <cp:keywords>ORTHOGRAPHIC DRAWING EXERCISE</cp:keywords>
  <cp:lastModifiedBy>Vincent RYan</cp:lastModifiedBy>
  <cp:revision>1</cp:revision>
  <dcterms:created xsi:type="dcterms:W3CDTF">2023-11-07T13:56:07Z</dcterms:created>
  <dcterms:modified xsi:type="dcterms:W3CDTF">2023-11-07T13:56:24Z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2023-11-07T00:00:00Z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2023-11-07T00:00:00Z</vt:filetime>
  </property>
  <property fmtid="{D5CDD505-2E9C-101B-9397-08002B2CF9AE}" pid="5" name="Producer">
    <vt:lpwstr>Corel PDF Engine Version 19.1.0.419</vt:lpwstr>
  </property>
</Properties>
</file>