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despro_flsh/third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64598" y="95220"/>
            <a:ext cx="5356860" cy="41465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6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00" spc="-15" baseline="9259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00" spc="104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baseline="9259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00" spc="112" baseline="925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00" spc="-30" baseline="9259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09332" y="379118"/>
            <a:ext cx="535305" cy="116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2783898" y="5298010"/>
            <a:ext cx="7660640" cy="1600200"/>
            <a:chOff x="2783898" y="5298010"/>
            <a:chExt cx="7660640" cy="1600200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33898" y="5301820"/>
              <a:ext cx="4020185" cy="1581785"/>
            </a:xfrm>
            <a:custGeom>
              <a:avLst/>
              <a:gdLst/>
              <a:ahLst/>
              <a:cxnLst/>
              <a:rect l="l" t="t" r="r" b="b"/>
              <a:pathLst>
                <a:path w="4020184" h="1581784">
                  <a:moveTo>
                    <a:pt x="0" y="1581368"/>
                  </a:moveTo>
                  <a:lnTo>
                    <a:pt x="4019576" y="1581368"/>
                  </a:lnTo>
                  <a:lnTo>
                    <a:pt x="4019576" y="0"/>
                  </a:lnTo>
                  <a:lnTo>
                    <a:pt x="0" y="0"/>
                  </a:lnTo>
                  <a:lnTo>
                    <a:pt x="0" y="1581368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790248" y="6891479"/>
              <a:ext cx="7647940" cy="0"/>
            </a:xfrm>
            <a:custGeom>
              <a:avLst/>
              <a:gdLst/>
              <a:ahLst/>
              <a:cxnLst/>
              <a:rect l="l" t="t" r="r" b="b"/>
              <a:pathLst>
                <a:path w="7647940">
                  <a:moveTo>
                    <a:pt x="0" y="0"/>
                  </a:moveTo>
                  <a:lnTo>
                    <a:pt x="7647807" y="0"/>
                  </a:lnTo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4601" y="6898375"/>
            <a:ext cx="1933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2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56687" y="6898375"/>
            <a:ext cx="1600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01209" y="2035301"/>
            <a:ext cx="1685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2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0" name="object 10"/>
          <p:cNvGrpSpPr>
            <a:grpSpLocks noGrp="1" noUngrp="1" noRot="1" noMove="1" noResize="1"/>
          </p:cNvGrpSpPr>
          <p:nvPr/>
        </p:nvGrpSpPr>
        <p:grpSpPr>
          <a:xfrm>
            <a:off x="2957794" y="2515451"/>
            <a:ext cx="7186295" cy="3717925"/>
            <a:chOff x="2957794" y="2515451"/>
            <a:chExt cx="7186295" cy="3717925"/>
          </a:xfrm>
        </p:grpSpPr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54381" y="2519261"/>
              <a:ext cx="2785745" cy="2785745"/>
            </a:xfrm>
            <a:custGeom>
              <a:avLst/>
              <a:gdLst/>
              <a:ahLst/>
              <a:cxnLst/>
              <a:rect l="l" t="t" r="r" b="b"/>
              <a:pathLst>
                <a:path w="2785745" h="2785745">
                  <a:moveTo>
                    <a:pt x="0" y="2785607"/>
                  </a:moveTo>
                  <a:lnTo>
                    <a:pt x="2785607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2599966"/>
              <a:ext cx="7094220" cy="3629660"/>
            </a:xfrm>
            <a:custGeom>
              <a:avLst/>
              <a:gdLst/>
              <a:ahLst/>
              <a:cxnLst/>
              <a:rect l="l" t="t" r="r" b="b"/>
              <a:pathLst>
                <a:path w="7094220" h="3629660">
                  <a:moveTo>
                    <a:pt x="7093789" y="3629041"/>
                  </a:moveTo>
                  <a:lnTo>
                    <a:pt x="7093789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1626" y="2723132"/>
            <a:ext cx="999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113092" y="96889"/>
            <a:ext cx="10473055" cy="7322820"/>
            <a:chOff x="113092" y="96889"/>
            <a:chExt cx="10473055" cy="732282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61604" y="4479486"/>
              <a:ext cx="5231765" cy="1699260"/>
            </a:xfrm>
            <a:custGeom>
              <a:avLst/>
              <a:gdLst/>
              <a:ahLst/>
              <a:cxnLst/>
              <a:rect l="l" t="t" r="r" b="b"/>
              <a:pathLst>
                <a:path w="5231765" h="1699260">
                  <a:moveTo>
                    <a:pt x="5231725" y="1698732"/>
                  </a:moveTo>
                  <a:lnTo>
                    <a:pt x="523172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6902" y="100699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4306062" y="3347434"/>
                  </a:moveTo>
                  <a:lnTo>
                    <a:pt x="4306062" y="3544285"/>
                  </a:lnTo>
                </a:path>
                <a:path w="10465435" h="7315200">
                  <a:moveTo>
                    <a:pt x="4207637" y="3445857"/>
                  </a:moveTo>
                  <a:lnTo>
                    <a:pt x="4404489" y="3445857"/>
                  </a:lnTo>
                </a:path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8312" y="3154890"/>
              <a:ext cx="1728500" cy="1063236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2459" y="4000608"/>
              <a:ext cx="1727200" cy="345440"/>
            </a:xfrm>
            <a:custGeom>
              <a:avLst/>
              <a:gdLst/>
              <a:ahLst/>
              <a:cxnLst/>
              <a:rect l="l" t="t" r="r" b="b"/>
              <a:pathLst>
                <a:path w="1727200" h="345439">
                  <a:moveTo>
                    <a:pt x="302958" y="117398"/>
                  </a:moveTo>
                  <a:lnTo>
                    <a:pt x="234188" y="126898"/>
                  </a:lnTo>
                  <a:lnTo>
                    <a:pt x="250380" y="148640"/>
                  </a:lnTo>
                  <a:lnTo>
                    <a:pt x="0" y="335102"/>
                  </a:lnTo>
                  <a:lnTo>
                    <a:pt x="7581" y="345287"/>
                  </a:lnTo>
                  <a:lnTo>
                    <a:pt x="257962" y="158826"/>
                  </a:lnTo>
                  <a:lnTo>
                    <a:pt x="274154" y="180568"/>
                  </a:lnTo>
                  <a:lnTo>
                    <a:pt x="290156" y="145478"/>
                  </a:lnTo>
                  <a:lnTo>
                    <a:pt x="302958" y="117398"/>
                  </a:lnTo>
                  <a:close/>
                </a:path>
                <a:path w="1727200" h="345439">
                  <a:moveTo>
                    <a:pt x="1726946" y="117729"/>
                  </a:moveTo>
                  <a:lnTo>
                    <a:pt x="1403197" y="26085"/>
                  </a:lnTo>
                  <a:lnTo>
                    <a:pt x="1403604" y="24638"/>
                  </a:lnTo>
                  <a:lnTo>
                    <a:pt x="1410576" y="0"/>
                  </a:lnTo>
                  <a:lnTo>
                    <a:pt x="1342936" y="15621"/>
                  </a:lnTo>
                  <a:lnTo>
                    <a:pt x="1392351" y="64389"/>
                  </a:lnTo>
                  <a:lnTo>
                    <a:pt x="1399730" y="38303"/>
                  </a:lnTo>
                  <a:lnTo>
                    <a:pt x="1723491" y="129946"/>
                  </a:lnTo>
                  <a:lnTo>
                    <a:pt x="1726946" y="1177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63160" y="3983187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456" y="4211357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3327630" y="2599248"/>
            <a:ext cx="6737350" cy="4287520"/>
            <a:chOff x="3327630" y="2599248"/>
            <a:chExt cx="6737350" cy="4287520"/>
          </a:xfrm>
        </p:grpSpPr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1530" y="5301302"/>
              <a:ext cx="1867535" cy="1577975"/>
            </a:xfrm>
            <a:custGeom>
              <a:avLst/>
              <a:gdLst/>
              <a:ahLst/>
              <a:cxnLst/>
              <a:rect l="l" t="t" r="r" b="b"/>
              <a:pathLst>
                <a:path w="1867534" h="1577975">
                  <a:moveTo>
                    <a:pt x="5017" y="0"/>
                  </a:moveTo>
                  <a:lnTo>
                    <a:pt x="1865663" y="0"/>
                  </a:lnTo>
                  <a:lnTo>
                    <a:pt x="1865663" y="1577883"/>
                  </a:lnTo>
                  <a:lnTo>
                    <a:pt x="5017" y="1577883"/>
                  </a:lnTo>
                  <a:lnTo>
                    <a:pt x="5017" y="0"/>
                  </a:lnTo>
                  <a:close/>
                </a:path>
                <a:path w="1867534" h="1577975">
                  <a:moveTo>
                    <a:pt x="0" y="681349"/>
                  </a:moveTo>
                  <a:lnTo>
                    <a:pt x="1867049" y="681349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38374" y="5301302"/>
              <a:ext cx="5220335" cy="1567180"/>
            </a:xfrm>
            <a:custGeom>
              <a:avLst/>
              <a:gdLst/>
              <a:ahLst/>
              <a:cxnLst/>
              <a:rect l="l" t="t" r="r" b="b"/>
              <a:pathLst>
                <a:path w="5220334" h="1567179">
                  <a:moveTo>
                    <a:pt x="3353155" y="865000"/>
                  </a:moveTo>
                  <a:lnTo>
                    <a:pt x="5220205" y="865000"/>
                  </a:lnTo>
                </a:path>
                <a:path w="5220334" h="1567179">
                  <a:moveTo>
                    <a:pt x="0" y="0"/>
                  </a:moveTo>
                  <a:lnTo>
                    <a:pt x="0" y="1566983"/>
                  </a:lnTo>
                </a:path>
              </a:pathLst>
            </a:custGeom>
            <a:ln w="12701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33894" y="2603058"/>
              <a:ext cx="4019550" cy="1873250"/>
            </a:xfrm>
            <a:custGeom>
              <a:avLst/>
              <a:gdLst/>
              <a:ahLst/>
              <a:cxnLst/>
              <a:rect l="l" t="t" r="r" b="b"/>
              <a:pathLst>
                <a:path w="4019550" h="1873250">
                  <a:moveTo>
                    <a:pt x="0" y="1873252"/>
                  </a:moveTo>
                  <a:lnTo>
                    <a:pt x="4019551" y="1873252"/>
                  </a:lnTo>
                  <a:lnTo>
                    <a:pt x="4019551" y="0"/>
                  </a:lnTo>
                  <a:lnTo>
                    <a:pt x="0" y="0"/>
                  </a:lnTo>
                  <a:lnTo>
                    <a:pt x="0" y="187325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91530" y="6312351"/>
              <a:ext cx="1867535" cy="0"/>
            </a:xfrm>
            <a:custGeom>
              <a:avLst/>
              <a:gdLst/>
              <a:ahLst/>
              <a:cxnLst/>
              <a:rect l="l" t="t" r="r" b="b"/>
              <a:pathLst>
                <a:path w="1867534">
                  <a:moveTo>
                    <a:pt x="0" y="0"/>
                  </a:moveTo>
                  <a:lnTo>
                    <a:pt x="1867049" y="0"/>
                  </a:lnTo>
                </a:path>
              </a:pathLst>
            </a:custGeom>
            <a:ln w="12701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33980" y="5299275"/>
              <a:ext cx="4019550" cy="1581150"/>
            </a:xfrm>
            <a:custGeom>
              <a:avLst/>
              <a:gdLst/>
              <a:ahLst/>
              <a:cxnLst/>
              <a:rect l="l" t="t" r="r" b="b"/>
              <a:pathLst>
                <a:path w="4019550" h="1581150">
                  <a:moveTo>
                    <a:pt x="0" y="1581113"/>
                  </a:moveTo>
                  <a:lnTo>
                    <a:pt x="4018852" y="1581113"/>
                  </a:lnTo>
                  <a:lnTo>
                    <a:pt x="4018857" y="1529477"/>
                  </a:lnTo>
                  <a:lnTo>
                    <a:pt x="4018861" y="1477840"/>
                  </a:lnTo>
                  <a:lnTo>
                    <a:pt x="4018866" y="1426204"/>
                  </a:lnTo>
                  <a:lnTo>
                    <a:pt x="4018870" y="1374567"/>
                  </a:lnTo>
                  <a:lnTo>
                    <a:pt x="4018875" y="1322930"/>
                  </a:lnTo>
                  <a:lnTo>
                    <a:pt x="4018879" y="1271293"/>
                  </a:lnTo>
                  <a:lnTo>
                    <a:pt x="4018883" y="1219656"/>
                  </a:lnTo>
                  <a:lnTo>
                    <a:pt x="4018888" y="1168019"/>
                  </a:lnTo>
                  <a:lnTo>
                    <a:pt x="4018892" y="1116382"/>
                  </a:lnTo>
                  <a:lnTo>
                    <a:pt x="4018896" y="1064745"/>
                  </a:lnTo>
                  <a:lnTo>
                    <a:pt x="4018901" y="1013108"/>
                  </a:lnTo>
                  <a:lnTo>
                    <a:pt x="4018905" y="961471"/>
                  </a:lnTo>
                  <a:lnTo>
                    <a:pt x="4018909" y="909834"/>
                  </a:lnTo>
                  <a:lnTo>
                    <a:pt x="4018913" y="858198"/>
                  </a:lnTo>
                  <a:lnTo>
                    <a:pt x="4018917" y="806561"/>
                  </a:lnTo>
                  <a:lnTo>
                    <a:pt x="4018921" y="754925"/>
                  </a:lnTo>
                  <a:lnTo>
                    <a:pt x="4018925" y="703289"/>
                  </a:lnTo>
                  <a:lnTo>
                    <a:pt x="3988279" y="744680"/>
                  </a:lnTo>
                  <a:lnTo>
                    <a:pt x="3956525" y="783229"/>
                  </a:lnTo>
                  <a:lnTo>
                    <a:pt x="3923737" y="818946"/>
                  </a:lnTo>
                  <a:lnTo>
                    <a:pt x="3889988" y="851839"/>
                  </a:lnTo>
                  <a:lnTo>
                    <a:pt x="3855354" y="881920"/>
                  </a:lnTo>
                  <a:lnTo>
                    <a:pt x="3819909" y="909198"/>
                  </a:lnTo>
                  <a:lnTo>
                    <a:pt x="3783728" y="933682"/>
                  </a:lnTo>
                  <a:lnTo>
                    <a:pt x="3746884" y="955383"/>
                  </a:lnTo>
                  <a:lnTo>
                    <a:pt x="3709453" y="974309"/>
                  </a:lnTo>
                  <a:lnTo>
                    <a:pt x="3671508" y="990472"/>
                  </a:lnTo>
                  <a:lnTo>
                    <a:pt x="3633124" y="1003880"/>
                  </a:lnTo>
                  <a:lnTo>
                    <a:pt x="3594376" y="1014543"/>
                  </a:lnTo>
                  <a:lnTo>
                    <a:pt x="3555339" y="1022472"/>
                  </a:lnTo>
                  <a:lnTo>
                    <a:pt x="3516085" y="1027676"/>
                  </a:lnTo>
                  <a:lnTo>
                    <a:pt x="3476691" y="1030164"/>
                  </a:lnTo>
                  <a:lnTo>
                    <a:pt x="3437230" y="1029947"/>
                  </a:lnTo>
                  <a:lnTo>
                    <a:pt x="3397776" y="1027034"/>
                  </a:lnTo>
                  <a:lnTo>
                    <a:pt x="3358405" y="1021435"/>
                  </a:lnTo>
                  <a:lnTo>
                    <a:pt x="3319191" y="1013160"/>
                  </a:lnTo>
                  <a:lnTo>
                    <a:pt x="3280208" y="1002218"/>
                  </a:lnTo>
                  <a:lnTo>
                    <a:pt x="3241530" y="988620"/>
                  </a:lnTo>
                  <a:lnTo>
                    <a:pt x="3203233" y="972375"/>
                  </a:lnTo>
                  <a:lnTo>
                    <a:pt x="3165390" y="953492"/>
                  </a:lnTo>
                  <a:lnTo>
                    <a:pt x="3128075" y="931983"/>
                  </a:lnTo>
                  <a:lnTo>
                    <a:pt x="3091364" y="907855"/>
                  </a:lnTo>
                  <a:lnTo>
                    <a:pt x="3055331" y="881120"/>
                  </a:lnTo>
                  <a:lnTo>
                    <a:pt x="3020050" y="851786"/>
                  </a:lnTo>
                  <a:lnTo>
                    <a:pt x="2985596" y="819865"/>
                  </a:lnTo>
                  <a:lnTo>
                    <a:pt x="2952043" y="785364"/>
                  </a:lnTo>
                  <a:lnTo>
                    <a:pt x="2919465" y="748295"/>
                  </a:lnTo>
                  <a:lnTo>
                    <a:pt x="2887938" y="708667"/>
                  </a:lnTo>
                  <a:lnTo>
                    <a:pt x="2884474" y="880635"/>
                  </a:lnTo>
                  <a:lnTo>
                    <a:pt x="2101435" y="879472"/>
                  </a:lnTo>
                  <a:lnTo>
                    <a:pt x="2101435" y="0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883" y="5750944"/>
            <a:ext cx="2200910" cy="49657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7496" y="6649214"/>
            <a:ext cx="149479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sz="800" spc="-15" dirty="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9690" y="611348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https://technologystudent.com/despro_flsh/third9.html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7649" y="55813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00107" y="1139903"/>
            <a:ext cx="30480" cy="120014"/>
          </a:xfrm>
          <a:custGeom>
            <a:avLst/>
            <a:gdLst/>
            <a:ahLst/>
            <a:cxnLst/>
            <a:rect l="l" t="t" r="r" b="b"/>
            <a:pathLst>
              <a:path w="30479" h="120015">
                <a:moveTo>
                  <a:pt x="29984" y="0"/>
                </a:moveTo>
                <a:lnTo>
                  <a:pt x="0" y="0"/>
                </a:lnTo>
                <a:lnTo>
                  <a:pt x="0" y="119937"/>
                </a:lnTo>
                <a:lnTo>
                  <a:pt x="29984" y="119937"/>
                </a:lnTo>
                <a:lnTo>
                  <a:pt x="29984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>
            <a:grpSpLocks noGrp="1" noUngrp="1" noRot="1" noMove="1" noResize="1"/>
          </p:cNvGrpSpPr>
          <p:nvPr/>
        </p:nvGrpSpPr>
        <p:grpSpPr>
          <a:xfrm>
            <a:off x="9110310" y="840060"/>
            <a:ext cx="1229360" cy="1229995"/>
            <a:chOff x="9110310" y="840060"/>
            <a:chExt cx="1229360" cy="1229995"/>
          </a:xfrm>
        </p:grpSpPr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00261" y="840061"/>
              <a:ext cx="1109980" cy="450215"/>
            </a:xfrm>
            <a:custGeom>
              <a:avLst/>
              <a:gdLst/>
              <a:ahLst/>
              <a:cxnLst/>
              <a:rect l="l" t="t" r="r" b="b"/>
              <a:pathLst>
                <a:path w="1109979" h="450215">
                  <a:moveTo>
                    <a:pt x="59969" y="239877"/>
                  </a:moveTo>
                  <a:lnTo>
                    <a:pt x="29984" y="239877"/>
                  </a:lnTo>
                  <a:lnTo>
                    <a:pt x="0" y="239877"/>
                  </a:lnTo>
                  <a:lnTo>
                    <a:pt x="0" y="269862"/>
                  </a:lnTo>
                  <a:lnTo>
                    <a:pt x="29984" y="269862"/>
                  </a:lnTo>
                  <a:lnTo>
                    <a:pt x="59969" y="269862"/>
                  </a:lnTo>
                  <a:lnTo>
                    <a:pt x="59969" y="239877"/>
                  </a:lnTo>
                  <a:close/>
                </a:path>
                <a:path w="1109979" h="450215">
                  <a:moveTo>
                    <a:pt x="149923" y="239877"/>
                  </a:moveTo>
                  <a:lnTo>
                    <a:pt x="119938" y="239877"/>
                  </a:lnTo>
                  <a:lnTo>
                    <a:pt x="89954" y="239877"/>
                  </a:lnTo>
                  <a:lnTo>
                    <a:pt x="89954" y="269862"/>
                  </a:lnTo>
                  <a:lnTo>
                    <a:pt x="119938" y="269862"/>
                  </a:lnTo>
                  <a:lnTo>
                    <a:pt x="149923" y="269862"/>
                  </a:lnTo>
                  <a:lnTo>
                    <a:pt x="149923" y="239877"/>
                  </a:lnTo>
                  <a:close/>
                </a:path>
                <a:path w="1109979" h="450215">
                  <a:moveTo>
                    <a:pt x="179908" y="179908"/>
                  </a:moveTo>
                  <a:lnTo>
                    <a:pt x="149923" y="179908"/>
                  </a:lnTo>
                  <a:lnTo>
                    <a:pt x="149923" y="209892"/>
                  </a:lnTo>
                  <a:lnTo>
                    <a:pt x="179908" y="209892"/>
                  </a:lnTo>
                  <a:lnTo>
                    <a:pt x="179908" y="179908"/>
                  </a:lnTo>
                  <a:close/>
                </a:path>
                <a:path w="1109979" h="450215">
                  <a:moveTo>
                    <a:pt x="209892" y="419785"/>
                  </a:moveTo>
                  <a:lnTo>
                    <a:pt x="179908" y="419785"/>
                  </a:lnTo>
                  <a:lnTo>
                    <a:pt x="179908" y="299847"/>
                  </a:lnTo>
                  <a:lnTo>
                    <a:pt x="149923" y="299847"/>
                  </a:lnTo>
                  <a:lnTo>
                    <a:pt x="119938" y="299847"/>
                  </a:lnTo>
                  <a:lnTo>
                    <a:pt x="89954" y="299847"/>
                  </a:lnTo>
                  <a:lnTo>
                    <a:pt x="89954" y="329831"/>
                  </a:lnTo>
                  <a:lnTo>
                    <a:pt x="119938" y="329831"/>
                  </a:lnTo>
                  <a:lnTo>
                    <a:pt x="149923" y="329831"/>
                  </a:lnTo>
                  <a:lnTo>
                    <a:pt x="149923" y="449770"/>
                  </a:lnTo>
                  <a:lnTo>
                    <a:pt x="179908" y="449770"/>
                  </a:lnTo>
                  <a:lnTo>
                    <a:pt x="209892" y="449770"/>
                  </a:lnTo>
                  <a:lnTo>
                    <a:pt x="209892" y="419785"/>
                  </a:lnTo>
                  <a:close/>
                </a:path>
                <a:path w="1109979" h="450215">
                  <a:moveTo>
                    <a:pt x="239877" y="239877"/>
                  </a:moveTo>
                  <a:lnTo>
                    <a:pt x="209892" y="239877"/>
                  </a:lnTo>
                  <a:lnTo>
                    <a:pt x="179908" y="239877"/>
                  </a:lnTo>
                  <a:lnTo>
                    <a:pt x="179908" y="269862"/>
                  </a:lnTo>
                  <a:lnTo>
                    <a:pt x="209892" y="269862"/>
                  </a:lnTo>
                  <a:lnTo>
                    <a:pt x="239877" y="269862"/>
                  </a:lnTo>
                  <a:lnTo>
                    <a:pt x="239877" y="239877"/>
                  </a:lnTo>
                  <a:close/>
                </a:path>
                <a:path w="1109979" h="450215">
                  <a:moveTo>
                    <a:pt x="239877" y="179908"/>
                  </a:moveTo>
                  <a:lnTo>
                    <a:pt x="209892" y="179908"/>
                  </a:lnTo>
                  <a:lnTo>
                    <a:pt x="209892" y="209892"/>
                  </a:lnTo>
                  <a:lnTo>
                    <a:pt x="239877" y="209892"/>
                  </a:lnTo>
                  <a:lnTo>
                    <a:pt x="239877" y="179908"/>
                  </a:lnTo>
                  <a:close/>
                </a:path>
                <a:path w="1109979" h="450215">
                  <a:moveTo>
                    <a:pt x="269862" y="209892"/>
                  </a:moveTo>
                  <a:lnTo>
                    <a:pt x="239877" y="209892"/>
                  </a:lnTo>
                  <a:lnTo>
                    <a:pt x="239877" y="239877"/>
                  </a:lnTo>
                  <a:lnTo>
                    <a:pt x="269862" y="239877"/>
                  </a:lnTo>
                  <a:lnTo>
                    <a:pt x="269862" y="209892"/>
                  </a:lnTo>
                  <a:close/>
                </a:path>
                <a:path w="1109979" h="450215">
                  <a:moveTo>
                    <a:pt x="299847" y="269862"/>
                  </a:moveTo>
                  <a:lnTo>
                    <a:pt x="269862" y="269862"/>
                  </a:lnTo>
                  <a:lnTo>
                    <a:pt x="239877" y="269862"/>
                  </a:lnTo>
                  <a:lnTo>
                    <a:pt x="239877" y="299847"/>
                  </a:lnTo>
                  <a:lnTo>
                    <a:pt x="209892" y="299847"/>
                  </a:lnTo>
                  <a:lnTo>
                    <a:pt x="209892" y="329831"/>
                  </a:lnTo>
                  <a:lnTo>
                    <a:pt x="239877" y="329831"/>
                  </a:lnTo>
                  <a:lnTo>
                    <a:pt x="269862" y="329831"/>
                  </a:lnTo>
                  <a:lnTo>
                    <a:pt x="269862" y="299847"/>
                  </a:lnTo>
                  <a:lnTo>
                    <a:pt x="299847" y="299847"/>
                  </a:lnTo>
                  <a:lnTo>
                    <a:pt x="299847" y="269862"/>
                  </a:lnTo>
                  <a:close/>
                </a:path>
                <a:path w="1109979" h="450215">
                  <a:moveTo>
                    <a:pt x="299847" y="119938"/>
                  </a:moveTo>
                  <a:lnTo>
                    <a:pt x="269862" y="119938"/>
                  </a:lnTo>
                  <a:lnTo>
                    <a:pt x="239877" y="119938"/>
                  </a:lnTo>
                  <a:lnTo>
                    <a:pt x="239877" y="29984"/>
                  </a:lnTo>
                  <a:lnTo>
                    <a:pt x="209892" y="29984"/>
                  </a:lnTo>
                  <a:lnTo>
                    <a:pt x="209892" y="0"/>
                  </a:lnTo>
                  <a:lnTo>
                    <a:pt x="179908" y="0"/>
                  </a:lnTo>
                  <a:lnTo>
                    <a:pt x="179908" y="59969"/>
                  </a:lnTo>
                  <a:lnTo>
                    <a:pt x="209892" y="59969"/>
                  </a:lnTo>
                  <a:lnTo>
                    <a:pt x="209892" y="89954"/>
                  </a:lnTo>
                  <a:lnTo>
                    <a:pt x="179908" y="89954"/>
                  </a:lnTo>
                  <a:lnTo>
                    <a:pt x="179908" y="59969"/>
                  </a:lnTo>
                  <a:lnTo>
                    <a:pt x="149923" y="59969"/>
                  </a:lnTo>
                  <a:lnTo>
                    <a:pt x="149923" y="119938"/>
                  </a:lnTo>
                  <a:lnTo>
                    <a:pt x="179908" y="119938"/>
                  </a:lnTo>
                  <a:lnTo>
                    <a:pt x="179908" y="179908"/>
                  </a:lnTo>
                  <a:lnTo>
                    <a:pt x="209892" y="179908"/>
                  </a:lnTo>
                  <a:lnTo>
                    <a:pt x="209892" y="149923"/>
                  </a:lnTo>
                  <a:lnTo>
                    <a:pt x="239877" y="149923"/>
                  </a:lnTo>
                  <a:lnTo>
                    <a:pt x="269862" y="149923"/>
                  </a:lnTo>
                  <a:lnTo>
                    <a:pt x="269862" y="209892"/>
                  </a:lnTo>
                  <a:lnTo>
                    <a:pt x="299847" y="209892"/>
                  </a:lnTo>
                  <a:lnTo>
                    <a:pt x="299847" y="119938"/>
                  </a:lnTo>
                  <a:close/>
                </a:path>
                <a:path w="1109979" h="450215">
                  <a:moveTo>
                    <a:pt x="299847" y="0"/>
                  </a:moveTo>
                  <a:lnTo>
                    <a:pt x="269862" y="0"/>
                  </a:lnTo>
                  <a:lnTo>
                    <a:pt x="239877" y="0"/>
                  </a:lnTo>
                  <a:lnTo>
                    <a:pt x="239877" y="29984"/>
                  </a:lnTo>
                  <a:lnTo>
                    <a:pt x="269862" y="29984"/>
                  </a:lnTo>
                  <a:lnTo>
                    <a:pt x="299847" y="29984"/>
                  </a:lnTo>
                  <a:lnTo>
                    <a:pt x="299847" y="0"/>
                  </a:lnTo>
                  <a:close/>
                </a:path>
                <a:path w="1109979" h="450215">
                  <a:moveTo>
                    <a:pt x="329831" y="29984"/>
                  </a:moveTo>
                  <a:lnTo>
                    <a:pt x="299847" y="29984"/>
                  </a:lnTo>
                  <a:lnTo>
                    <a:pt x="299847" y="59969"/>
                  </a:lnTo>
                  <a:lnTo>
                    <a:pt x="329831" y="59969"/>
                  </a:lnTo>
                  <a:lnTo>
                    <a:pt x="329831" y="29984"/>
                  </a:lnTo>
                  <a:close/>
                </a:path>
                <a:path w="1109979" h="450215">
                  <a:moveTo>
                    <a:pt x="359816" y="179908"/>
                  </a:moveTo>
                  <a:lnTo>
                    <a:pt x="329831" y="179908"/>
                  </a:lnTo>
                  <a:lnTo>
                    <a:pt x="329831" y="209892"/>
                  </a:lnTo>
                  <a:lnTo>
                    <a:pt x="359816" y="209892"/>
                  </a:lnTo>
                  <a:lnTo>
                    <a:pt x="359816" y="179908"/>
                  </a:lnTo>
                  <a:close/>
                </a:path>
                <a:path w="1109979" h="450215">
                  <a:moveTo>
                    <a:pt x="449757" y="0"/>
                  </a:moveTo>
                  <a:lnTo>
                    <a:pt x="419773" y="0"/>
                  </a:lnTo>
                  <a:lnTo>
                    <a:pt x="389801" y="0"/>
                  </a:lnTo>
                  <a:lnTo>
                    <a:pt x="389801" y="29984"/>
                  </a:lnTo>
                  <a:lnTo>
                    <a:pt x="419773" y="29984"/>
                  </a:lnTo>
                  <a:lnTo>
                    <a:pt x="449757" y="29984"/>
                  </a:lnTo>
                  <a:lnTo>
                    <a:pt x="449757" y="0"/>
                  </a:lnTo>
                  <a:close/>
                </a:path>
                <a:path w="1109979" h="450215">
                  <a:moveTo>
                    <a:pt x="569696" y="89954"/>
                  </a:moveTo>
                  <a:lnTo>
                    <a:pt x="539711" y="89954"/>
                  </a:lnTo>
                  <a:lnTo>
                    <a:pt x="539711" y="0"/>
                  </a:lnTo>
                  <a:lnTo>
                    <a:pt x="509727" y="0"/>
                  </a:lnTo>
                  <a:lnTo>
                    <a:pt x="509727" y="59969"/>
                  </a:lnTo>
                  <a:lnTo>
                    <a:pt x="479742" y="59969"/>
                  </a:lnTo>
                  <a:lnTo>
                    <a:pt x="479742" y="89954"/>
                  </a:lnTo>
                  <a:lnTo>
                    <a:pt x="509727" y="89954"/>
                  </a:lnTo>
                  <a:lnTo>
                    <a:pt x="509727" y="119938"/>
                  </a:lnTo>
                  <a:lnTo>
                    <a:pt x="479742" y="119938"/>
                  </a:lnTo>
                  <a:lnTo>
                    <a:pt x="479742" y="89954"/>
                  </a:lnTo>
                  <a:lnTo>
                    <a:pt x="449757" y="89954"/>
                  </a:lnTo>
                  <a:lnTo>
                    <a:pt x="449757" y="119938"/>
                  </a:lnTo>
                  <a:lnTo>
                    <a:pt x="449757" y="149923"/>
                  </a:lnTo>
                  <a:lnTo>
                    <a:pt x="419773" y="149923"/>
                  </a:lnTo>
                  <a:lnTo>
                    <a:pt x="389801" y="149923"/>
                  </a:lnTo>
                  <a:lnTo>
                    <a:pt x="389801" y="119938"/>
                  </a:lnTo>
                  <a:lnTo>
                    <a:pt x="359816" y="119938"/>
                  </a:lnTo>
                  <a:lnTo>
                    <a:pt x="359816" y="89954"/>
                  </a:lnTo>
                  <a:lnTo>
                    <a:pt x="389801" y="89954"/>
                  </a:lnTo>
                  <a:lnTo>
                    <a:pt x="389801" y="119938"/>
                  </a:lnTo>
                  <a:lnTo>
                    <a:pt x="419773" y="119938"/>
                  </a:lnTo>
                  <a:lnTo>
                    <a:pt x="449757" y="119938"/>
                  </a:lnTo>
                  <a:lnTo>
                    <a:pt x="449757" y="89954"/>
                  </a:lnTo>
                  <a:lnTo>
                    <a:pt x="419773" y="89954"/>
                  </a:lnTo>
                  <a:lnTo>
                    <a:pt x="419773" y="59969"/>
                  </a:lnTo>
                  <a:lnTo>
                    <a:pt x="389801" y="59969"/>
                  </a:lnTo>
                  <a:lnTo>
                    <a:pt x="359816" y="59969"/>
                  </a:lnTo>
                  <a:lnTo>
                    <a:pt x="329831" y="59969"/>
                  </a:lnTo>
                  <a:lnTo>
                    <a:pt x="329831" y="89954"/>
                  </a:lnTo>
                  <a:lnTo>
                    <a:pt x="299847" y="89954"/>
                  </a:lnTo>
                  <a:lnTo>
                    <a:pt x="299847" y="119938"/>
                  </a:lnTo>
                  <a:lnTo>
                    <a:pt x="329831" y="119938"/>
                  </a:lnTo>
                  <a:lnTo>
                    <a:pt x="329831" y="149923"/>
                  </a:lnTo>
                  <a:lnTo>
                    <a:pt x="359816" y="149923"/>
                  </a:lnTo>
                  <a:lnTo>
                    <a:pt x="359816" y="179908"/>
                  </a:lnTo>
                  <a:lnTo>
                    <a:pt x="389801" y="179908"/>
                  </a:lnTo>
                  <a:lnTo>
                    <a:pt x="389801" y="239877"/>
                  </a:lnTo>
                  <a:lnTo>
                    <a:pt x="359816" y="239877"/>
                  </a:lnTo>
                  <a:lnTo>
                    <a:pt x="329831" y="239877"/>
                  </a:lnTo>
                  <a:lnTo>
                    <a:pt x="329831" y="269862"/>
                  </a:lnTo>
                  <a:lnTo>
                    <a:pt x="359816" y="269862"/>
                  </a:lnTo>
                  <a:lnTo>
                    <a:pt x="389801" y="269862"/>
                  </a:lnTo>
                  <a:lnTo>
                    <a:pt x="419773" y="269862"/>
                  </a:lnTo>
                  <a:lnTo>
                    <a:pt x="419773" y="239877"/>
                  </a:lnTo>
                  <a:lnTo>
                    <a:pt x="449757" y="239877"/>
                  </a:lnTo>
                  <a:lnTo>
                    <a:pt x="449757" y="209892"/>
                  </a:lnTo>
                  <a:lnTo>
                    <a:pt x="419773" y="209892"/>
                  </a:lnTo>
                  <a:lnTo>
                    <a:pt x="419773" y="179908"/>
                  </a:lnTo>
                  <a:lnTo>
                    <a:pt x="449757" y="179908"/>
                  </a:lnTo>
                  <a:lnTo>
                    <a:pt x="449757" y="209892"/>
                  </a:lnTo>
                  <a:lnTo>
                    <a:pt x="479742" y="209892"/>
                  </a:lnTo>
                  <a:lnTo>
                    <a:pt x="479742" y="179908"/>
                  </a:lnTo>
                  <a:lnTo>
                    <a:pt x="509727" y="179908"/>
                  </a:lnTo>
                  <a:lnTo>
                    <a:pt x="509727" y="209892"/>
                  </a:lnTo>
                  <a:lnTo>
                    <a:pt x="539711" y="209892"/>
                  </a:lnTo>
                  <a:lnTo>
                    <a:pt x="539711" y="119938"/>
                  </a:lnTo>
                  <a:lnTo>
                    <a:pt x="569696" y="119938"/>
                  </a:lnTo>
                  <a:lnTo>
                    <a:pt x="569696" y="89954"/>
                  </a:lnTo>
                  <a:close/>
                </a:path>
                <a:path w="1109979" h="450215">
                  <a:moveTo>
                    <a:pt x="659650" y="179908"/>
                  </a:moveTo>
                  <a:lnTo>
                    <a:pt x="629666" y="179908"/>
                  </a:lnTo>
                  <a:lnTo>
                    <a:pt x="629666" y="209892"/>
                  </a:lnTo>
                  <a:lnTo>
                    <a:pt x="659650" y="209892"/>
                  </a:lnTo>
                  <a:lnTo>
                    <a:pt x="659650" y="179908"/>
                  </a:lnTo>
                  <a:close/>
                </a:path>
                <a:path w="1109979" h="450215">
                  <a:moveTo>
                    <a:pt x="659650" y="119938"/>
                  </a:moveTo>
                  <a:lnTo>
                    <a:pt x="629666" y="119938"/>
                  </a:lnTo>
                  <a:lnTo>
                    <a:pt x="599681" y="119938"/>
                  </a:lnTo>
                  <a:lnTo>
                    <a:pt x="599681" y="149923"/>
                  </a:lnTo>
                  <a:lnTo>
                    <a:pt x="569696" y="149923"/>
                  </a:lnTo>
                  <a:lnTo>
                    <a:pt x="569696" y="209892"/>
                  </a:lnTo>
                  <a:lnTo>
                    <a:pt x="599681" y="209892"/>
                  </a:lnTo>
                  <a:lnTo>
                    <a:pt x="599681" y="179908"/>
                  </a:lnTo>
                  <a:lnTo>
                    <a:pt x="629666" y="179908"/>
                  </a:lnTo>
                  <a:lnTo>
                    <a:pt x="629666" y="149923"/>
                  </a:lnTo>
                  <a:lnTo>
                    <a:pt x="659650" y="149923"/>
                  </a:lnTo>
                  <a:lnTo>
                    <a:pt x="659650" y="119938"/>
                  </a:lnTo>
                  <a:close/>
                </a:path>
                <a:path w="1109979" h="450215">
                  <a:moveTo>
                    <a:pt x="659650" y="0"/>
                  </a:moveTo>
                  <a:lnTo>
                    <a:pt x="629666" y="0"/>
                  </a:lnTo>
                  <a:lnTo>
                    <a:pt x="599681" y="0"/>
                  </a:lnTo>
                  <a:lnTo>
                    <a:pt x="569696" y="0"/>
                  </a:lnTo>
                  <a:lnTo>
                    <a:pt x="569696" y="29984"/>
                  </a:lnTo>
                  <a:lnTo>
                    <a:pt x="599681" y="29984"/>
                  </a:lnTo>
                  <a:lnTo>
                    <a:pt x="599681" y="59969"/>
                  </a:lnTo>
                  <a:lnTo>
                    <a:pt x="569696" y="59969"/>
                  </a:lnTo>
                  <a:lnTo>
                    <a:pt x="569696" y="89954"/>
                  </a:lnTo>
                  <a:lnTo>
                    <a:pt x="599681" y="89954"/>
                  </a:lnTo>
                  <a:lnTo>
                    <a:pt x="629666" y="89954"/>
                  </a:lnTo>
                  <a:lnTo>
                    <a:pt x="659650" y="89954"/>
                  </a:lnTo>
                  <a:lnTo>
                    <a:pt x="659650" y="59969"/>
                  </a:lnTo>
                  <a:lnTo>
                    <a:pt x="629666" y="59969"/>
                  </a:lnTo>
                  <a:lnTo>
                    <a:pt x="629666" y="29984"/>
                  </a:lnTo>
                  <a:lnTo>
                    <a:pt x="659650" y="29984"/>
                  </a:lnTo>
                  <a:lnTo>
                    <a:pt x="659650" y="0"/>
                  </a:lnTo>
                  <a:close/>
                </a:path>
                <a:path w="1109979" h="450215">
                  <a:moveTo>
                    <a:pt x="719620" y="0"/>
                  </a:moveTo>
                  <a:lnTo>
                    <a:pt x="689635" y="0"/>
                  </a:lnTo>
                  <a:lnTo>
                    <a:pt x="689635" y="29984"/>
                  </a:lnTo>
                  <a:lnTo>
                    <a:pt x="719620" y="29984"/>
                  </a:lnTo>
                  <a:lnTo>
                    <a:pt x="719620" y="0"/>
                  </a:lnTo>
                  <a:close/>
                </a:path>
                <a:path w="1109979" h="450215">
                  <a:moveTo>
                    <a:pt x="749604" y="269862"/>
                  </a:moveTo>
                  <a:lnTo>
                    <a:pt x="719620" y="269862"/>
                  </a:lnTo>
                  <a:lnTo>
                    <a:pt x="719620" y="359816"/>
                  </a:lnTo>
                  <a:lnTo>
                    <a:pt x="749604" y="359816"/>
                  </a:lnTo>
                  <a:lnTo>
                    <a:pt x="749604" y="269862"/>
                  </a:lnTo>
                  <a:close/>
                </a:path>
                <a:path w="1109979" h="450215">
                  <a:moveTo>
                    <a:pt x="749604" y="59969"/>
                  </a:moveTo>
                  <a:lnTo>
                    <a:pt x="719620" y="59969"/>
                  </a:lnTo>
                  <a:lnTo>
                    <a:pt x="719620" y="89954"/>
                  </a:lnTo>
                  <a:lnTo>
                    <a:pt x="749604" y="89954"/>
                  </a:lnTo>
                  <a:lnTo>
                    <a:pt x="749604" y="59969"/>
                  </a:lnTo>
                  <a:close/>
                </a:path>
                <a:path w="1109979" h="450215">
                  <a:moveTo>
                    <a:pt x="839558" y="0"/>
                  </a:moveTo>
                  <a:lnTo>
                    <a:pt x="809574" y="0"/>
                  </a:lnTo>
                  <a:lnTo>
                    <a:pt x="809574" y="29984"/>
                  </a:lnTo>
                  <a:lnTo>
                    <a:pt x="839558" y="29984"/>
                  </a:lnTo>
                  <a:lnTo>
                    <a:pt x="839558" y="0"/>
                  </a:lnTo>
                  <a:close/>
                </a:path>
                <a:path w="1109979" h="450215">
                  <a:moveTo>
                    <a:pt x="869543" y="119938"/>
                  </a:moveTo>
                  <a:lnTo>
                    <a:pt x="839558" y="119938"/>
                  </a:lnTo>
                  <a:lnTo>
                    <a:pt x="839558" y="59969"/>
                  </a:lnTo>
                  <a:lnTo>
                    <a:pt x="809574" y="59969"/>
                  </a:lnTo>
                  <a:lnTo>
                    <a:pt x="809574" y="119938"/>
                  </a:lnTo>
                  <a:lnTo>
                    <a:pt x="779589" y="119938"/>
                  </a:lnTo>
                  <a:lnTo>
                    <a:pt x="779589" y="89954"/>
                  </a:lnTo>
                  <a:lnTo>
                    <a:pt x="749604" y="89954"/>
                  </a:lnTo>
                  <a:lnTo>
                    <a:pt x="749604" y="149923"/>
                  </a:lnTo>
                  <a:lnTo>
                    <a:pt x="779589" y="149923"/>
                  </a:lnTo>
                  <a:lnTo>
                    <a:pt x="779589" y="179908"/>
                  </a:lnTo>
                  <a:lnTo>
                    <a:pt x="809574" y="179908"/>
                  </a:lnTo>
                  <a:lnTo>
                    <a:pt x="809574" y="149923"/>
                  </a:lnTo>
                  <a:lnTo>
                    <a:pt x="839558" y="149923"/>
                  </a:lnTo>
                  <a:lnTo>
                    <a:pt x="869543" y="149923"/>
                  </a:lnTo>
                  <a:lnTo>
                    <a:pt x="869543" y="119938"/>
                  </a:lnTo>
                  <a:close/>
                </a:path>
                <a:path w="1109979" h="450215">
                  <a:moveTo>
                    <a:pt x="899528" y="239877"/>
                  </a:moveTo>
                  <a:lnTo>
                    <a:pt x="869543" y="239877"/>
                  </a:lnTo>
                  <a:lnTo>
                    <a:pt x="869543" y="209892"/>
                  </a:lnTo>
                  <a:lnTo>
                    <a:pt x="839558" y="209892"/>
                  </a:lnTo>
                  <a:lnTo>
                    <a:pt x="839558" y="179908"/>
                  </a:lnTo>
                  <a:lnTo>
                    <a:pt x="809574" y="179908"/>
                  </a:lnTo>
                  <a:lnTo>
                    <a:pt x="809574" y="239877"/>
                  </a:lnTo>
                  <a:lnTo>
                    <a:pt x="839558" y="239877"/>
                  </a:lnTo>
                  <a:lnTo>
                    <a:pt x="839558" y="269862"/>
                  </a:lnTo>
                  <a:lnTo>
                    <a:pt x="809574" y="269862"/>
                  </a:lnTo>
                  <a:lnTo>
                    <a:pt x="809574" y="239877"/>
                  </a:lnTo>
                  <a:lnTo>
                    <a:pt x="779589" y="239877"/>
                  </a:lnTo>
                  <a:lnTo>
                    <a:pt x="779589" y="179908"/>
                  </a:lnTo>
                  <a:lnTo>
                    <a:pt x="749604" y="179908"/>
                  </a:lnTo>
                  <a:lnTo>
                    <a:pt x="749604" y="209892"/>
                  </a:lnTo>
                  <a:lnTo>
                    <a:pt x="719620" y="209892"/>
                  </a:lnTo>
                  <a:lnTo>
                    <a:pt x="719620" y="119938"/>
                  </a:lnTo>
                  <a:lnTo>
                    <a:pt x="689635" y="119938"/>
                  </a:lnTo>
                  <a:lnTo>
                    <a:pt x="689635" y="149923"/>
                  </a:lnTo>
                  <a:lnTo>
                    <a:pt x="659650" y="149923"/>
                  </a:lnTo>
                  <a:lnTo>
                    <a:pt x="659650" y="179908"/>
                  </a:lnTo>
                  <a:lnTo>
                    <a:pt x="689635" y="179908"/>
                  </a:lnTo>
                  <a:lnTo>
                    <a:pt x="689635" y="269862"/>
                  </a:lnTo>
                  <a:lnTo>
                    <a:pt x="719620" y="269862"/>
                  </a:lnTo>
                  <a:lnTo>
                    <a:pt x="719620" y="239877"/>
                  </a:lnTo>
                  <a:lnTo>
                    <a:pt x="749604" y="239877"/>
                  </a:lnTo>
                  <a:lnTo>
                    <a:pt x="749604" y="269862"/>
                  </a:lnTo>
                  <a:lnTo>
                    <a:pt x="779589" y="269862"/>
                  </a:lnTo>
                  <a:lnTo>
                    <a:pt x="779589" y="299847"/>
                  </a:lnTo>
                  <a:lnTo>
                    <a:pt x="809574" y="299847"/>
                  </a:lnTo>
                  <a:lnTo>
                    <a:pt x="839558" y="299847"/>
                  </a:lnTo>
                  <a:lnTo>
                    <a:pt x="869543" y="299847"/>
                  </a:lnTo>
                  <a:lnTo>
                    <a:pt x="869543" y="269862"/>
                  </a:lnTo>
                  <a:lnTo>
                    <a:pt x="899528" y="269862"/>
                  </a:lnTo>
                  <a:lnTo>
                    <a:pt x="899528" y="239877"/>
                  </a:lnTo>
                  <a:close/>
                </a:path>
                <a:path w="1109979" h="450215">
                  <a:moveTo>
                    <a:pt x="899528" y="149923"/>
                  </a:moveTo>
                  <a:lnTo>
                    <a:pt x="869543" y="149923"/>
                  </a:lnTo>
                  <a:lnTo>
                    <a:pt x="869543" y="209892"/>
                  </a:lnTo>
                  <a:lnTo>
                    <a:pt x="899528" y="209892"/>
                  </a:lnTo>
                  <a:lnTo>
                    <a:pt x="899528" y="149923"/>
                  </a:lnTo>
                  <a:close/>
                </a:path>
                <a:path w="1109979" h="450215">
                  <a:moveTo>
                    <a:pt x="899528" y="29984"/>
                  </a:moveTo>
                  <a:lnTo>
                    <a:pt x="869543" y="29984"/>
                  </a:lnTo>
                  <a:lnTo>
                    <a:pt x="839558" y="29984"/>
                  </a:lnTo>
                  <a:lnTo>
                    <a:pt x="839558" y="59969"/>
                  </a:lnTo>
                  <a:lnTo>
                    <a:pt x="869543" y="59969"/>
                  </a:lnTo>
                  <a:lnTo>
                    <a:pt x="869543" y="119938"/>
                  </a:lnTo>
                  <a:lnTo>
                    <a:pt x="899528" y="119938"/>
                  </a:lnTo>
                  <a:lnTo>
                    <a:pt x="899528" y="29984"/>
                  </a:lnTo>
                  <a:close/>
                </a:path>
                <a:path w="1109979" h="450215">
                  <a:moveTo>
                    <a:pt x="929513" y="269862"/>
                  </a:moveTo>
                  <a:lnTo>
                    <a:pt x="899528" y="269862"/>
                  </a:lnTo>
                  <a:lnTo>
                    <a:pt x="899528" y="299847"/>
                  </a:lnTo>
                  <a:lnTo>
                    <a:pt x="929513" y="299847"/>
                  </a:lnTo>
                  <a:lnTo>
                    <a:pt x="929513" y="269862"/>
                  </a:lnTo>
                  <a:close/>
                </a:path>
                <a:path w="1109979" h="450215">
                  <a:moveTo>
                    <a:pt x="1079436" y="239877"/>
                  </a:moveTo>
                  <a:lnTo>
                    <a:pt x="1049451" y="239877"/>
                  </a:lnTo>
                  <a:lnTo>
                    <a:pt x="1019467" y="239877"/>
                  </a:lnTo>
                  <a:lnTo>
                    <a:pt x="1019467" y="269862"/>
                  </a:lnTo>
                  <a:lnTo>
                    <a:pt x="1049451" y="269862"/>
                  </a:lnTo>
                  <a:lnTo>
                    <a:pt x="1079436" y="269862"/>
                  </a:lnTo>
                  <a:lnTo>
                    <a:pt x="1079436" y="239877"/>
                  </a:lnTo>
                  <a:close/>
                </a:path>
                <a:path w="1109979" h="450215">
                  <a:moveTo>
                    <a:pt x="1109421" y="269862"/>
                  </a:moveTo>
                  <a:lnTo>
                    <a:pt x="1079436" y="269862"/>
                  </a:lnTo>
                  <a:lnTo>
                    <a:pt x="1079436" y="299847"/>
                  </a:lnTo>
                  <a:lnTo>
                    <a:pt x="1109421" y="299847"/>
                  </a:lnTo>
                  <a:lnTo>
                    <a:pt x="1109421" y="26986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0307" y="1049954"/>
              <a:ext cx="1229360" cy="360045"/>
            </a:xfrm>
            <a:custGeom>
              <a:avLst/>
              <a:gdLst/>
              <a:ahLst/>
              <a:cxnLst/>
              <a:rect l="l" t="t" r="r" b="b"/>
              <a:pathLst>
                <a:path w="1229359" h="360044">
                  <a:moveTo>
                    <a:pt x="29984" y="239877"/>
                  </a:moveTo>
                  <a:lnTo>
                    <a:pt x="0" y="239877"/>
                  </a:lnTo>
                  <a:lnTo>
                    <a:pt x="0" y="269862"/>
                  </a:lnTo>
                  <a:lnTo>
                    <a:pt x="29984" y="269862"/>
                  </a:lnTo>
                  <a:lnTo>
                    <a:pt x="29984" y="239877"/>
                  </a:lnTo>
                  <a:close/>
                </a:path>
                <a:path w="1229359" h="360044">
                  <a:moveTo>
                    <a:pt x="59969" y="269862"/>
                  </a:moveTo>
                  <a:lnTo>
                    <a:pt x="29984" y="269862"/>
                  </a:lnTo>
                  <a:lnTo>
                    <a:pt x="29984" y="299847"/>
                  </a:lnTo>
                  <a:lnTo>
                    <a:pt x="59969" y="299847"/>
                  </a:lnTo>
                  <a:lnTo>
                    <a:pt x="59969" y="269862"/>
                  </a:lnTo>
                  <a:close/>
                </a:path>
                <a:path w="1229359" h="360044">
                  <a:moveTo>
                    <a:pt x="179908" y="299847"/>
                  </a:moveTo>
                  <a:lnTo>
                    <a:pt x="149923" y="299847"/>
                  </a:lnTo>
                  <a:lnTo>
                    <a:pt x="149923" y="329831"/>
                  </a:lnTo>
                  <a:lnTo>
                    <a:pt x="179908" y="329831"/>
                  </a:lnTo>
                  <a:lnTo>
                    <a:pt x="179908" y="299847"/>
                  </a:lnTo>
                  <a:close/>
                </a:path>
                <a:path w="1229359" h="360044">
                  <a:moveTo>
                    <a:pt x="179908" y="239877"/>
                  </a:moveTo>
                  <a:lnTo>
                    <a:pt x="149923" y="239877"/>
                  </a:lnTo>
                  <a:lnTo>
                    <a:pt x="149923" y="149923"/>
                  </a:lnTo>
                  <a:lnTo>
                    <a:pt x="119938" y="149923"/>
                  </a:lnTo>
                  <a:lnTo>
                    <a:pt x="89954" y="149923"/>
                  </a:lnTo>
                  <a:lnTo>
                    <a:pt x="89954" y="119938"/>
                  </a:lnTo>
                  <a:lnTo>
                    <a:pt x="119938" y="119938"/>
                  </a:lnTo>
                  <a:lnTo>
                    <a:pt x="119938" y="89954"/>
                  </a:lnTo>
                  <a:lnTo>
                    <a:pt x="89954" y="89954"/>
                  </a:lnTo>
                  <a:lnTo>
                    <a:pt x="89954" y="59969"/>
                  </a:lnTo>
                  <a:lnTo>
                    <a:pt x="59969" y="59969"/>
                  </a:lnTo>
                  <a:lnTo>
                    <a:pt x="59969" y="89954"/>
                  </a:lnTo>
                  <a:lnTo>
                    <a:pt x="59969" y="119938"/>
                  </a:lnTo>
                  <a:lnTo>
                    <a:pt x="59969" y="149923"/>
                  </a:lnTo>
                  <a:lnTo>
                    <a:pt x="29984" y="149923"/>
                  </a:lnTo>
                  <a:lnTo>
                    <a:pt x="29984" y="119938"/>
                  </a:lnTo>
                  <a:lnTo>
                    <a:pt x="59969" y="119938"/>
                  </a:lnTo>
                  <a:lnTo>
                    <a:pt x="59969" y="89954"/>
                  </a:lnTo>
                  <a:lnTo>
                    <a:pt x="29984" y="89954"/>
                  </a:lnTo>
                  <a:lnTo>
                    <a:pt x="0" y="89954"/>
                  </a:lnTo>
                  <a:lnTo>
                    <a:pt x="0" y="179908"/>
                  </a:lnTo>
                  <a:lnTo>
                    <a:pt x="29984" y="179908"/>
                  </a:lnTo>
                  <a:lnTo>
                    <a:pt x="29984" y="209892"/>
                  </a:lnTo>
                  <a:lnTo>
                    <a:pt x="59969" y="209892"/>
                  </a:lnTo>
                  <a:lnTo>
                    <a:pt x="59969" y="179908"/>
                  </a:lnTo>
                  <a:lnTo>
                    <a:pt x="89954" y="179908"/>
                  </a:lnTo>
                  <a:lnTo>
                    <a:pt x="119938" y="179908"/>
                  </a:lnTo>
                  <a:lnTo>
                    <a:pt x="119938" y="239877"/>
                  </a:lnTo>
                  <a:lnTo>
                    <a:pt x="89954" y="239877"/>
                  </a:lnTo>
                  <a:lnTo>
                    <a:pt x="59969" y="239877"/>
                  </a:lnTo>
                  <a:lnTo>
                    <a:pt x="59969" y="269862"/>
                  </a:lnTo>
                  <a:lnTo>
                    <a:pt x="89954" y="269862"/>
                  </a:lnTo>
                  <a:lnTo>
                    <a:pt x="89954" y="299847"/>
                  </a:lnTo>
                  <a:lnTo>
                    <a:pt x="59969" y="299847"/>
                  </a:lnTo>
                  <a:lnTo>
                    <a:pt x="59969" y="329831"/>
                  </a:lnTo>
                  <a:lnTo>
                    <a:pt x="89954" y="329831"/>
                  </a:lnTo>
                  <a:lnTo>
                    <a:pt x="89954" y="359816"/>
                  </a:lnTo>
                  <a:lnTo>
                    <a:pt x="119938" y="359816"/>
                  </a:lnTo>
                  <a:lnTo>
                    <a:pt x="119938" y="299847"/>
                  </a:lnTo>
                  <a:lnTo>
                    <a:pt x="149923" y="299847"/>
                  </a:lnTo>
                  <a:lnTo>
                    <a:pt x="149923" y="269862"/>
                  </a:lnTo>
                  <a:lnTo>
                    <a:pt x="179908" y="269862"/>
                  </a:lnTo>
                  <a:lnTo>
                    <a:pt x="179908" y="239877"/>
                  </a:lnTo>
                  <a:close/>
                </a:path>
                <a:path w="1229359" h="360044">
                  <a:moveTo>
                    <a:pt x="209892" y="269862"/>
                  </a:moveTo>
                  <a:lnTo>
                    <a:pt x="179908" y="269862"/>
                  </a:lnTo>
                  <a:lnTo>
                    <a:pt x="179908" y="299847"/>
                  </a:lnTo>
                  <a:lnTo>
                    <a:pt x="209892" y="299847"/>
                  </a:lnTo>
                  <a:lnTo>
                    <a:pt x="209892" y="269862"/>
                  </a:lnTo>
                  <a:close/>
                </a:path>
                <a:path w="1229359" h="360044">
                  <a:moveTo>
                    <a:pt x="209892" y="209892"/>
                  </a:moveTo>
                  <a:lnTo>
                    <a:pt x="179908" y="209892"/>
                  </a:lnTo>
                  <a:lnTo>
                    <a:pt x="179908" y="239877"/>
                  </a:lnTo>
                  <a:lnTo>
                    <a:pt x="209892" y="239877"/>
                  </a:lnTo>
                  <a:lnTo>
                    <a:pt x="209892" y="209892"/>
                  </a:lnTo>
                  <a:close/>
                </a:path>
                <a:path w="1229359" h="360044">
                  <a:moveTo>
                    <a:pt x="209892" y="149923"/>
                  </a:moveTo>
                  <a:lnTo>
                    <a:pt x="179908" y="149923"/>
                  </a:lnTo>
                  <a:lnTo>
                    <a:pt x="179908" y="179908"/>
                  </a:lnTo>
                  <a:lnTo>
                    <a:pt x="209892" y="179908"/>
                  </a:lnTo>
                  <a:lnTo>
                    <a:pt x="209892" y="149923"/>
                  </a:lnTo>
                  <a:close/>
                </a:path>
                <a:path w="1229359" h="360044">
                  <a:moveTo>
                    <a:pt x="239877" y="239877"/>
                  </a:moveTo>
                  <a:lnTo>
                    <a:pt x="209892" y="239877"/>
                  </a:lnTo>
                  <a:lnTo>
                    <a:pt x="209892" y="269862"/>
                  </a:lnTo>
                  <a:lnTo>
                    <a:pt x="239877" y="269862"/>
                  </a:lnTo>
                  <a:lnTo>
                    <a:pt x="239877" y="239877"/>
                  </a:lnTo>
                  <a:close/>
                </a:path>
                <a:path w="1229359" h="360044">
                  <a:moveTo>
                    <a:pt x="299847" y="269862"/>
                  </a:moveTo>
                  <a:lnTo>
                    <a:pt x="269862" y="269862"/>
                  </a:lnTo>
                  <a:lnTo>
                    <a:pt x="269862" y="329831"/>
                  </a:lnTo>
                  <a:lnTo>
                    <a:pt x="299847" y="329831"/>
                  </a:lnTo>
                  <a:lnTo>
                    <a:pt x="299847" y="269862"/>
                  </a:lnTo>
                  <a:close/>
                </a:path>
                <a:path w="1229359" h="360044">
                  <a:moveTo>
                    <a:pt x="329831" y="179908"/>
                  </a:moveTo>
                  <a:lnTo>
                    <a:pt x="299847" y="179908"/>
                  </a:lnTo>
                  <a:lnTo>
                    <a:pt x="299847" y="209892"/>
                  </a:lnTo>
                  <a:lnTo>
                    <a:pt x="329831" y="209892"/>
                  </a:lnTo>
                  <a:lnTo>
                    <a:pt x="329831" y="179908"/>
                  </a:lnTo>
                  <a:close/>
                </a:path>
                <a:path w="1229359" h="360044">
                  <a:moveTo>
                    <a:pt x="359816" y="239877"/>
                  </a:moveTo>
                  <a:lnTo>
                    <a:pt x="329831" y="239877"/>
                  </a:lnTo>
                  <a:lnTo>
                    <a:pt x="299847" y="239877"/>
                  </a:lnTo>
                  <a:lnTo>
                    <a:pt x="299847" y="269862"/>
                  </a:lnTo>
                  <a:lnTo>
                    <a:pt x="329831" y="269862"/>
                  </a:lnTo>
                  <a:lnTo>
                    <a:pt x="359816" y="269862"/>
                  </a:lnTo>
                  <a:lnTo>
                    <a:pt x="359816" y="239877"/>
                  </a:lnTo>
                  <a:close/>
                </a:path>
                <a:path w="1229359" h="360044">
                  <a:moveTo>
                    <a:pt x="389801" y="209892"/>
                  </a:moveTo>
                  <a:lnTo>
                    <a:pt x="359816" y="209892"/>
                  </a:lnTo>
                  <a:lnTo>
                    <a:pt x="359816" y="239877"/>
                  </a:lnTo>
                  <a:lnTo>
                    <a:pt x="389801" y="239877"/>
                  </a:lnTo>
                  <a:lnTo>
                    <a:pt x="389801" y="209892"/>
                  </a:lnTo>
                  <a:close/>
                </a:path>
                <a:path w="1229359" h="360044">
                  <a:moveTo>
                    <a:pt x="389801" y="119938"/>
                  </a:moveTo>
                  <a:lnTo>
                    <a:pt x="359816" y="119938"/>
                  </a:lnTo>
                  <a:lnTo>
                    <a:pt x="359816" y="149923"/>
                  </a:lnTo>
                  <a:lnTo>
                    <a:pt x="329831" y="149923"/>
                  </a:lnTo>
                  <a:lnTo>
                    <a:pt x="329831" y="179908"/>
                  </a:lnTo>
                  <a:lnTo>
                    <a:pt x="359816" y="179908"/>
                  </a:lnTo>
                  <a:lnTo>
                    <a:pt x="389801" y="179908"/>
                  </a:lnTo>
                  <a:lnTo>
                    <a:pt x="389801" y="119938"/>
                  </a:lnTo>
                  <a:close/>
                </a:path>
                <a:path w="1229359" h="360044">
                  <a:moveTo>
                    <a:pt x="389801" y="59969"/>
                  </a:moveTo>
                  <a:lnTo>
                    <a:pt x="359816" y="59969"/>
                  </a:lnTo>
                  <a:lnTo>
                    <a:pt x="359816" y="89954"/>
                  </a:lnTo>
                  <a:lnTo>
                    <a:pt x="389801" y="89954"/>
                  </a:lnTo>
                  <a:lnTo>
                    <a:pt x="389801" y="59969"/>
                  </a:lnTo>
                  <a:close/>
                </a:path>
                <a:path w="1229359" h="360044">
                  <a:moveTo>
                    <a:pt x="449770" y="89954"/>
                  </a:moveTo>
                  <a:lnTo>
                    <a:pt x="419785" y="89954"/>
                  </a:lnTo>
                  <a:lnTo>
                    <a:pt x="419785" y="119938"/>
                  </a:lnTo>
                  <a:lnTo>
                    <a:pt x="449770" y="119938"/>
                  </a:lnTo>
                  <a:lnTo>
                    <a:pt x="449770" y="89954"/>
                  </a:lnTo>
                  <a:close/>
                </a:path>
                <a:path w="1229359" h="360044">
                  <a:moveTo>
                    <a:pt x="479755" y="119938"/>
                  </a:moveTo>
                  <a:lnTo>
                    <a:pt x="449770" y="119938"/>
                  </a:lnTo>
                  <a:lnTo>
                    <a:pt x="449770" y="149923"/>
                  </a:lnTo>
                  <a:lnTo>
                    <a:pt x="479755" y="149923"/>
                  </a:lnTo>
                  <a:lnTo>
                    <a:pt x="479755" y="119938"/>
                  </a:lnTo>
                  <a:close/>
                </a:path>
                <a:path w="1229359" h="360044">
                  <a:moveTo>
                    <a:pt x="659650" y="299847"/>
                  </a:moveTo>
                  <a:lnTo>
                    <a:pt x="629666" y="299847"/>
                  </a:lnTo>
                  <a:lnTo>
                    <a:pt x="629666" y="329831"/>
                  </a:lnTo>
                  <a:lnTo>
                    <a:pt x="659650" y="329831"/>
                  </a:lnTo>
                  <a:lnTo>
                    <a:pt x="659650" y="299847"/>
                  </a:lnTo>
                  <a:close/>
                </a:path>
                <a:path w="1229359" h="360044">
                  <a:moveTo>
                    <a:pt x="719620" y="59969"/>
                  </a:moveTo>
                  <a:lnTo>
                    <a:pt x="689635" y="59969"/>
                  </a:lnTo>
                  <a:lnTo>
                    <a:pt x="689635" y="29984"/>
                  </a:lnTo>
                  <a:lnTo>
                    <a:pt x="659650" y="29984"/>
                  </a:lnTo>
                  <a:lnTo>
                    <a:pt x="659650" y="59969"/>
                  </a:lnTo>
                  <a:lnTo>
                    <a:pt x="659650" y="119938"/>
                  </a:lnTo>
                  <a:lnTo>
                    <a:pt x="629666" y="119938"/>
                  </a:lnTo>
                  <a:lnTo>
                    <a:pt x="629666" y="59969"/>
                  </a:lnTo>
                  <a:lnTo>
                    <a:pt x="659650" y="59969"/>
                  </a:lnTo>
                  <a:lnTo>
                    <a:pt x="659650" y="29984"/>
                  </a:lnTo>
                  <a:lnTo>
                    <a:pt x="659650" y="0"/>
                  </a:lnTo>
                  <a:lnTo>
                    <a:pt x="629666" y="0"/>
                  </a:lnTo>
                  <a:lnTo>
                    <a:pt x="629666" y="29984"/>
                  </a:lnTo>
                  <a:lnTo>
                    <a:pt x="599681" y="29984"/>
                  </a:lnTo>
                  <a:lnTo>
                    <a:pt x="599681" y="0"/>
                  </a:lnTo>
                  <a:lnTo>
                    <a:pt x="569696" y="0"/>
                  </a:lnTo>
                  <a:lnTo>
                    <a:pt x="569696" y="59969"/>
                  </a:lnTo>
                  <a:lnTo>
                    <a:pt x="539711" y="59969"/>
                  </a:lnTo>
                  <a:lnTo>
                    <a:pt x="509727" y="59969"/>
                  </a:lnTo>
                  <a:lnTo>
                    <a:pt x="509727" y="89954"/>
                  </a:lnTo>
                  <a:lnTo>
                    <a:pt x="539711" y="89954"/>
                  </a:lnTo>
                  <a:lnTo>
                    <a:pt x="569696" y="89954"/>
                  </a:lnTo>
                  <a:lnTo>
                    <a:pt x="569696" y="119938"/>
                  </a:lnTo>
                  <a:lnTo>
                    <a:pt x="599681" y="119938"/>
                  </a:lnTo>
                  <a:lnTo>
                    <a:pt x="599681" y="149923"/>
                  </a:lnTo>
                  <a:lnTo>
                    <a:pt x="629666" y="149923"/>
                  </a:lnTo>
                  <a:lnTo>
                    <a:pt x="629666" y="179908"/>
                  </a:lnTo>
                  <a:lnTo>
                    <a:pt x="599681" y="179908"/>
                  </a:lnTo>
                  <a:lnTo>
                    <a:pt x="599681" y="209892"/>
                  </a:lnTo>
                  <a:lnTo>
                    <a:pt x="629666" y="209892"/>
                  </a:lnTo>
                  <a:lnTo>
                    <a:pt x="659650" y="209892"/>
                  </a:lnTo>
                  <a:lnTo>
                    <a:pt x="689635" y="209892"/>
                  </a:lnTo>
                  <a:lnTo>
                    <a:pt x="689635" y="179908"/>
                  </a:lnTo>
                  <a:lnTo>
                    <a:pt x="719620" y="179908"/>
                  </a:lnTo>
                  <a:lnTo>
                    <a:pt x="719620" y="149923"/>
                  </a:lnTo>
                  <a:lnTo>
                    <a:pt x="689635" y="149923"/>
                  </a:lnTo>
                  <a:lnTo>
                    <a:pt x="689635" y="89954"/>
                  </a:lnTo>
                  <a:lnTo>
                    <a:pt x="719620" y="89954"/>
                  </a:lnTo>
                  <a:lnTo>
                    <a:pt x="719620" y="59969"/>
                  </a:lnTo>
                  <a:close/>
                </a:path>
                <a:path w="1229359" h="360044">
                  <a:moveTo>
                    <a:pt x="749604" y="209892"/>
                  </a:moveTo>
                  <a:lnTo>
                    <a:pt x="719620" y="209892"/>
                  </a:lnTo>
                  <a:lnTo>
                    <a:pt x="689635" y="209892"/>
                  </a:lnTo>
                  <a:lnTo>
                    <a:pt x="689635" y="239877"/>
                  </a:lnTo>
                  <a:lnTo>
                    <a:pt x="659650" y="239877"/>
                  </a:lnTo>
                  <a:lnTo>
                    <a:pt x="659650" y="269862"/>
                  </a:lnTo>
                  <a:lnTo>
                    <a:pt x="689635" y="269862"/>
                  </a:lnTo>
                  <a:lnTo>
                    <a:pt x="719620" y="269862"/>
                  </a:lnTo>
                  <a:lnTo>
                    <a:pt x="719620" y="239877"/>
                  </a:lnTo>
                  <a:lnTo>
                    <a:pt x="749604" y="239877"/>
                  </a:lnTo>
                  <a:lnTo>
                    <a:pt x="749604" y="209892"/>
                  </a:lnTo>
                  <a:close/>
                </a:path>
                <a:path w="1229359" h="360044">
                  <a:moveTo>
                    <a:pt x="779589" y="269862"/>
                  </a:moveTo>
                  <a:lnTo>
                    <a:pt x="749604" y="269862"/>
                  </a:lnTo>
                  <a:lnTo>
                    <a:pt x="749604" y="299847"/>
                  </a:lnTo>
                  <a:lnTo>
                    <a:pt x="779589" y="299847"/>
                  </a:lnTo>
                  <a:lnTo>
                    <a:pt x="779589" y="269862"/>
                  </a:lnTo>
                  <a:close/>
                </a:path>
                <a:path w="1229359" h="360044">
                  <a:moveTo>
                    <a:pt x="779589" y="89954"/>
                  </a:moveTo>
                  <a:lnTo>
                    <a:pt x="749604" y="89954"/>
                  </a:lnTo>
                  <a:lnTo>
                    <a:pt x="719620" y="89954"/>
                  </a:lnTo>
                  <a:lnTo>
                    <a:pt x="719620" y="149923"/>
                  </a:lnTo>
                  <a:lnTo>
                    <a:pt x="749604" y="149923"/>
                  </a:lnTo>
                  <a:lnTo>
                    <a:pt x="749604" y="119938"/>
                  </a:lnTo>
                  <a:lnTo>
                    <a:pt x="779589" y="119938"/>
                  </a:lnTo>
                  <a:lnTo>
                    <a:pt x="779589" y="89954"/>
                  </a:lnTo>
                  <a:close/>
                </a:path>
                <a:path w="1229359" h="360044">
                  <a:moveTo>
                    <a:pt x="809574" y="149923"/>
                  </a:moveTo>
                  <a:lnTo>
                    <a:pt x="779589" y="149923"/>
                  </a:lnTo>
                  <a:lnTo>
                    <a:pt x="779589" y="179908"/>
                  </a:lnTo>
                  <a:lnTo>
                    <a:pt x="809574" y="179908"/>
                  </a:lnTo>
                  <a:lnTo>
                    <a:pt x="809574" y="149923"/>
                  </a:lnTo>
                  <a:close/>
                </a:path>
                <a:path w="1229359" h="360044">
                  <a:moveTo>
                    <a:pt x="839558" y="209892"/>
                  </a:moveTo>
                  <a:lnTo>
                    <a:pt x="809574" y="209892"/>
                  </a:lnTo>
                  <a:lnTo>
                    <a:pt x="779589" y="209892"/>
                  </a:lnTo>
                  <a:lnTo>
                    <a:pt x="779589" y="239877"/>
                  </a:lnTo>
                  <a:lnTo>
                    <a:pt x="809574" y="239877"/>
                  </a:lnTo>
                  <a:lnTo>
                    <a:pt x="839558" y="239877"/>
                  </a:lnTo>
                  <a:lnTo>
                    <a:pt x="839558" y="209892"/>
                  </a:lnTo>
                  <a:close/>
                </a:path>
                <a:path w="1229359" h="360044">
                  <a:moveTo>
                    <a:pt x="899528" y="179908"/>
                  </a:moveTo>
                  <a:lnTo>
                    <a:pt x="869543" y="179908"/>
                  </a:lnTo>
                  <a:lnTo>
                    <a:pt x="869543" y="209892"/>
                  </a:lnTo>
                  <a:lnTo>
                    <a:pt x="899528" y="209892"/>
                  </a:lnTo>
                  <a:lnTo>
                    <a:pt x="899528" y="179908"/>
                  </a:lnTo>
                  <a:close/>
                </a:path>
                <a:path w="1229359" h="360044">
                  <a:moveTo>
                    <a:pt x="929513" y="239877"/>
                  </a:moveTo>
                  <a:lnTo>
                    <a:pt x="899528" y="239877"/>
                  </a:lnTo>
                  <a:lnTo>
                    <a:pt x="899528" y="269862"/>
                  </a:lnTo>
                  <a:lnTo>
                    <a:pt x="929513" y="269862"/>
                  </a:lnTo>
                  <a:lnTo>
                    <a:pt x="929513" y="239877"/>
                  </a:lnTo>
                  <a:close/>
                </a:path>
                <a:path w="1229359" h="360044">
                  <a:moveTo>
                    <a:pt x="989482" y="119938"/>
                  </a:moveTo>
                  <a:lnTo>
                    <a:pt x="959497" y="119938"/>
                  </a:lnTo>
                  <a:lnTo>
                    <a:pt x="929513" y="119938"/>
                  </a:lnTo>
                  <a:lnTo>
                    <a:pt x="899528" y="119938"/>
                  </a:lnTo>
                  <a:lnTo>
                    <a:pt x="869543" y="119938"/>
                  </a:lnTo>
                  <a:lnTo>
                    <a:pt x="869543" y="149923"/>
                  </a:lnTo>
                  <a:lnTo>
                    <a:pt x="899528" y="149923"/>
                  </a:lnTo>
                  <a:lnTo>
                    <a:pt x="929513" y="149923"/>
                  </a:lnTo>
                  <a:lnTo>
                    <a:pt x="959497" y="149923"/>
                  </a:lnTo>
                  <a:lnTo>
                    <a:pt x="959497" y="179908"/>
                  </a:lnTo>
                  <a:lnTo>
                    <a:pt x="989482" y="179908"/>
                  </a:lnTo>
                  <a:lnTo>
                    <a:pt x="989482" y="119938"/>
                  </a:lnTo>
                  <a:close/>
                </a:path>
                <a:path w="1229359" h="360044">
                  <a:moveTo>
                    <a:pt x="1109421" y="179908"/>
                  </a:moveTo>
                  <a:lnTo>
                    <a:pt x="1079436" y="179908"/>
                  </a:lnTo>
                  <a:lnTo>
                    <a:pt x="1049451" y="179908"/>
                  </a:lnTo>
                  <a:lnTo>
                    <a:pt x="1049451" y="149923"/>
                  </a:lnTo>
                  <a:lnTo>
                    <a:pt x="1019467" y="149923"/>
                  </a:lnTo>
                  <a:lnTo>
                    <a:pt x="1019467" y="209892"/>
                  </a:lnTo>
                  <a:lnTo>
                    <a:pt x="989482" y="209892"/>
                  </a:lnTo>
                  <a:lnTo>
                    <a:pt x="959497" y="209892"/>
                  </a:lnTo>
                  <a:lnTo>
                    <a:pt x="929513" y="209892"/>
                  </a:lnTo>
                  <a:lnTo>
                    <a:pt x="929513" y="239877"/>
                  </a:lnTo>
                  <a:lnTo>
                    <a:pt x="959497" y="239877"/>
                  </a:lnTo>
                  <a:lnTo>
                    <a:pt x="989482" y="239877"/>
                  </a:lnTo>
                  <a:lnTo>
                    <a:pt x="989482" y="269862"/>
                  </a:lnTo>
                  <a:lnTo>
                    <a:pt x="959497" y="269862"/>
                  </a:lnTo>
                  <a:lnTo>
                    <a:pt x="929513" y="269862"/>
                  </a:lnTo>
                  <a:lnTo>
                    <a:pt x="929513" y="359816"/>
                  </a:lnTo>
                  <a:lnTo>
                    <a:pt x="959497" y="359816"/>
                  </a:lnTo>
                  <a:lnTo>
                    <a:pt x="959497" y="329831"/>
                  </a:lnTo>
                  <a:lnTo>
                    <a:pt x="989482" y="329831"/>
                  </a:lnTo>
                  <a:lnTo>
                    <a:pt x="1019467" y="329831"/>
                  </a:lnTo>
                  <a:lnTo>
                    <a:pt x="1019467" y="239877"/>
                  </a:lnTo>
                  <a:lnTo>
                    <a:pt x="1049451" y="239877"/>
                  </a:lnTo>
                  <a:lnTo>
                    <a:pt x="1079436" y="239877"/>
                  </a:lnTo>
                  <a:lnTo>
                    <a:pt x="1079436" y="209892"/>
                  </a:lnTo>
                  <a:lnTo>
                    <a:pt x="1109421" y="209892"/>
                  </a:lnTo>
                  <a:lnTo>
                    <a:pt x="1109421" y="179908"/>
                  </a:lnTo>
                  <a:close/>
                </a:path>
                <a:path w="1229359" h="360044">
                  <a:moveTo>
                    <a:pt x="1139405" y="119938"/>
                  </a:moveTo>
                  <a:lnTo>
                    <a:pt x="1109421" y="119938"/>
                  </a:lnTo>
                  <a:lnTo>
                    <a:pt x="1109421" y="59969"/>
                  </a:lnTo>
                  <a:lnTo>
                    <a:pt x="1079436" y="59969"/>
                  </a:lnTo>
                  <a:lnTo>
                    <a:pt x="1049451" y="59969"/>
                  </a:lnTo>
                  <a:lnTo>
                    <a:pt x="1049451" y="89954"/>
                  </a:lnTo>
                  <a:lnTo>
                    <a:pt x="1019467" y="89954"/>
                  </a:lnTo>
                  <a:lnTo>
                    <a:pt x="1019467" y="119938"/>
                  </a:lnTo>
                  <a:lnTo>
                    <a:pt x="1049451" y="119938"/>
                  </a:lnTo>
                  <a:lnTo>
                    <a:pt x="1049451" y="149923"/>
                  </a:lnTo>
                  <a:lnTo>
                    <a:pt x="1079436" y="149923"/>
                  </a:lnTo>
                  <a:lnTo>
                    <a:pt x="1109421" y="149923"/>
                  </a:lnTo>
                  <a:lnTo>
                    <a:pt x="1139405" y="149923"/>
                  </a:lnTo>
                  <a:lnTo>
                    <a:pt x="1139405" y="119938"/>
                  </a:lnTo>
                  <a:close/>
                </a:path>
                <a:path w="1229359" h="360044">
                  <a:moveTo>
                    <a:pt x="1169390" y="89954"/>
                  </a:moveTo>
                  <a:lnTo>
                    <a:pt x="1139405" y="89954"/>
                  </a:lnTo>
                  <a:lnTo>
                    <a:pt x="1139405" y="119938"/>
                  </a:lnTo>
                  <a:lnTo>
                    <a:pt x="1169390" y="119938"/>
                  </a:lnTo>
                  <a:lnTo>
                    <a:pt x="1169390" y="89954"/>
                  </a:lnTo>
                  <a:close/>
                </a:path>
                <a:path w="1229359" h="360044">
                  <a:moveTo>
                    <a:pt x="1199375" y="239877"/>
                  </a:moveTo>
                  <a:lnTo>
                    <a:pt x="1169390" y="239877"/>
                  </a:lnTo>
                  <a:lnTo>
                    <a:pt x="1169390" y="209892"/>
                  </a:lnTo>
                  <a:lnTo>
                    <a:pt x="1139405" y="209892"/>
                  </a:lnTo>
                  <a:lnTo>
                    <a:pt x="1139405" y="239877"/>
                  </a:lnTo>
                  <a:lnTo>
                    <a:pt x="1109421" y="239877"/>
                  </a:lnTo>
                  <a:lnTo>
                    <a:pt x="1079436" y="239877"/>
                  </a:lnTo>
                  <a:lnTo>
                    <a:pt x="1079436" y="269862"/>
                  </a:lnTo>
                  <a:lnTo>
                    <a:pt x="1109421" y="269862"/>
                  </a:lnTo>
                  <a:lnTo>
                    <a:pt x="1139405" y="269862"/>
                  </a:lnTo>
                  <a:lnTo>
                    <a:pt x="1169390" y="269862"/>
                  </a:lnTo>
                  <a:lnTo>
                    <a:pt x="1199375" y="269862"/>
                  </a:lnTo>
                  <a:lnTo>
                    <a:pt x="1199375" y="239877"/>
                  </a:lnTo>
                  <a:close/>
                </a:path>
                <a:path w="1229359" h="360044">
                  <a:moveTo>
                    <a:pt x="1229360" y="269862"/>
                  </a:moveTo>
                  <a:lnTo>
                    <a:pt x="1199375" y="269862"/>
                  </a:lnTo>
                  <a:lnTo>
                    <a:pt x="1199375" y="299847"/>
                  </a:lnTo>
                  <a:lnTo>
                    <a:pt x="1229360" y="299847"/>
                  </a:lnTo>
                  <a:lnTo>
                    <a:pt x="1229360" y="269862"/>
                  </a:lnTo>
                  <a:close/>
                </a:path>
                <a:path w="1229359" h="360044">
                  <a:moveTo>
                    <a:pt x="1229360" y="179908"/>
                  </a:moveTo>
                  <a:lnTo>
                    <a:pt x="1199375" y="179908"/>
                  </a:lnTo>
                  <a:lnTo>
                    <a:pt x="1199375" y="239877"/>
                  </a:lnTo>
                  <a:lnTo>
                    <a:pt x="1229360" y="239877"/>
                  </a:lnTo>
                  <a:lnTo>
                    <a:pt x="1229360" y="179908"/>
                  </a:lnTo>
                  <a:close/>
                </a:path>
                <a:path w="1229359" h="360044">
                  <a:moveTo>
                    <a:pt x="1229360" y="119938"/>
                  </a:moveTo>
                  <a:lnTo>
                    <a:pt x="1199375" y="119938"/>
                  </a:lnTo>
                  <a:lnTo>
                    <a:pt x="1169390" y="119938"/>
                  </a:lnTo>
                  <a:lnTo>
                    <a:pt x="1169390" y="179908"/>
                  </a:lnTo>
                  <a:lnTo>
                    <a:pt x="1199375" y="179908"/>
                  </a:lnTo>
                  <a:lnTo>
                    <a:pt x="1199375" y="149923"/>
                  </a:lnTo>
                  <a:lnTo>
                    <a:pt x="1229360" y="149923"/>
                  </a:lnTo>
                  <a:lnTo>
                    <a:pt x="1229360" y="1199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0307" y="1169892"/>
              <a:ext cx="1229360" cy="509905"/>
            </a:xfrm>
            <a:custGeom>
              <a:avLst/>
              <a:gdLst/>
              <a:ahLst/>
              <a:cxnLst/>
              <a:rect l="l" t="t" r="r" b="b"/>
              <a:pathLst>
                <a:path w="1229359" h="509905">
                  <a:moveTo>
                    <a:pt x="29984" y="299847"/>
                  </a:moveTo>
                  <a:lnTo>
                    <a:pt x="0" y="299847"/>
                  </a:lnTo>
                  <a:lnTo>
                    <a:pt x="0" y="329831"/>
                  </a:lnTo>
                  <a:lnTo>
                    <a:pt x="29984" y="329831"/>
                  </a:lnTo>
                  <a:lnTo>
                    <a:pt x="29984" y="299847"/>
                  </a:lnTo>
                  <a:close/>
                </a:path>
                <a:path w="1229359" h="509905">
                  <a:moveTo>
                    <a:pt x="29984" y="239877"/>
                  </a:moveTo>
                  <a:lnTo>
                    <a:pt x="0" y="239877"/>
                  </a:lnTo>
                  <a:lnTo>
                    <a:pt x="0" y="269862"/>
                  </a:lnTo>
                  <a:lnTo>
                    <a:pt x="29984" y="269862"/>
                  </a:lnTo>
                  <a:lnTo>
                    <a:pt x="29984" y="239877"/>
                  </a:lnTo>
                  <a:close/>
                </a:path>
                <a:path w="1229359" h="509905">
                  <a:moveTo>
                    <a:pt x="59969" y="389801"/>
                  </a:moveTo>
                  <a:lnTo>
                    <a:pt x="29984" y="389801"/>
                  </a:lnTo>
                  <a:lnTo>
                    <a:pt x="29984" y="359816"/>
                  </a:lnTo>
                  <a:lnTo>
                    <a:pt x="0" y="359816"/>
                  </a:lnTo>
                  <a:lnTo>
                    <a:pt x="0" y="419785"/>
                  </a:lnTo>
                  <a:lnTo>
                    <a:pt x="29984" y="419785"/>
                  </a:lnTo>
                  <a:lnTo>
                    <a:pt x="29984" y="449770"/>
                  </a:lnTo>
                  <a:lnTo>
                    <a:pt x="59969" y="449770"/>
                  </a:lnTo>
                  <a:lnTo>
                    <a:pt x="59969" y="389801"/>
                  </a:lnTo>
                  <a:close/>
                </a:path>
                <a:path w="1229359" h="509905">
                  <a:moveTo>
                    <a:pt x="89954" y="329831"/>
                  </a:moveTo>
                  <a:lnTo>
                    <a:pt x="59969" y="329831"/>
                  </a:lnTo>
                  <a:lnTo>
                    <a:pt x="29984" y="329831"/>
                  </a:lnTo>
                  <a:lnTo>
                    <a:pt x="29984" y="359816"/>
                  </a:lnTo>
                  <a:lnTo>
                    <a:pt x="59969" y="359816"/>
                  </a:lnTo>
                  <a:lnTo>
                    <a:pt x="89954" y="359816"/>
                  </a:lnTo>
                  <a:lnTo>
                    <a:pt x="89954" y="329831"/>
                  </a:lnTo>
                  <a:close/>
                </a:path>
                <a:path w="1229359" h="509905">
                  <a:moveTo>
                    <a:pt x="209892" y="389801"/>
                  </a:moveTo>
                  <a:lnTo>
                    <a:pt x="179908" y="389801"/>
                  </a:lnTo>
                  <a:lnTo>
                    <a:pt x="179908" y="359816"/>
                  </a:lnTo>
                  <a:lnTo>
                    <a:pt x="149923" y="359816"/>
                  </a:lnTo>
                  <a:lnTo>
                    <a:pt x="149923" y="389801"/>
                  </a:lnTo>
                  <a:lnTo>
                    <a:pt x="119938" y="389801"/>
                  </a:lnTo>
                  <a:lnTo>
                    <a:pt x="119938" y="419785"/>
                  </a:lnTo>
                  <a:lnTo>
                    <a:pt x="149923" y="419785"/>
                  </a:lnTo>
                  <a:lnTo>
                    <a:pt x="179908" y="419785"/>
                  </a:lnTo>
                  <a:lnTo>
                    <a:pt x="209892" y="419785"/>
                  </a:lnTo>
                  <a:lnTo>
                    <a:pt x="209892" y="389801"/>
                  </a:lnTo>
                  <a:close/>
                </a:path>
                <a:path w="1229359" h="509905">
                  <a:moveTo>
                    <a:pt x="239877" y="329831"/>
                  </a:moveTo>
                  <a:lnTo>
                    <a:pt x="209892" y="329831"/>
                  </a:lnTo>
                  <a:lnTo>
                    <a:pt x="179908" y="329831"/>
                  </a:lnTo>
                  <a:lnTo>
                    <a:pt x="179908" y="359816"/>
                  </a:lnTo>
                  <a:lnTo>
                    <a:pt x="209892" y="359816"/>
                  </a:lnTo>
                  <a:lnTo>
                    <a:pt x="239877" y="359816"/>
                  </a:lnTo>
                  <a:lnTo>
                    <a:pt x="239877" y="329831"/>
                  </a:lnTo>
                  <a:close/>
                </a:path>
                <a:path w="1229359" h="509905">
                  <a:moveTo>
                    <a:pt x="239877" y="179908"/>
                  </a:moveTo>
                  <a:lnTo>
                    <a:pt x="209892" y="179908"/>
                  </a:lnTo>
                  <a:lnTo>
                    <a:pt x="209892" y="209892"/>
                  </a:lnTo>
                  <a:lnTo>
                    <a:pt x="179908" y="209892"/>
                  </a:lnTo>
                  <a:lnTo>
                    <a:pt x="179908" y="239877"/>
                  </a:lnTo>
                  <a:lnTo>
                    <a:pt x="209892" y="239877"/>
                  </a:lnTo>
                  <a:lnTo>
                    <a:pt x="209892" y="269862"/>
                  </a:lnTo>
                  <a:lnTo>
                    <a:pt x="179908" y="269862"/>
                  </a:lnTo>
                  <a:lnTo>
                    <a:pt x="179908" y="239877"/>
                  </a:lnTo>
                  <a:lnTo>
                    <a:pt x="149923" y="239877"/>
                  </a:lnTo>
                  <a:lnTo>
                    <a:pt x="149923" y="269862"/>
                  </a:lnTo>
                  <a:lnTo>
                    <a:pt x="119938" y="269862"/>
                  </a:lnTo>
                  <a:lnTo>
                    <a:pt x="89954" y="269862"/>
                  </a:lnTo>
                  <a:lnTo>
                    <a:pt x="59969" y="269862"/>
                  </a:lnTo>
                  <a:lnTo>
                    <a:pt x="59969" y="299847"/>
                  </a:lnTo>
                  <a:lnTo>
                    <a:pt x="89954" y="299847"/>
                  </a:lnTo>
                  <a:lnTo>
                    <a:pt x="89954" y="329831"/>
                  </a:lnTo>
                  <a:lnTo>
                    <a:pt x="119938" y="329831"/>
                  </a:lnTo>
                  <a:lnTo>
                    <a:pt x="119938" y="359816"/>
                  </a:lnTo>
                  <a:lnTo>
                    <a:pt x="149923" y="359816"/>
                  </a:lnTo>
                  <a:lnTo>
                    <a:pt x="149923" y="299847"/>
                  </a:lnTo>
                  <a:lnTo>
                    <a:pt x="179908" y="299847"/>
                  </a:lnTo>
                  <a:lnTo>
                    <a:pt x="209892" y="299847"/>
                  </a:lnTo>
                  <a:lnTo>
                    <a:pt x="239877" y="299847"/>
                  </a:lnTo>
                  <a:lnTo>
                    <a:pt x="239877" y="179908"/>
                  </a:lnTo>
                  <a:close/>
                </a:path>
                <a:path w="1229359" h="509905">
                  <a:moveTo>
                    <a:pt x="389801" y="239877"/>
                  </a:moveTo>
                  <a:lnTo>
                    <a:pt x="359816" y="239877"/>
                  </a:lnTo>
                  <a:lnTo>
                    <a:pt x="359816" y="269862"/>
                  </a:lnTo>
                  <a:lnTo>
                    <a:pt x="389801" y="269862"/>
                  </a:lnTo>
                  <a:lnTo>
                    <a:pt x="389801" y="239877"/>
                  </a:lnTo>
                  <a:close/>
                </a:path>
                <a:path w="1229359" h="509905">
                  <a:moveTo>
                    <a:pt x="539711" y="389801"/>
                  </a:moveTo>
                  <a:lnTo>
                    <a:pt x="509727" y="389801"/>
                  </a:lnTo>
                  <a:lnTo>
                    <a:pt x="509727" y="419785"/>
                  </a:lnTo>
                  <a:lnTo>
                    <a:pt x="509727" y="449770"/>
                  </a:lnTo>
                  <a:lnTo>
                    <a:pt x="479755" y="449770"/>
                  </a:lnTo>
                  <a:lnTo>
                    <a:pt x="479755" y="419785"/>
                  </a:lnTo>
                  <a:lnTo>
                    <a:pt x="509727" y="419785"/>
                  </a:lnTo>
                  <a:lnTo>
                    <a:pt x="509727" y="389801"/>
                  </a:lnTo>
                  <a:lnTo>
                    <a:pt x="509727" y="359816"/>
                  </a:lnTo>
                  <a:lnTo>
                    <a:pt x="479755" y="359816"/>
                  </a:lnTo>
                  <a:lnTo>
                    <a:pt x="479755" y="389801"/>
                  </a:lnTo>
                  <a:lnTo>
                    <a:pt x="449770" y="389801"/>
                  </a:lnTo>
                  <a:lnTo>
                    <a:pt x="449770" y="509739"/>
                  </a:lnTo>
                  <a:lnTo>
                    <a:pt x="479755" y="509739"/>
                  </a:lnTo>
                  <a:lnTo>
                    <a:pt x="479755" y="479755"/>
                  </a:lnTo>
                  <a:lnTo>
                    <a:pt x="509727" y="479755"/>
                  </a:lnTo>
                  <a:lnTo>
                    <a:pt x="509727" y="509739"/>
                  </a:lnTo>
                  <a:lnTo>
                    <a:pt x="539711" y="509739"/>
                  </a:lnTo>
                  <a:lnTo>
                    <a:pt x="539711" y="389801"/>
                  </a:lnTo>
                  <a:close/>
                </a:path>
                <a:path w="1229359" h="509905">
                  <a:moveTo>
                    <a:pt x="569696" y="299847"/>
                  </a:moveTo>
                  <a:lnTo>
                    <a:pt x="539711" y="299847"/>
                  </a:lnTo>
                  <a:lnTo>
                    <a:pt x="509727" y="299847"/>
                  </a:lnTo>
                  <a:lnTo>
                    <a:pt x="509727" y="329831"/>
                  </a:lnTo>
                  <a:lnTo>
                    <a:pt x="539711" y="329831"/>
                  </a:lnTo>
                  <a:lnTo>
                    <a:pt x="569696" y="329831"/>
                  </a:lnTo>
                  <a:lnTo>
                    <a:pt x="569696" y="299847"/>
                  </a:lnTo>
                  <a:close/>
                </a:path>
                <a:path w="1229359" h="509905">
                  <a:moveTo>
                    <a:pt x="629666" y="299847"/>
                  </a:moveTo>
                  <a:lnTo>
                    <a:pt x="599681" y="299847"/>
                  </a:lnTo>
                  <a:lnTo>
                    <a:pt x="599681" y="329831"/>
                  </a:lnTo>
                  <a:lnTo>
                    <a:pt x="629666" y="329831"/>
                  </a:lnTo>
                  <a:lnTo>
                    <a:pt x="629666" y="299847"/>
                  </a:lnTo>
                  <a:close/>
                </a:path>
                <a:path w="1229359" h="509905">
                  <a:moveTo>
                    <a:pt x="629666" y="119938"/>
                  </a:moveTo>
                  <a:lnTo>
                    <a:pt x="599681" y="119938"/>
                  </a:lnTo>
                  <a:lnTo>
                    <a:pt x="599681" y="89954"/>
                  </a:lnTo>
                  <a:lnTo>
                    <a:pt x="569696" y="89954"/>
                  </a:lnTo>
                  <a:lnTo>
                    <a:pt x="569696" y="119938"/>
                  </a:lnTo>
                  <a:lnTo>
                    <a:pt x="569696" y="179908"/>
                  </a:lnTo>
                  <a:lnTo>
                    <a:pt x="569696" y="239877"/>
                  </a:lnTo>
                  <a:lnTo>
                    <a:pt x="539711" y="239877"/>
                  </a:lnTo>
                  <a:lnTo>
                    <a:pt x="539711" y="179908"/>
                  </a:lnTo>
                  <a:lnTo>
                    <a:pt x="509727" y="179908"/>
                  </a:lnTo>
                  <a:lnTo>
                    <a:pt x="509727" y="149923"/>
                  </a:lnTo>
                  <a:lnTo>
                    <a:pt x="539711" y="149923"/>
                  </a:lnTo>
                  <a:lnTo>
                    <a:pt x="539711" y="179908"/>
                  </a:lnTo>
                  <a:lnTo>
                    <a:pt x="569696" y="179908"/>
                  </a:lnTo>
                  <a:lnTo>
                    <a:pt x="569696" y="119938"/>
                  </a:lnTo>
                  <a:lnTo>
                    <a:pt x="539711" y="119938"/>
                  </a:lnTo>
                  <a:lnTo>
                    <a:pt x="509727" y="119938"/>
                  </a:lnTo>
                  <a:lnTo>
                    <a:pt x="509727" y="89954"/>
                  </a:lnTo>
                  <a:lnTo>
                    <a:pt x="539711" y="89954"/>
                  </a:lnTo>
                  <a:lnTo>
                    <a:pt x="569696" y="89954"/>
                  </a:lnTo>
                  <a:lnTo>
                    <a:pt x="569696" y="59969"/>
                  </a:lnTo>
                  <a:lnTo>
                    <a:pt x="599681" y="59969"/>
                  </a:lnTo>
                  <a:lnTo>
                    <a:pt x="599681" y="29984"/>
                  </a:lnTo>
                  <a:lnTo>
                    <a:pt x="569696" y="29984"/>
                  </a:lnTo>
                  <a:lnTo>
                    <a:pt x="569696" y="0"/>
                  </a:lnTo>
                  <a:lnTo>
                    <a:pt x="539711" y="0"/>
                  </a:lnTo>
                  <a:lnTo>
                    <a:pt x="509727" y="0"/>
                  </a:lnTo>
                  <a:lnTo>
                    <a:pt x="509727" y="29984"/>
                  </a:lnTo>
                  <a:lnTo>
                    <a:pt x="539711" y="29984"/>
                  </a:lnTo>
                  <a:lnTo>
                    <a:pt x="539711" y="59969"/>
                  </a:lnTo>
                  <a:lnTo>
                    <a:pt x="509727" y="59969"/>
                  </a:lnTo>
                  <a:lnTo>
                    <a:pt x="479755" y="59969"/>
                  </a:lnTo>
                  <a:lnTo>
                    <a:pt x="449770" y="59969"/>
                  </a:lnTo>
                  <a:lnTo>
                    <a:pt x="449770" y="89954"/>
                  </a:lnTo>
                  <a:lnTo>
                    <a:pt x="479755" y="89954"/>
                  </a:lnTo>
                  <a:lnTo>
                    <a:pt x="479755" y="179908"/>
                  </a:lnTo>
                  <a:lnTo>
                    <a:pt x="449770" y="179908"/>
                  </a:lnTo>
                  <a:lnTo>
                    <a:pt x="449770" y="89954"/>
                  </a:lnTo>
                  <a:lnTo>
                    <a:pt x="419785" y="89954"/>
                  </a:lnTo>
                  <a:lnTo>
                    <a:pt x="419785" y="119938"/>
                  </a:lnTo>
                  <a:lnTo>
                    <a:pt x="389801" y="119938"/>
                  </a:lnTo>
                  <a:lnTo>
                    <a:pt x="389801" y="179908"/>
                  </a:lnTo>
                  <a:lnTo>
                    <a:pt x="359816" y="179908"/>
                  </a:lnTo>
                  <a:lnTo>
                    <a:pt x="329831" y="179908"/>
                  </a:lnTo>
                  <a:lnTo>
                    <a:pt x="329831" y="209892"/>
                  </a:lnTo>
                  <a:lnTo>
                    <a:pt x="359816" y="209892"/>
                  </a:lnTo>
                  <a:lnTo>
                    <a:pt x="389801" y="209892"/>
                  </a:lnTo>
                  <a:lnTo>
                    <a:pt x="389801" y="239877"/>
                  </a:lnTo>
                  <a:lnTo>
                    <a:pt x="419785" y="239877"/>
                  </a:lnTo>
                  <a:lnTo>
                    <a:pt x="419785" y="299847"/>
                  </a:lnTo>
                  <a:lnTo>
                    <a:pt x="449770" y="299847"/>
                  </a:lnTo>
                  <a:lnTo>
                    <a:pt x="449770" y="329831"/>
                  </a:lnTo>
                  <a:lnTo>
                    <a:pt x="419785" y="329831"/>
                  </a:lnTo>
                  <a:lnTo>
                    <a:pt x="389801" y="329831"/>
                  </a:lnTo>
                  <a:lnTo>
                    <a:pt x="389801" y="359816"/>
                  </a:lnTo>
                  <a:lnTo>
                    <a:pt x="419785" y="359816"/>
                  </a:lnTo>
                  <a:lnTo>
                    <a:pt x="449770" y="359816"/>
                  </a:lnTo>
                  <a:lnTo>
                    <a:pt x="479755" y="359816"/>
                  </a:lnTo>
                  <a:lnTo>
                    <a:pt x="479755" y="299847"/>
                  </a:lnTo>
                  <a:lnTo>
                    <a:pt x="509727" y="299847"/>
                  </a:lnTo>
                  <a:lnTo>
                    <a:pt x="509727" y="269862"/>
                  </a:lnTo>
                  <a:lnTo>
                    <a:pt x="479755" y="269862"/>
                  </a:lnTo>
                  <a:lnTo>
                    <a:pt x="479755" y="239877"/>
                  </a:lnTo>
                  <a:lnTo>
                    <a:pt x="449770" y="239877"/>
                  </a:lnTo>
                  <a:lnTo>
                    <a:pt x="449770" y="209892"/>
                  </a:lnTo>
                  <a:lnTo>
                    <a:pt x="479755" y="209892"/>
                  </a:lnTo>
                  <a:lnTo>
                    <a:pt x="479755" y="239877"/>
                  </a:lnTo>
                  <a:lnTo>
                    <a:pt x="509727" y="239877"/>
                  </a:lnTo>
                  <a:lnTo>
                    <a:pt x="509727" y="269862"/>
                  </a:lnTo>
                  <a:lnTo>
                    <a:pt x="539711" y="269862"/>
                  </a:lnTo>
                  <a:lnTo>
                    <a:pt x="569696" y="269862"/>
                  </a:lnTo>
                  <a:lnTo>
                    <a:pt x="599681" y="269862"/>
                  </a:lnTo>
                  <a:lnTo>
                    <a:pt x="599681" y="239877"/>
                  </a:lnTo>
                  <a:lnTo>
                    <a:pt x="629666" y="239877"/>
                  </a:lnTo>
                  <a:lnTo>
                    <a:pt x="629666" y="209892"/>
                  </a:lnTo>
                  <a:lnTo>
                    <a:pt x="599681" y="209892"/>
                  </a:lnTo>
                  <a:lnTo>
                    <a:pt x="599681" y="179908"/>
                  </a:lnTo>
                  <a:lnTo>
                    <a:pt x="629666" y="179908"/>
                  </a:lnTo>
                  <a:lnTo>
                    <a:pt x="629666" y="119938"/>
                  </a:lnTo>
                  <a:close/>
                </a:path>
                <a:path w="1229359" h="509905">
                  <a:moveTo>
                    <a:pt x="659650" y="179908"/>
                  </a:moveTo>
                  <a:lnTo>
                    <a:pt x="629666" y="179908"/>
                  </a:lnTo>
                  <a:lnTo>
                    <a:pt x="629666" y="209892"/>
                  </a:lnTo>
                  <a:lnTo>
                    <a:pt x="659650" y="209892"/>
                  </a:lnTo>
                  <a:lnTo>
                    <a:pt x="659650" y="179908"/>
                  </a:lnTo>
                  <a:close/>
                </a:path>
                <a:path w="1229359" h="509905">
                  <a:moveTo>
                    <a:pt x="689635" y="209892"/>
                  </a:moveTo>
                  <a:lnTo>
                    <a:pt x="659650" y="209892"/>
                  </a:lnTo>
                  <a:lnTo>
                    <a:pt x="659650" y="239877"/>
                  </a:lnTo>
                  <a:lnTo>
                    <a:pt x="689635" y="239877"/>
                  </a:lnTo>
                  <a:lnTo>
                    <a:pt x="689635" y="209892"/>
                  </a:lnTo>
                  <a:close/>
                </a:path>
                <a:path w="1229359" h="509905">
                  <a:moveTo>
                    <a:pt x="719620" y="299847"/>
                  </a:moveTo>
                  <a:lnTo>
                    <a:pt x="689635" y="299847"/>
                  </a:lnTo>
                  <a:lnTo>
                    <a:pt x="659650" y="299847"/>
                  </a:lnTo>
                  <a:lnTo>
                    <a:pt x="659650" y="329831"/>
                  </a:lnTo>
                  <a:lnTo>
                    <a:pt x="629666" y="329831"/>
                  </a:lnTo>
                  <a:lnTo>
                    <a:pt x="629666" y="359816"/>
                  </a:lnTo>
                  <a:lnTo>
                    <a:pt x="659650" y="359816"/>
                  </a:lnTo>
                  <a:lnTo>
                    <a:pt x="659650" y="389801"/>
                  </a:lnTo>
                  <a:lnTo>
                    <a:pt x="689635" y="389801"/>
                  </a:lnTo>
                  <a:lnTo>
                    <a:pt x="689635" y="329831"/>
                  </a:lnTo>
                  <a:lnTo>
                    <a:pt x="719620" y="329831"/>
                  </a:lnTo>
                  <a:lnTo>
                    <a:pt x="719620" y="299847"/>
                  </a:lnTo>
                  <a:close/>
                </a:path>
                <a:path w="1229359" h="509905">
                  <a:moveTo>
                    <a:pt x="719620" y="239877"/>
                  </a:moveTo>
                  <a:lnTo>
                    <a:pt x="689635" y="239877"/>
                  </a:lnTo>
                  <a:lnTo>
                    <a:pt x="689635" y="269862"/>
                  </a:lnTo>
                  <a:lnTo>
                    <a:pt x="719620" y="269862"/>
                  </a:lnTo>
                  <a:lnTo>
                    <a:pt x="719620" y="239877"/>
                  </a:lnTo>
                  <a:close/>
                </a:path>
                <a:path w="1229359" h="509905">
                  <a:moveTo>
                    <a:pt x="749604" y="359816"/>
                  </a:moveTo>
                  <a:lnTo>
                    <a:pt x="719620" y="359816"/>
                  </a:lnTo>
                  <a:lnTo>
                    <a:pt x="719620" y="389801"/>
                  </a:lnTo>
                  <a:lnTo>
                    <a:pt x="749604" y="389801"/>
                  </a:lnTo>
                  <a:lnTo>
                    <a:pt x="749604" y="359816"/>
                  </a:lnTo>
                  <a:close/>
                </a:path>
                <a:path w="1229359" h="509905">
                  <a:moveTo>
                    <a:pt x="749604" y="179908"/>
                  </a:moveTo>
                  <a:lnTo>
                    <a:pt x="719620" y="179908"/>
                  </a:lnTo>
                  <a:lnTo>
                    <a:pt x="689635" y="179908"/>
                  </a:lnTo>
                  <a:lnTo>
                    <a:pt x="689635" y="209892"/>
                  </a:lnTo>
                  <a:lnTo>
                    <a:pt x="719620" y="209892"/>
                  </a:lnTo>
                  <a:lnTo>
                    <a:pt x="719620" y="239877"/>
                  </a:lnTo>
                  <a:lnTo>
                    <a:pt x="749604" y="239877"/>
                  </a:lnTo>
                  <a:lnTo>
                    <a:pt x="749604" y="179908"/>
                  </a:lnTo>
                  <a:close/>
                </a:path>
                <a:path w="1229359" h="509905">
                  <a:moveTo>
                    <a:pt x="929513" y="239877"/>
                  </a:moveTo>
                  <a:lnTo>
                    <a:pt x="899528" y="239877"/>
                  </a:lnTo>
                  <a:lnTo>
                    <a:pt x="869543" y="239877"/>
                  </a:lnTo>
                  <a:lnTo>
                    <a:pt x="839558" y="239877"/>
                  </a:lnTo>
                  <a:lnTo>
                    <a:pt x="839558" y="179908"/>
                  </a:lnTo>
                  <a:lnTo>
                    <a:pt x="869543" y="179908"/>
                  </a:lnTo>
                  <a:lnTo>
                    <a:pt x="869543" y="119938"/>
                  </a:lnTo>
                  <a:lnTo>
                    <a:pt x="839558" y="119938"/>
                  </a:lnTo>
                  <a:lnTo>
                    <a:pt x="839558" y="149923"/>
                  </a:lnTo>
                  <a:lnTo>
                    <a:pt x="809574" y="149923"/>
                  </a:lnTo>
                  <a:lnTo>
                    <a:pt x="809574" y="209892"/>
                  </a:lnTo>
                  <a:lnTo>
                    <a:pt x="779589" y="209892"/>
                  </a:lnTo>
                  <a:lnTo>
                    <a:pt x="779589" y="239877"/>
                  </a:lnTo>
                  <a:lnTo>
                    <a:pt x="809574" y="239877"/>
                  </a:lnTo>
                  <a:lnTo>
                    <a:pt x="809574" y="269862"/>
                  </a:lnTo>
                  <a:lnTo>
                    <a:pt x="839558" y="269862"/>
                  </a:lnTo>
                  <a:lnTo>
                    <a:pt x="839558" y="299847"/>
                  </a:lnTo>
                  <a:lnTo>
                    <a:pt x="869543" y="299847"/>
                  </a:lnTo>
                  <a:lnTo>
                    <a:pt x="869543" y="269862"/>
                  </a:lnTo>
                  <a:lnTo>
                    <a:pt x="899528" y="269862"/>
                  </a:lnTo>
                  <a:lnTo>
                    <a:pt x="929513" y="269862"/>
                  </a:lnTo>
                  <a:lnTo>
                    <a:pt x="929513" y="239877"/>
                  </a:lnTo>
                  <a:close/>
                </a:path>
                <a:path w="1229359" h="509905">
                  <a:moveTo>
                    <a:pt x="959497" y="299847"/>
                  </a:moveTo>
                  <a:lnTo>
                    <a:pt x="929513" y="299847"/>
                  </a:lnTo>
                  <a:lnTo>
                    <a:pt x="899528" y="299847"/>
                  </a:lnTo>
                  <a:lnTo>
                    <a:pt x="899528" y="329831"/>
                  </a:lnTo>
                  <a:lnTo>
                    <a:pt x="929513" y="329831"/>
                  </a:lnTo>
                  <a:lnTo>
                    <a:pt x="959497" y="329831"/>
                  </a:lnTo>
                  <a:lnTo>
                    <a:pt x="959497" y="299847"/>
                  </a:lnTo>
                  <a:close/>
                </a:path>
                <a:path w="1229359" h="509905">
                  <a:moveTo>
                    <a:pt x="1049451" y="269862"/>
                  </a:moveTo>
                  <a:lnTo>
                    <a:pt x="1019467" y="269862"/>
                  </a:lnTo>
                  <a:lnTo>
                    <a:pt x="1019467" y="299847"/>
                  </a:lnTo>
                  <a:lnTo>
                    <a:pt x="1049451" y="299847"/>
                  </a:lnTo>
                  <a:lnTo>
                    <a:pt x="1049451" y="269862"/>
                  </a:lnTo>
                  <a:close/>
                </a:path>
                <a:path w="1229359" h="509905">
                  <a:moveTo>
                    <a:pt x="1079436" y="359816"/>
                  </a:moveTo>
                  <a:lnTo>
                    <a:pt x="1049451" y="359816"/>
                  </a:lnTo>
                  <a:lnTo>
                    <a:pt x="1049451" y="389801"/>
                  </a:lnTo>
                  <a:lnTo>
                    <a:pt x="1079436" y="389801"/>
                  </a:lnTo>
                  <a:lnTo>
                    <a:pt x="1079436" y="359816"/>
                  </a:lnTo>
                  <a:close/>
                </a:path>
                <a:path w="1229359" h="509905">
                  <a:moveTo>
                    <a:pt x="1109421" y="299847"/>
                  </a:moveTo>
                  <a:lnTo>
                    <a:pt x="1079436" y="299847"/>
                  </a:lnTo>
                  <a:lnTo>
                    <a:pt x="1079436" y="359816"/>
                  </a:lnTo>
                  <a:lnTo>
                    <a:pt x="1109421" y="359816"/>
                  </a:lnTo>
                  <a:lnTo>
                    <a:pt x="1109421" y="299847"/>
                  </a:lnTo>
                  <a:close/>
                </a:path>
                <a:path w="1229359" h="509905">
                  <a:moveTo>
                    <a:pt x="1139405" y="359816"/>
                  </a:moveTo>
                  <a:lnTo>
                    <a:pt x="1109421" y="359816"/>
                  </a:lnTo>
                  <a:lnTo>
                    <a:pt x="1109421" y="419785"/>
                  </a:lnTo>
                  <a:lnTo>
                    <a:pt x="1139405" y="419785"/>
                  </a:lnTo>
                  <a:lnTo>
                    <a:pt x="1139405" y="359816"/>
                  </a:lnTo>
                  <a:close/>
                </a:path>
                <a:path w="1229359" h="509905">
                  <a:moveTo>
                    <a:pt x="1169390" y="209892"/>
                  </a:moveTo>
                  <a:lnTo>
                    <a:pt x="1139405" y="209892"/>
                  </a:lnTo>
                  <a:lnTo>
                    <a:pt x="1139405" y="179908"/>
                  </a:lnTo>
                  <a:lnTo>
                    <a:pt x="1109421" y="179908"/>
                  </a:lnTo>
                  <a:lnTo>
                    <a:pt x="1079436" y="179908"/>
                  </a:lnTo>
                  <a:lnTo>
                    <a:pt x="1079436" y="209892"/>
                  </a:lnTo>
                  <a:lnTo>
                    <a:pt x="1049451" y="209892"/>
                  </a:lnTo>
                  <a:lnTo>
                    <a:pt x="1019467" y="209892"/>
                  </a:lnTo>
                  <a:lnTo>
                    <a:pt x="1019467" y="239877"/>
                  </a:lnTo>
                  <a:lnTo>
                    <a:pt x="1049451" y="239877"/>
                  </a:lnTo>
                  <a:lnTo>
                    <a:pt x="1079436" y="239877"/>
                  </a:lnTo>
                  <a:lnTo>
                    <a:pt x="1079436" y="269862"/>
                  </a:lnTo>
                  <a:lnTo>
                    <a:pt x="1109421" y="269862"/>
                  </a:lnTo>
                  <a:lnTo>
                    <a:pt x="1109421" y="239877"/>
                  </a:lnTo>
                  <a:lnTo>
                    <a:pt x="1139405" y="239877"/>
                  </a:lnTo>
                  <a:lnTo>
                    <a:pt x="1139405" y="269862"/>
                  </a:lnTo>
                  <a:lnTo>
                    <a:pt x="1109421" y="269862"/>
                  </a:lnTo>
                  <a:lnTo>
                    <a:pt x="1109421" y="299847"/>
                  </a:lnTo>
                  <a:lnTo>
                    <a:pt x="1139405" y="299847"/>
                  </a:lnTo>
                  <a:lnTo>
                    <a:pt x="1139405" y="329831"/>
                  </a:lnTo>
                  <a:lnTo>
                    <a:pt x="1169390" y="329831"/>
                  </a:lnTo>
                  <a:lnTo>
                    <a:pt x="1169390" y="209892"/>
                  </a:lnTo>
                  <a:close/>
                </a:path>
                <a:path w="1229359" h="509905">
                  <a:moveTo>
                    <a:pt x="1229360" y="209892"/>
                  </a:moveTo>
                  <a:lnTo>
                    <a:pt x="1199375" y="209892"/>
                  </a:lnTo>
                  <a:lnTo>
                    <a:pt x="1199375" y="239877"/>
                  </a:lnTo>
                  <a:lnTo>
                    <a:pt x="1229360" y="239877"/>
                  </a:lnTo>
                  <a:lnTo>
                    <a:pt x="1229360" y="20989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0307" y="1439755"/>
              <a:ext cx="1229360" cy="450215"/>
            </a:xfrm>
            <a:custGeom>
              <a:avLst/>
              <a:gdLst/>
              <a:ahLst/>
              <a:cxnLst/>
              <a:rect l="l" t="t" r="r" b="b"/>
              <a:pathLst>
                <a:path w="1229359" h="450214">
                  <a:moveTo>
                    <a:pt x="29984" y="209892"/>
                  </a:moveTo>
                  <a:lnTo>
                    <a:pt x="0" y="209892"/>
                  </a:lnTo>
                  <a:lnTo>
                    <a:pt x="0" y="239877"/>
                  </a:lnTo>
                  <a:lnTo>
                    <a:pt x="29984" y="239877"/>
                  </a:lnTo>
                  <a:lnTo>
                    <a:pt x="29984" y="209892"/>
                  </a:lnTo>
                  <a:close/>
                </a:path>
                <a:path w="1229359" h="450214">
                  <a:moveTo>
                    <a:pt x="59969" y="239877"/>
                  </a:moveTo>
                  <a:lnTo>
                    <a:pt x="29984" y="239877"/>
                  </a:lnTo>
                  <a:lnTo>
                    <a:pt x="29984" y="269862"/>
                  </a:lnTo>
                  <a:lnTo>
                    <a:pt x="59969" y="269862"/>
                  </a:lnTo>
                  <a:lnTo>
                    <a:pt x="59969" y="239877"/>
                  </a:lnTo>
                  <a:close/>
                </a:path>
                <a:path w="1229359" h="450214">
                  <a:moveTo>
                    <a:pt x="119938" y="179908"/>
                  </a:moveTo>
                  <a:lnTo>
                    <a:pt x="89954" y="179908"/>
                  </a:lnTo>
                  <a:lnTo>
                    <a:pt x="59969" y="179908"/>
                  </a:lnTo>
                  <a:lnTo>
                    <a:pt x="59969" y="239877"/>
                  </a:lnTo>
                  <a:lnTo>
                    <a:pt x="89954" y="239877"/>
                  </a:lnTo>
                  <a:lnTo>
                    <a:pt x="119938" y="239877"/>
                  </a:lnTo>
                  <a:lnTo>
                    <a:pt x="119938" y="179908"/>
                  </a:lnTo>
                  <a:close/>
                </a:path>
                <a:path w="1229359" h="450214">
                  <a:moveTo>
                    <a:pt x="209892" y="299847"/>
                  </a:moveTo>
                  <a:lnTo>
                    <a:pt x="179908" y="299847"/>
                  </a:lnTo>
                  <a:lnTo>
                    <a:pt x="179908" y="269862"/>
                  </a:lnTo>
                  <a:lnTo>
                    <a:pt x="149923" y="269862"/>
                  </a:lnTo>
                  <a:lnTo>
                    <a:pt x="149923" y="239877"/>
                  </a:lnTo>
                  <a:lnTo>
                    <a:pt x="119938" y="239877"/>
                  </a:lnTo>
                  <a:lnTo>
                    <a:pt x="119938" y="299847"/>
                  </a:lnTo>
                  <a:lnTo>
                    <a:pt x="89954" y="299847"/>
                  </a:lnTo>
                  <a:lnTo>
                    <a:pt x="89954" y="269862"/>
                  </a:lnTo>
                  <a:lnTo>
                    <a:pt x="59969" y="269862"/>
                  </a:lnTo>
                  <a:lnTo>
                    <a:pt x="59969" y="299847"/>
                  </a:lnTo>
                  <a:lnTo>
                    <a:pt x="29984" y="299847"/>
                  </a:lnTo>
                  <a:lnTo>
                    <a:pt x="29984" y="269862"/>
                  </a:lnTo>
                  <a:lnTo>
                    <a:pt x="0" y="269862"/>
                  </a:lnTo>
                  <a:lnTo>
                    <a:pt x="0" y="389801"/>
                  </a:lnTo>
                  <a:lnTo>
                    <a:pt x="29984" y="389801"/>
                  </a:lnTo>
                  <a:lnTo>
                    <a:pt x="59969" y="389801"/>
                  </a:lnTo>
                  <a:lnTo>
                    <a:pt x="59969" y="359816"/>
                  </a:lnTo>
                  <a:lnTo>
                    <a:pt x="89954" y="359816"/>
                  </a:lnTo>
                  <a:lnTo>
                    <a:pt x="89954" y="389801"/>
                  </a:lnTo>
                  <a:lnTo>
                    <a:pt x="119938" y="389801"/>
                  </a:lnTo>
                  <a:lnTo>
                    <a:pt x="119938" y="329831"/>
                  </a:lnTo>
                  <a:lnTo>
                    <a:pt x="149923" y="329831"/>
                  </a:lnTo>
                  <a:lnTo>
                    <a:pt x="149923" y="359816"/>
                  </a:lnTo>
                  <a:lnTo>
                    <a:pt x="179908" y="359816"/>
                  </a:lnTo>
                  <a:lnTo>
                    <a:pt x="179908" y="329831"/>
                  </a:lnTo>
                  <a:lnTo>
                    <a:pt x="209892" y="329831"/>
                  </a:lnTo>
                  <a:lnTo>
                    <a:pt x="209892" y="299847"/>
                  </a:lnTo>
                  <a:close/>
                </a:path>
                <a:path w="1229359" h="450214">
                  <a:moveTo>
                    <a:pt x="239877" y="239877"/>
                  </a:moveTo>
                  <a:lnTo>
                    <a:pt x="209892" y="239877"/>
                  </a:lnTo>
                  <a:lnTo>
                    <a:pt x="179908" y="239877"/>
                  </a:lnTo>
                  <a:lnTo>
                    <a:pt x="179908" y="269862"/>
                  </a:lnTo>
                  <a:lnTo>
                    <a:pt x="209892" y="269862"/>
                  </a:lnTo>
                  <a:lnTo>
                    <a:pt x="209892" y="299847"/>
                  </a:lnTo>
                  <a:lnTo>
                    <a:pt x="239877" y="299847"/>
                  </a:lnTo>
                  <a:lnTo>
                    <a:pt x="239877" y="239877"/>
                  </a:lnTo>
                  <a:close/>
                </a:path>
                <a:path w="1229359" h="450214">
                  <a:moveTo>
                    <a:pt x="239877" y="149923"/>
                  </a:moveTo>
                  <a:lnTo>
                    <a:pt x="209892" y="149923"/>
                  </a:lnTo>
                  <a:lnTo>
                    <a:pt x="209892" y="179908"/>
                  </a:lnTo>
                  <a:lnTo>
                    <a:pt x="179908" y="179908"/>
                  </a:lnTo>
                  <a:lnTo>
                    <a:pt x="149923" y="179908"/>
                  </a:lnTo>
                  <a:lnTo>
                    <a:pt x="149923" y="239877"/>
                  </a:lnTo>
                  <a:lnTo>
                    <a:pt x="179908" y="239877"/>
                  </a:lnTo>
                  <a:lnTo>
                    <a:pt x="179908" y="209892"/>
                  </a:lnTo>
                  <a:lnTo>
                    <a:pt x="209892" y="209892"/>
                  </a:lnTo>
                  <a:lnTo>
                    <a:pt x="239877" y="209892"/>
                  </a:lnTo>
                  <a:lnTo>
                    <a:pt x="239877" y="149923"/>
                  </a:lnTo>
                  <a:close/>
                </a:path>
                <a:path w="1229359" h="450214">
                  <a:moveTo>
                    <a:pt x="269862" y="299847"/>
                  </a:moveTo>
                  <a:lnTo>
                    <a:pt x="239877" y="299847"/>
                  </a:lnTo>
                  <a:lnTo>
                    <a:pt x="239877" y="329831"/>
                  </a:lnTo>
                  <a:lnTo>
                    <a:pt x="269862" y="329831"/>
                  </a:lnTo>
                  <a:lnTo>
                    <a:pt x="269862" y="299847"/>
                  </a:lnTo>
                  <a:close/>
                </a:path>
                <a:path w="1229359" h="450214">
                  <a:moveTo>
                    <a:pt x="299847" y="239877"/>
                  </a:moveTo>
                  <a:lnTo>
                    <a:pt x="269862" y="239877"/>
                  </a:lnTo>
                  <a:lnTo>
                    <a:pt x="269862" y="269862"/>
                  </a:lnTo>
                  <a:lnTo>
                    <a:pt x="299847" y="269862"/>
                  </a:lnTo>
                  <a:lnTo>
                    <a:pt x="299847" y="239877"/>
                  </a:lnTo>
                  <a:close/>
                </a:path>
                <a:path w="1229359" h="450214">
                  <a:moveTo>
                    <a:pt x="299847" y="179908"/>
                  </a:moveTo>
                  <a:lnTo>
                    <a:pt x="269862" y="179908"/>
                  </a:lnTo>
                  <a:lnTo>
                    <a:pt x="269862" y="209892"/>
                  </a:lnTo>
                  <a:lnTo>
                    <a:pt x="299847" y="209892"/>
                  </a:lnTo>
                  <a:lnTo>
                    <a:pt x="299847" y="179908"/>
                  </a:lnTo>
                  <a:close/>
                </a:path>
                <a:path w="1229359" h="450214">
                  <a:moveTo>
                    <a:pt x="419785" y="209892"/>
                  </a:moveTo>
                  <a:lnTo>
                    <a:pt x="389801" y="209892"/>
                  </a:lnTo>
                  <a:lnTo>
                    <a:pt x="389801" y="239877"/>
                  </a:lnTo>
                  <a:lnTo>
                    <a:pt x="419785" y="239877"/>
                  </a:lnTo>
                  <a:lnTo>
                    <a:pt x="419785" y="209892"/>
                  </a:lnTo>
                  <a:close/>
                </a:path>
                <a:path w="1229359" h="450214">
                  <a:moveTo>
                    <a:pt x="419785" y="119938"/>
                  </a:moveTo>
                  <a:lnTo>
                    <a:pt x="389801" y="119938"/>
                  </a:lnTo>
                  <a:lnTo>
                    <a:pt x="389801" y="89954"/>
                  </a:lnTo>
                  <a:lnTo>
                    <a:pt x="359816" y="89954"/>
                  </a:lnTo>
                  <a:lnTo>
                    <a:pt x="359816" y="29984"/>
                  </a:lnTo>
                  <a:lnTo>
                    <a:pt x="329831" y="29984"/>
                  </a:lnTo>
                  <a:lnTo>
                    <a:pt x="329831" y="59969"/>
                  </a:lnTo>
                  <a:lnTo>
                    <a:pt x="329831" y="89954"/>
                  </a:lnTo>
                  <a:lnTo>
                    <a:pt x="299847" y="89954"/>
                  </a:lnTo>
                  <a:lnTo>
                    <a:pt x="299847" y="59969"/>
                  </a:lnTo>
                  <a:lnTo>
                    <a:pt x="329831" y="59969"/>
                  </a:lnTo>
                  <a:lnTo>
                    <a:pt x="329831" y="29984"/>
                  </a:lnTo>
                  <a:lnTo>
                    <a:pt x="329831" y="0"/>
                  </a:lnTo>
                  <a:lnTo>
                    <a:pt x="299847" y="0"/>
                  </a:lnTo>
                  <a:lnTo>
                    <a:pt x="269862" y="0"/>
                  </a:lnTo>
                  <a:lnTo>
                    <a:pt x="269862" y="29984"/>
                  </a:lnTo>
                  <a:lnTo>
                    <a:pt x="239877" y="29984"/>
                  </a:lnTo>
                  <a:lnTo>
                    <a:pt x="239877" y="59969"/>
                  </a:lnTo>
                  <a:lnTo>
                    <a:pt x="269862" y="59969"/>
                  </a:lnTo>
                  <a:lnTo>
                    <a:pt x="269862" y="89954"/>
                  </a:lnTo>
                  <a:lnTo>
                    <a:pt x="239877" y="89954"/>
                  </a:lnTo>
                  <a:lnTo>
                    <a:pt x="239877" y="119938"/>
                  </a:lnTo>
                  <a:lnTo>
                    <a:pt x="269862" y="119938"/>
                  </a:lnTo>
                  <a:lnTo>
                    <a:pt x="299847" y="119938"/>
                  </a:lnTo>
                  <a:lnTo>
                    <a:pt x="329831" y="119938"/>
                  </a:lnTo>
                  <a:lnTo>
                    <a:pt x="329831" y="149923"/>
                  </a:lnTo>
                  <a:lnTo>
                    <a:pt x="299847" y="149923"/>
                  </a:lnTo>
                  <a:lnTo>
                    <a:pt x="299847" y="179908"/>
                  </a:lnTo>
                  <a:lnTo>
                    <a:pt x="329831" y="179908"/>
                  </a:lnTo>
                  <a:lnTo>
                    <a:pt x="359816" y="179908"/>
                  </a:lnTo>
                  <a:lnTo>
                    <a:pt x="359816" y="209892"/>
                  </a:lnTo>
                  <a:lnTo>
                    <a:pt x="389801" y="209892"/>
                  </a:lnTo>
                  <a:lnTo>
                    <a:pt x="389801" y="149923"/>
                  </a:lnTo>
                  <a:lnTo>
                    <a:pt x="419785" y="149923"/>
                  </a:lnTo>
                  <a:lnTo>
                    <a:pt x="419785" y="119938"/>
                  </a:lnTo>
                  <a:close/>
                </a:path>
                <a:path w="1229359" h="450214">
                  <a:moveTo>
                    <a:pt x="479755" y="299847"/>
                  </a:moveTo>
                  <a:lnTo>
                    <a:pt x="449770" y="299847"/>
                  </a:lnTo>
                  <a:lnTo>
                    <a:pt x="449770" y="239877"/>
                  </a:lnTo>
                  <a:lnTo>
                    <a:pt x="419785" y="239877"/>
                  </a:lnTo>
                  <a:lnTo>
                    <a:pt x="419785" y="269862"/>
                  </a:lnTo>
                  <a:lnTo>
                    <a:pt x="389801" y="269862"/>
                  </a:lnTo>
                  <a:lnTo>
                    <a:pt x="389801" y="329831"/>
                  </a:lnTo>
                  <a:lnTo>
                    <a:pt x="419785" y="329831"/>
                  </a:lnTo>
                  <a:lnTo>
                    <a:pt x="449770" y="329831"/>
                  </a:lnTo>
                  <a:lnTo>
                    <a:pt x="479755" y="329831"/>
                  </a:lnTo>
                  <a:lnTo>
                    <a:pt x="479755" y="299847"/>
                  </a:lnTo>
                  <a:close/>
                </a:path>
                <a:path w="1229359" h="450214">
                  <a:moveTo>
                    <a:pt x="509727" y="329831"/>
                  </a:moveTo>
                  <a:lnTo>
                    <a:pt x="479755" y="329831"/>
                  </a:lnTo>
                  <a:lnTo>
                    <a:pt x="479755" y="359816"/>
                  </a:lnTo>
                  <a:lnTo>
                    <a:pt x="509727" y="359816"/>
                  </a:lnTo>
                  <a:lnTo>
                    <a:pt x="509727" y="329831"/>
                  </a:lnTo>
                  <a:close/>
                </a:path>
                <a:path w="1229359" h="450214">
                  <a:moveTo>
                    <a:pt x="509727" y="89954"/>
                  </a:moveTo>
                  <a:lnTo>
                    <a:pt x="479755" y="89954"/>
                  </a:lnTo>
                  <a:lnTo>
                    <a:pt x="479755" y="149923"/>
                  </a:lnTo>
                  <a:lnTo>
                    <a:pt x="509727" y="149923"/>
                  </a:lnTo>
                  <a:lnTo>
                    <a:pt x="509727" y="89954"/>
                  </a:lnTo>
                  <a:close/>
                </a:path>
                <a:path w="1229359" h="450214">
                  <a:moveTo>
                    <a:pt x="539711" y="269862"/>
                  </a:moveTo>
                  <a:lnTo>
                    <a:pt x="509727" y="269862"/>
                  </a:lnTo>
                  <a:lnTo>
                    <a:pt x="509727" y="239877"/>
                  </a:lnTo>
                  <a:lnTo>
                    <a:pt x="479755" y="239877"/>
                  </a:lnTo>
                  <a:lnTo>
                    <a:pt x="479755" y="299847"/>
                  </a:lnTo>
                  <a:lnTo>
                    <a:pt x="509727" y="299847"/>
                  </a:lnTo>
                  <a:lnTo>
                    <a:pt x="539711" y="299847"/>
                  </a:lnTo>
                  <a:lnTo>
                    <a:pt x="539711" y="269862"/>
                  </a:lnTo>
                  <a:close/>
                </a:path>
                <a:path w="1229359" h="450214">
                  <a:moveTo>
                    <a:pt x="569696" y="239877"/>
                  </a:moveTo>
                  <a:lnTo>
                    <a:pt x="539711" y="239877"/>
                  </a:lnTo>
                  <a:lnTo>
                    <a:pt x="539711" y="269862"/>
                  </a:lnTo>
                  <a:lnTo>
                    <a:pt x="569696" y="269862"/>
                  </a:lnTo>
                  <a:lnTo>
                    <a:pt x="569696" y="239877"/>
                  </a:lnTo>
                  <a:close/>
                </a:path>
                <a:path w="1229359" h="450214">
                  <a:moveTo>
                    <a:pt x="599681" y="89954"/>
                  </a:moveTo>
                  <a:lnTo>
                    <a:pt x="569696" y="89954"/>
                  </a:lnTo>
                  <a:lnTo>
                    <a:pt x="539711" y="89954"/>
                  </a:lnTo>
                  <a:lnTo>
                    <a:pt x="539711" y="149923"/>
                  </a:lnTo>
                  <a:lnTo>
                    <a:pt x="569696" y="149923"/>
                  </a:lnTo>
                  <a:lnTo>
                    <a:pt x="569696" y="119938"/>
                  </a:lnTo>
                  <a:lnTo>
                    <a:pt x="599681" y="119938"/>
                  </a:lnTo>
                  <a:lnTo>
                    <a:pt x="599681" y="89954"/>
                  </a:lnTo>
                  <a:close/>
                </a:path>
                <a:path w="1229359" h="450214">
                  <a:moveTo>
                    <a:pt x="659650" y="119938"/>
                  </a:moveTo>
                  <a:lnTo>
                    <a:pt x="629666" y="119938"/>
                  </a:lnTo>
                  <a:lnTo>
                    <a:pt x="599681" y="119938"/>
                  </a:lnTo>
                  <a:lnTo>
                    <a:pt x="599681" y="179908"/>
                  </a:lnTo>
                  <a:lnTo>
                    <a:pt x="629666" y="179908"/>
                  </a:lnTo>
                  <a:lnTo>
                    <a:pt x="659650" y="179908"/>
                  </a:lnTo>
                  <a:lnTo>
                    <a:pt x="659650" y="119938"/>
                  </a:lnTo>
                  <a:close/>
                </a:path>
                <a:path w="1229359" h="450214">
                  <a:moveTo>
                    <a:pt x="719620" y="119938"/>
                  </a:moveTo>
                  <a:lnTo>
                    <a:pt x="689635" y="119938"/>
                  </a:lnTo>
                  <a:lnTo>
                    <a:pt x="689635" y="149923"/>
                  </a:lnTo>
                  <a:lnTo>
                    <a:pt x="719620" y="149923"/>
                  </a:lnTo>
                  <a:lnTo>
                    <a:pt x="719620" y="119938"/>
                  </a:lnTo>
                  <a:close/>
                </a:path>
                <a:path w="1229359" h="450214">
                  <a:moveTo>
                    <a:pt x="899528" y="360857"/>
                  </a:moveTo>
                  <a:lnTo>
                    <a:pt x="869543" y="360857"/>
                  </a:lnTo>
                  <a:lnTo>
                    <a:pt x="869543" y="299897"/>
                  </a:lnTo>
                  <a:lnTo>
                    <a:pt x="839558" y="299897"/>
                  </a:lnTo>
                  <a:lnTo>
                    <a:pt x="839558" y="330377"/>
                  </a:lnTo>
                  <a:lnTo>
                    <a:pt x="809574" y="330377"/>
                  </a:lnTo>
                  <a:lnTo>
                    <a:pt x="809574" y="360857"/>
                  </a:lnTo>
                  <a:lnTo>
                    <a:pt x="839558" y="360857"/>
                  </a:lnTo>
                  <a:lnTo>
                    <a:pt x="839558" y="390067"/>
                  </a:lnTo>
                  <a:lnTo>
                    <a:pt x="809574" y="390067"/>
                  </a:lnTo>
                  <a:lnTo>
                    <a:pt x="809574" y="360857"/>
                  </a:lnTo>
                  <a:lnTo>
                    <a:pt x="779589" y="360857"/>
                  </a:lnTo>
                  <a:lnTo>
                    <a:pt x="779589" y="299897"/>
                  </a:lnTo>
                  <a:lnTo>
                    <a:pt x="809574" y="299897"/>
                  </a:lnTo>
                  <a:lnTo>
                    <a:pt x="809574" y="270687"/>
                  </a:lnTo>
                  <a:lnTo>
                    <a:pt x="779589" y="270687"/>
                  </a:lnTo>
                  <a:lnTo>
                    <a:pt x="779589" y="240207"/>
                  </a:lnTo>
                  <a:lnTo>
                    <a:pt x="809574" y="240207"/>
                  </a:lnTo>
                  <a:lnTo>
                    <a:pt x="809574" y="210997"/>
                  </a:lnTo>
                  <a:lnTo>
                    <a:pt x="839558" y="210997"/>
                  </a:lnTo>
                  <a:lnTo>
                    <a:pt x="839558" y="240207"/>
                  </a:lnTo>
                  <a:lnTo>
                    <a:pt x="869543" y="240207"/>
                  </a:lnTo>
                  <a:lnTo>
                    <a:pt x="869543" y="61137"/>
                  </a:lnTo>
                  <a:lnTo>
                    <a:pt x="839558" y="61137"/>
                  </a:lnTo>
                  <a:lnTo>
                    <a:pt x="839558" y="30657"/>
                  </a:lnTo>
                  <a:lnTo>
                    <a:pt x="809574" y="30657"/>
                  </a:lnTo>
                  <a:lnTo>
                    <a:pt x="809574" y="180517"/>
                  </a:lnTo>
                  <a:lnTo>
                    <a:pt x="779589" y="180517"/>
                  </a:lnTo>
                  <a:lnTo>
                    <a:pt x="779589" y="150037"/>
                  </a:lnTo>
                  <a:lnTo>
                    <a:pt x="749604" y="150037"/>
                  </a:lnTo>
                  <a:lnTo>
                    <a:pt x="719620" y="150037"/>
                  </a:lnTo>
                  <a:lnTo>
                    <a:pt x="719620" y="210997"/>
                  </a:lnTo>
                  <a:lnTo>
                    <a:pt x="749604" y="210997"/>
                  </a:lnTo>
                  <a:lnTo>
                    <a:pt x="749604" y="240207"/>
                  </a:lnTo>
                  <a:lnTo>
                    <a:pt x="719620" y="240207"/>
                  </a:lnTo>
                  <a:lnTo>
                    <a:pt x="719620" y="210997"/>
                  </a:lnTo>
                  <a:lnTo>
                    <a:pt x="689635" y="210997"/>
                  </a:lnTo>
                  <a:lnTo>
                    <a:pt x="659650" y="210997"/>
                  </a:lnTo>
                  <a:lnTo>
                    <a:pt x="659650" y="240207"/>
                  </a:lnTo>
                  <a:lnTo>
                    <a:pt x="659650" y="270687"/>
                  </a:lnTo>
                  <a:lnTo>
                    <a:pt x="629666" y="270687"/>
                  </a:lnTo>
                  <a:lnTo>
                    <a:pt x="629666" y="240207"/>
                  </a:lnTo>
                  <a:lnTo>
                    <a:pt x="659650" y="240207"/>
                  </a:lnTo>
                  <a:lnTo>
                    <a:pt x="659650" y="210997"/>
                  </a:lnTo>
                  <a:lnTo>
                    <a:pt x="629666" y="210997"/>
                  </a:lnTo>
                  <a:lnTo>
                    <a:pt x="599681" y="210997"/>
                  </a:lnTo>
                  <a:lnTo>
                    <a:pt x="599681" y="270687"/>
                  </a:lnTo>
                  <a:lnTo>
                    <a:pt x="569696" y="270687"/>
                  </a:lnTo>
                  <a:lnTo>
                    <a:pt x="569696" y="299897"/>
                  </a:lnTo>
                  <a:lnTo>
                    <a:pt x="599681" y="299897"/>
                  </a:lnTo>
                  <a:lnTo>
                    <a:pt x="629666" y="299897"/>
                  </a:lnTo>
                  <a:lnTo>
                    <a:pt x="629666" y="330377"/>
                  </a:lnTo>
                  <a:lnTo>
                    <a:pt x="659650" y="330377"/>
                  </a:lnTo>
                  <a:lnTo>
                    <a:pt x="659650" y="299897"/>
                  </a:lnTo>
                  <a:lnTo>
                    <a:pt x="689635" y="299897"/>
                  </a:lnTo>
                  <a:lnTo>
                    <a:pt x="689635" y="270687"/>
                  </a:lnTo>
                  <a:lnTo>
                    <a:pt x="719620" y="270687"/>
                  </a:lnTo>
                  <a:lnTo>
                    <a:pt x="719620" y="330377"/>
                  </a:lnTo>
                  <a:lnTo>
                    <a:pt x="689635" y="330377"/>
                  </a:lnTo>
                  <a:lnTo>
                    <a:pt x="659650" y="330377"/>
                  </a:lnTo>
                  <a:lnTo>
                    <a:pt x="659650" y="360857"/>
                  </a:lnTo>
                  <a:lnTo>
                    <a:pt x="689635" y="360857"/>
                  </a:lnTo>
                  <a:lnTo>
                    <a:pt x="689635" y="390067"/>
                  </a:lnTo>
                  <a:lnTo>
                    <a:pt x="719620" y="390067"/>
                  </a:lnTo>
                  <a:lnTo>
                    <a:pt x="719620" y="420547"/>
                  </a:lnTo>
                  <a:lnTo>
                    <a:pt x="749604" y="420547"/>
                  </a:lnTo>
                  <a:lnTo>
                    <a:pt x="779589" y="420547"/>
                  </a:lnTo>
                  <a:lnTo>
                    <a:pt x="809574" y="420547"/>
                  </a:lnTo>
                  <a:lnTo>
                    <a:pt x="809574" y="449757"/>
                  </a:lnTo>
                  <a:lnTo>
                    <a:pt x="839558" y="449757"/>
                  </a:lnTo>
                  <a:lnTo>
                    <a:pt x="839558" y="420547"/>
                  </a:lnTo>
                  <a:lnTo>
                    <a:pt x="869543" y="420547"/>
                  </a:lnTo>
                  <a:lnTo>
                    <a:pt x="869543" y="390067"/>
                  </a:lnTo>
                  <a:lnTo>
                    <a:pt x="899528" y="390067"/>
                  </a:lnTo>
                  <a:lnTo>
                    <a:pt x="899528" y="360857"/>
                  </a:lnTo>
                  <a:close/>
                </a:path>
                <a:path w="1229359" h="450214">
                  <a:moveTo>
                    <a:pt x="929513" y="149923"/>
                  </a:moveTo>
                  <a:lnTo>
                    <a:pt x="899528" y="149923"/>
                  </a:lnTo>
                  <a:lnTo>
                    <a:pt x="899528" y="179908"/>
                  </a:lnTo>
                  <a:lnTo>
                    <a:pt x="929513" y="179908"/>
                  </a:lnTo>
                  <a:lnTo>
                    <a:pt x="929513" y="149923"/>
                  </a:lnTo>
                  <a:close/>
                </a:path>
                <a:path w="1229359" h="450214">
                  <a:moveTo>
                    <a:pt x="1049451" y="209892"/>
                  </a:moveTo>
                  <a:lnTo>
                    <a:pt x="1019467" y="209892"/>
                  </a:lnTo>
                  <a:lnTo>
                    <a:pt x="1019467" y="239877"/>
                  </a:lnTo>
                  <a:lnTo>
                    <a:pt x="1049451" y="239877"/>
                  </a:lnTo>
                  <a:lnTo>
                    <a:pt x="1049451" y="209892"/>
                  </a:lnTo>
                  <a:close/>
                </a:path>
                <a:path w="1229359" h="450214">
                  <a:moveTo>
                    <a:pt x="1109421" y="149923"/>
                  </a:moveTo>
                  <a:lnTo>
                    <a:pt x="1079436" y="149923"/>
                  </a:lnTo>
                  <a:lnTo>
                    <a:pt x="1049451" y="149923"/>
                  </a:lnTo>
                  <a:lnTo>
                    <a:pt x="1049451" y="119938"/>
                  </a:lnTo>
                  <a:lnTo>
                    <a:pt x="1019467" y="119938"/>
                  </a:lnTo>
                  <a:lnTo>
                    <a:pt x="1019467" y="179908"/>
                  </a:lnTo>
                  <a:lnTo>
                    <a:pt x="1049451" y="179908"/>
                  </a:lnTo>
                  <a:lnTo>
                    <a:pt x="1049451" y="209892"/>
                  </a:lnTo>
                  <a:lnTo>
                    <a:pt x="1079436" y="209892"/>
                  </a:lnTo>
                  <a:lnTo>
                    <a:pt x="1079436" y="179908"/>
                  </a:lnTo>
                  <a:lnTo>
                    <a:pt x="1109421" y="179908"/>
                  </a:lnTo>
                  <a:lnTo>
                    <a:pt x="1109421" y="149923"/>
                  </a:lnTo>
                  <a:close/>
                </a:path>
                <a:path w="1229359" h="450214">
                  <a:moveTo>
                    <a:pt x="1169390" y="209892"/>
                  </a:moveTo>
                  <a:lnTo>
                    <a:pt x="1139405" y="209892"/>
                  </a:lnTo>
                  <a:lnTo>
                    <a:pt x="1139405" y="179908"/>
                  </a:lnTo>
                  <a:lnTo>
                    <a:pt x="1109421" y="179908"/>
                  </a:lnTo>
                  <a:lnTo>
                    <a:pt x="1109421" y="209892"/>
                  </a:lnTo>
                  <a:lnTo>
                    <a:pt x="1079436" y="209892"/>
                  </a:lnTo>
                  <a:lnTo>
                    <a:pt x="1079436" y="239877"/>
                  </a:lnTo>
                  <a:lnTo>
                    <a:pt x="1109421" y="239877"/>
                  </a:lnTo>
                  <a:lnTo>
                    <a:pt x="1109421" y="269862"/>
                  </a:lnTo>
                  <a:lnTo>
                    <a:pt x="1079436" y="269862"/>
                  </a:lnTo>
                  <a:lnTo>
                    <a:pt x="1079436" y="329831"/>
                  </a:lnTo>
                  <a:lnTo>
                    <a:pt x="1109421" y="329831"/>
                  </a:lnTo>
                  <a:lnTo>
                    <a:pt x="1109421" y="299847"/>
                  </a:lnTo>
                  <a:lnTo>
                    <a:pt x="1139405" y="299847"/>
                  </a:lnTo>
                  <a:lnTo>
                    <a:pt x="1139405" y="239877"/>
                  </a:lnTo>
                  <a:lnTo>
                    <a:pt x="1169390" y="239877"/>
                  </a:lnTo>
                  <a:lnTo>
                    <a:pt x="1169390" y="209892"/>
                  </a:lnTo>
                  <a:close/>
                </a:path>
                <a:path w="1229359" h="450214">
                  <a:moveTo>
                    <a:pt x="1169390" y="149923"/>
                  </a:moveTo>
                  <a:lnTo>
                    <a:pt x="1139405" y="149923"/>
                  </a:lnTo>
                  <a:lnTo>
                    <a:pt x="1139405" y="179908"/>
                  </a:lnTo>
                  <a:lnTo>
                    <a:pt x="1169390" y="179908"/>
                  </a:lnTo>
                  <a:lnTo>
                    <a:pt x="1169390" y="149923"/>
                  </a:lnTo>
                  <a:close/>
                </a:path>
                <a:path w="1229359" h="450214">
                  <a:moveTo>
                    <a:pt x="1229360" y="89954"/>
                  </a:moveTo>
                  <a:lnTo>
                    <a:pt x="1199375" y="89954"/>
                  </a:lnTo>
                  <a:lnTo>
                    <a:pt x="1169390" y="89954"/>
                  </a:lnTo>
                  <a:lnTo>
                    <a:pt x="1169390" y="119938"/>
                  </a:lnTo>
                  <a:lnTo>
                    <a:pt x="1199375" y="119938"/>
                  </a:lnTo>
                  <a:lnTo>
                    <a:pt x="1199375" y="239877"/>
                  </a:lnTo>
                  <a:lnTo>
                    <a:pt x="1169390" y="239877"/>
                  </a:lnTo>
                  <a:lnTo>
                    <a:pt x="1169390" y="269862"/>
                  </a:lnTo>
                  <a:lnTo>
                    <a:pt x="1199375" y="269862"/>
                  </a:lnTo>
                  <a:lnTo>
                    <a:pt x="1229360" y="269862"/>
                  </a:lnTo>
                  <a:lnTo>
                    <a:pt x="1229360" y="899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90215" y="1439933"/>
              <a:ext cx="1049655" cy="629920"/>
            </a:xfrm>
            <a:custGeom>
              <a:avLst/>
              <a:gdLst/>
              <a:ahLst/>
              <a:cxnLst/>
              <a:rect l="l" t="t" r="r" b="b"/>
              <a:pathLst>
                <a:path w="1049654" h="629919">
                  <a:moveTo>
                    <a:pt x="29984" y="359638"/>
                  </a:moveTo>
                  <a:lnTo>
                    <a:pt x="0" y="359638"/>
                  </a:lnTo>
                  <a:lnTo>
                    <a:pt x="0" y="389623"/>
                  </a:lnTo>
                  <a:lnTo>
                    <a:pt x="29984" y="389623"/>
                  </a:lnTo>
                  <a:lnTo>
                    <a:pt x="29984" y="359638"/>
                  </a:lnTo>
                  <a:close/>
                </a:path>
                <a:path w="1049654" h="629919">
                  <a:moveTo>
                    <a:pt x="119938" y="419608"/>
                  </a:moveTo>
                  <a:lnTo>
                    <a:pt x="89954" y="419608"/>
                  </a:lnTo>
                  <a:lnTo>
                    <a:pt x="89954" y="389623"/>
                  </a:lnTo>
                  <a:lnTo>
                    <a:pt x="59969" y="389623"/>
                  </a:lnTo>
                  <a:lnTo>
                    <a:pt x="59969" y="449580"/>
                  </a:lnTo>
                  <a:lnTo>
                    <a:pt x="89954" y="449580"/>
                  </a:lnTo>
                  <a:lnTo>
                    <a:pt x="89954" y="479564"/>
                  </a:lnTo>
                  <a:lnTo>
                    <a:pt x="59969" y="479564"/>
                  </a:lnTo>
                  <a:lnTo>
                    <a:pt x="59969" y="539534"/>
                  </a:lnTo>
                  <a:lnTo>
                    <a:pt x="89954" y="539534"/>
                  </a:lnTo>
                  <a:lnTo>
                    <a:pt x="89954" y="509549"/>
                  </a:lnTo>
                  <a:lnTo>
                    <a:pt x="119938" y="509549"/>
                  </a:lnTo>
                  <a:lnTo>
                    <a:pt x="119938" y="419608"/>
                  </a:lnTo>
                  <a:close/>
                </a:path>
                <a:path w="1049654" h="629919">
                  <a:moveTo>
                    <a:pt x="179908" y="449580"/>
                  </a:moveTo>
                  <a:lnTo>
                    <a:pt x="149923" y="449580"/>
                  </a:lnTo>
                  <a:lnTo>
                    <a:pt x="149923" y="509549"/>
                  </a:lnTo>
                  <a:lnTo>
                    <a:pt x="179908" y="509549"/>
                  </a:lnTo>
                  <a:lnTo>
                    <a:pt x="179908" y="449580"/>
                  </a:lnTo>
                  <a:close/>
                </a:path>
                <a:path w="1049654" h="629919">
                  <a:moveTo>
                    <a:pt x="209892" y="509549"/>
                  </a:moveTo>
                  <a:lnTo>
                    <a:pt x="179908" y="509549"/>
                  </a:lnTo>
                  <a:lnTo>
                    <a:pt x="179908" y="539534"/>
                  </a:lnTo>
                  <a:lnTo>
                    <a:pt x="209892" y="539534"/>
                  </a:lnTo>
                  <a:lnTo>
                    <a:pt x="209892" y="509549"/>
                  </a:lnTo>
                  <a:close/>
                </a:path>
                <a:path w="1049654" h="629919">
                  <a:moveTo>
                    <a:pt x="209892" y="389623"/>
                  </a:moveTo>
                  <a:lnTo>
                    <a:pt x="179908" y="389623"/>
                  </a:lnTo>
                  <a:lnTo>
                    <a:pt x="179908" y="359638"/>
                  </a:lnTo>
                  <a:lnTo>
                    <a:pt x="149923" y="359638"/>
                  </a:lnTo>
                  <a:lnTo>
                    <a:pt x="149923" y="299669"/>
                  </a:lnTo>
                  <a:lnTo>
                    <a:pt x="179908" y="299669"/>
                  </a:lnTo>
                  <a:lnTo>
                    <a:pt x="179908" y="209715"/>
                  </a:lnTo>
                  <a:lnTo>
                    <a:pt x="149923" y="209715"/>
                  </a:lnTo>
                  <a:lnTo>
                    <a:pt x="119938" y="209715"/>
                  </a:lnTo>
                  <a:lnTo>
                    <a:pt x="119938" y="239699"/>
                  </a:lnTo>
                  <a:lnTo>
                    <a:pt x="149923" y="239699"/>
                  </a:lnTo>
                  <a:lnTo>
                    <a:pt x="149923" y="269684"/>
                  </a:lnTo>
                  <a:lnTo>
                    <a:pt x="119938" y="269684"/>
                  </a:lnTo>
                  <a:lnTo>
                    <a:pt x="119938" y="359638"/>
                  </a:lnTo>
                  <a:lnTo>
                    <a:pt x="89954" y="359638"/>
                  </a:lnTo>
                  <a:lnTo>
                    <a:pt x="89954" y="389623"/>
                  </a:lnTo>
                  <a:lnTo>
                    <a:pt x="119938" y="389623"/>
                  </a:lnTo>
                  <a:lnTo>
                    <a:pt x="149923" y="389623"/>
                  </a:lnTo>
                  <a:lnTo>
                    <a:pt x="149923" y="419608"/>
                  </a:lnTo>
                  <a:lnTo>
                    <a:pt x="179908" y="419608"/>
                  </a:lnTo>
                  <a:lnTo>
                    <a:pt x="179908" y="449580"/>
                  </a:lnTo>
                  <a:lnTo>
                    <a:pt x="209892" y="449580"/>
                  </a:lnTo>
                  <a:lnTo>
                    <a:pt x="209892" y="389623"/>
                  </a:lnTo>
                  <a:close/>
                </a:path>
                <a:path w="1049654" h="629919">
                  <a:moveTo>
                    <a:pt x="239877" y="449580"/>
                  </a:moveTo>
                  <a:lnTo>
                    <a:pt x="209892" y="449580"/>
                  </a:lnTo>
                  <a:lnTo>
                    <a:pt x="209892" y="479564"/>
                  </a:lnTo>
                  <a:lnTo>
                    <a:pt x="239877" y="479564"/>
                  </a:lnTo>
                  <a:lnTo>
                    <a:pt x="239877" y="449580"/>
                  </a:lnTo>
                  <a:close/>
                </a:path>
                <a:path w="1049654" h="629919">
                  <a:moveTo>
                    <a:pt x="269862" y="569518"/>
                  </a:moveTo>
                  <a:lnTo>
                    <a:pt x="239877" y="569518"/>
                  </a:lnTo>
                  <a:lnTo>
                    <a:pt x="239877" y="599503"/>
                  </a:lnTo>
                  <a:lnTo>
                    <a:pt x="269862" y="599503"/>
                  </a:lnTo>
                  <a:lnTo>
                    <a:pt x="269862" y="569518"/>
                  </a:lnTo>
                  <a:close/>
                </a:path>
                <a:path w="1049654" h="629919">
                  <a:moveTo>
                    <a:pt x="299847" y="539534"/>
                  </a:moveTo>
                  <a:lnTo>
                    <a:pt x="269862" y="539534"/>
                  </a:lnTo>
                  <a:lnTo>
                    <a:pt x="269862" y="569518"/>
                  </a:lnTo>
                  <a:lnTo>
                    <a:pt x="299847" y="569518"/>
                  </a:lnTo>
                  <a:lnTo>
                    <a:pt x="299847" y="539534"/>
                  </a:lnTo>
                  <a:close/>
                </a:path>
                <a:path w="1049654" h="629919">
                  <a:moveTo>
                    <a:pt x="299847" y="479564"/>
                  </a:moveTo>
                  <a:lnTo>
                    <a:pt x="269862" y="479564"/>
                  </a:lnTo>
                  <a:lnTo>
                    <a:pt x="269862" y="509549"/>
                  </a:lnTo>
                  <a:lnTo>
                    <a:pt x="299847" y="509549"/>
                  </a:lnTo>
                  <a:lnTo>
                    <a:pt x="299847" y="479564"/>
                  </a:lnTo>
                  <a:close/>
                </a:path>
                <a:path w="1049654" h="629919">
                  <a:moveTo>
                    <a:pt x="329819" y="569518"/>
                  </a:moveTo>
                  <a:lnTo>
                    <a:pt x="299847" y="569518"/>
                  </a:lnTo>
                  <a:lnTo>
                    <a:pt x="299847" y="629488"/>
                  </a:lnTo>
                  <a:lnTo>
                    <a:pt x="329819" y="629488"/>
                  </a:lnTo>
                  <a:lnTo>
                    <a:pt x="329819" y="569518"/>
                  </a:lnTo>
                  <a:close/>
                </a:path>
                <a:path w="1049654" h="629919">
                  <a:moveTo>
                    <a:pt x="359803" y="539534"/>
                  </a:moveTo>
                  <a:lnTo>
                    <a:pt x="329819" y="539534"/>
                  </a:lnTo>
                  <a:lnTo>
                    <a:pt x="329819" y="569518"/>
                  </a:lnTo>
                  <a:lnTo>
                    <a:pt x="359803" y="569518"/>
                  </a:lnTo>
                  <a:lnTo>
                    <a:pt x="359803" y="539534"/>
                  </a:lnTo>
                  <a:close/>
                </a:path>
                <a:path w="1049654" h="629919">
                  <a:moveTo>
                    <a:pt x="449757" y="539534"/>
                  </a:moveTo>
                  <a:lnTo>
                    <a:pt x="419773" y="539534"/>
                  </a:lnTo>
                  <a:lnTo>
                    <a:pt x="419773" y="479564"/>
                  </a:lnTo>
                  <a:lnTo>
                    <a:pt x="389788" y="479564"/>
                  </a:lnTo>
                  <a:lnTo>
                    <a:pt x="389788" y="509549"/>
                  </a:lnTo>
                  <a:lnTo>
                    <a:pt x="359803" y="509549"/>
                  </a:lnTo>
                  <a:lnTo>
                    <a:pt x="359803" y="539534"/>
                  </a:lnTo>
                  <a:lnTo>
                    <a:pt x="389788" y="539534"/>
                  </a:lnTo>
                  <a:lnTo>
                    <a:pt x="389788" y="569518"/>
                  </a:lnTo>
                  <a:lnTo>
                    <a:pt x="419773" y="569518"/>
                  </a:lnTo>
                  <a:lnTo>
                    <a:pt x="449757" y="569518"/>
                  </a:lnTo>
                  <a:lnTo>
                    <a:pt x="449757" y="539534"/>
                  </a:lnTo>
                  <a:close/>
                </a:path>
                <a:path w="1049654" h="629919">
                  <a:moveTo>
                    <a:pt x="479742" y="509549"/>
                  </a:moveTo>
                  <a:lnTo>
                    <a:pt x="449757" y="509549"/>
                  </a:lnTo>
                  <a:lnTo>
                    <a:pt x="449757" y="539534"/>
                  </a:lnTo>
                  <a:lnTo>
                    <a:pt x="479742" y="539534"/>
                  </a:lnTo>
                  <a:lnTo>
                    <a:pt x="479742" y="509549"/>
                  </a:lnTo>
                  <a:close/>
                </a:path>
                <a:path w="1049654" h="629919">
                  <a:moveTo>
                    <a:pt x="509727" y="389623"/>
                  </a:moveTo>
                  <a:lnTo>
                    <a:pt x="479742" y="389623"/>
                  </a:lnTo>
                  <a:lnTo>
                    <a:pt x="479742" y="359638"/>
                  </a:lnTo>
                  <a:lnTo>
                    <a:pt x="449757" y="359638"/>
                  </a:lnTo>
                  <a:lnTo>
                    <a:pt x="419773" y="359638"/>
                  </a:lnTo>
                  <a:lnTo>
                    <a:pt x="389788" y="359638"/>
                  </a:lnTo>
                  <a:lnTo>
                    <a:pt x="389788" y="299669"/>
                  </a:lnTo>
                  <a:lnTo>
                    <a:pt x="359803" y="299669"/>
                  </a:lnTo>
                  <a:lnTo>
                    <a:pt x="359803" y="359638"/>
                  </a:lnTo>
                  <a:lnTo>
                    <a:pt x="329819" y="359638"/>
                  </a:lnTo>
                  <a:lnTo>
                    <a:pt x="329819" y="389623"/>
                  </a:lnTo>
                  <a:lnTo>
                    <a:pt x="299847" y="389623"/>
                  </a:lnTo>
                  <a:lnTo>
                    <a:pt x="269862" y="389623"/>
                  </a:lnTo>
                  <a:lnTo>
                    <a:pt x="239877" y="389623"/>
                  </a:lnTo>
                  <a:lnTo>
                    <a:pt x="239877" y="419608"/>
                  </a:lnTo>
                  <a:lnTo>
                    <a:pt x="269862" y="419608"/>
                  </a:lnTo>
                  <a:lnTo>
                    <a:pt x="299847" y="419608"/>
                  </a:lnTo>
                  <a:lnTo>
                    <a:pt x="329819" y="419608"/>
                  </a:lnTo>
                  <a:lnTo>
                    <a:pt x="329819" y="449580"/>
                  </a:lnTo>
                  <a:lnTo>
                    <a:pt x="299847" y="449580"/>
                  </a:lnTo>
                  <a:lnTo>
                    <a:pt x="299847" y="479564"/>
                  </a:lnTo>
                  <a:lnTo>
                    <a:pt x="329819" y="479564"/>
                  </a:lnTo>
                  <a:lnTo>
                    <a:pt x="329819" y="509549"/>
                  </a:lnTo>
                  <a:lnTo>
                    <a:pt x="359803" y="509549"/>
                  </a:lnTo>
                  <a:lnTo>
                    <a:pt x="359803" y="449580"/>
                  </a:lnTo>
                  <a:lnTo>
                    <a:pt x="389788" y="449580"/>
                  </a:lnTo>
                  <a:lnTo>
                    <a:pt x="389788" y="419608"/>
                  </a:lnTo>
                  <a:lnTo>
                    <a:pt x="419773" y="419608"/>
                  </a:lnTo>
                  <a:lnTo>
                    <a:pt x="449757" y="419608"/>
                  </a:lnTo>
                  <a:lnTo>
                    <a:pt x="449757" y="449580"/>
                  </a:lnTo>
                  <a:lnTo>
                    <a:pt x="419773" y="449580"/>
                  </a:lnTo>
                  <a:lnTo>
                    <a:pt x="419773" y="479564"/>
                  </a:lnTo>
                  <a:lnTo>
                    <a:pt x="449757" y="479564"/>
                  </a:lnTo>
                  <a:lnTo>
                    <a:pt x="479742" y="479564"/>
                  </a:lnTo>
                  <a:lnTo>
                    <a:pt x="479742" y="509549"/>
                  </a:lnTo>
                  <a:lnTo>
                    <a:pt x="509727" y="509549"/>
                  </a:lnTo>
                  <a:lnTo>
                    <a:pt x="509727" y="389623"/>
                  </a:lnTo>
                  <a:close/>
                </a:path>
                <a:path w="1049654" h="629919">
                  <a:moveTo>
                    <a:pt x="569696" y="449580"/>
                  </a:moveTo>
                  <a:lnTo>
                    <a:pt x="539711" y="449580"/>
                  </a:lnTo>
                  <a:lnTo>
                    <a:pt x="539711" y="479564"/>
                  </a:lnTo>
                  <a:lnTo>
                    <a:pt x="569696" y="479564"/>
                  </a:lnTo>
                  <a:lnTo>
                    <a:pt x="569696" y="449580"/>
                  </a:lnTo>
                  <a:close/>
                </a:path>
                <a:path w="1049654" h="629919">
                  <a:moveTo>
                    <a:pt x="659650" y="30480"/>
                  </a:moveTo>
                  <a:lnTo>
                    <a:pt x="629666" y="30480"/>
                  </a:lnTo>
                  <a:lnTo>
                    <a:pt x="599681" y="30480"/>
                  </a:lnTo>
                  <a:lnTo>
                    <a:pt x="599681" y="0"/>
                  </a:lnTo>
                  <a:lnTo>
                    <a:pt x="569696" y="0"/>
                  </a:lnTo>
                  <a:lnTo>
                    <a:pt x="569696" y="90170"/>
                  </a:lnTo>
                  <a:lnTo>
                    <a:pt x="599681" y="90170"/>
                  </a:lnTo>
                  <a:lnTo>
                    <a:pt x="599681" y="149860"/>
                  </a:lnTo>
                  <a:lnTo>
                    <a:pt x="629666" y="149860"/>
                  </a:lnTo>
                  <a:lnTo>
                    <a:pt x="629666" y="210820"/>
                  </a:lnTo>
                  <a:lnTo>
                    <a:pt x="659650" y="210820"/>
                  </a:lnTo>
                  <a:lnTo>
                    <a:pt x="659650" y="30480"/>
                  </a:lnTo>
                  <a:close/>
                </a:path>
                <a:path w="1049654" h="629919">
                  <a:moveTo>
                    <a:pt x="719620" y="60960"/>
                  </a:moveTo>
                  <a:lnTo>
                    <a:pt x="689635" y="60960"/>
                  </a:lnTo>
                  <a:lnTo>
                    <a:pt x="689635" y="120650"/>
                  </a:lnTo>
                  <a:lnTo>
                    <a:pt x="719620" y="120650"/>
                  </a:lnTo>
                  <a:lnTo>
                    <a:pt x="719620" y="60960"/>
                  </a:lnTo>
                  <a:close/>
                </a:path>
                <a:path w="1049654" h="629919">
                  <a:moveTo>
                    <a:pt x="839558" y="29806"/>
                  </a:moveTo>
                  <a:lnTo>
                    <a:pt x="809574" y="29806"/>
                  </a:lnTo>
                  <a:lnTo>
                    <a:pt x="809574" y="59791"/>
                  </a:lnTo>
                  <a:lnTo>
                    <a:pt x="779589" y="59791"/>
                  </a:lnTo>
                  <a:lnTo>
                    <a:pt x="779589" y="119761"/>
                  </a:lnTo>
                  <a:lnTo>
                    <a:pt x="749604" y="119761"/>
                  </a:lnTo>
                  <a:lnTo>
                    <a:pt x="749604" y="149745"/>
                  </a:lnTo>
                  <a:lnTo>
                    <a:pt x="779589" y="149745"/>
                  </a:lnTo>
                  <a:lnTo>
                    <a:pt x="779589" y="179730"/>
                  </a:lnTo>
                  <a:lnTo>
                    <a:pt x="749604" y="179730"/>
                  </a:lnTo>
                  <a:lnTo>
                    <a:pt x="749604" y="209715"/>
                  </a:lnTo>
                  <a:lnTo>
                    <a:pt x="719620" y="209715"/>
                  </a:lnTo>
                  <a:lnTo>
                    <a:pt x="719620" y="269684"/>
                  </a:lnTo>
                  <a:lnTo>
                    <a:pt x="689635" y="269684"/>
                  </a:lnTo>
                  <a:lnTo>
                    <a:pt x="689635" y="299669"/>
                  </a:lnTo>
                  <a:lnTo>
                    <a:pt x="719620" y="299669"/>
                  </a:lnTo>
                  <a:lnTo>
                    <a:pt x="719620" y="329653"/>
                  </a:lnTo>
                  <a:lnTo>
                    <a:pt x="749604" y="329653"/>
                  </a:lnTo>
                  <a:lnTo>
                    <a:pt x="749604" y="389623"/>
                  </a:lnTo>
                  <a:lnTo>
                    <a:pt x="719620" y="389623"/>
                  </a:lnTo>
                  <a:lnTo>
                    <a:pt x="719620" y="419608"/>
                  </a:lnTo>
                  <a:lnTo>
                    <a:pt x="689635" y="419608"/>
                  </a:lnTo>
                  <a:lnTo>
                    <a:pt x="689635" y="449580"/>
                  </a:lnTo>
                  <a:lnTo>
                    <a:pt x="659650" y="449580"/>
                  </a:lnTo>
                  <a:lnTo>
                    <a:pt x="659650" y="509549"/>
                  </a:lnTo>
                  <a:lnTo>
                    <a:pt x="629666" y="509549"/>
                  </a:lnTo>
                  <a:lnTo>
                    <a:pt x="629666" y="599503"/>
                  </a:lnTo>
                  <a:lnTo>
                    <a:pt x="659650" y="599503"/>
                  </a:lnTo>
                  <a:lnTo>
                    <a:pt x="659650" y="569518"/>
                  </a:lnTo>
                  <a:lnTo>
                    <a:pt x="689635" y="569518"/>
                  </a:lnTo>
                  <a:lnTo>
                    <a:pt x="719620" y="569518"/>
                  </a:lnTo>
                  <a:lnTo>
                    <a:pt x="749604" y="569518"/>
                  </a:lnTo>
                  <a:lnTo>
                    <a:pt x="749604" y="539534"/>
                  </a:lnTo>
                  <a:lnTo>
                    <a:pt x="719620" y="539534"/>
                  </a:lnTo>
                  <a:lnTo>
                    <a:pt x="689635" y="539534"/>
                  </a:lnTo>
                  <a:lnTo>
                    <a:pt x="689635" y="509549"/>
                  </a:lnTo>
                  <a:lnTo>
                    <a:pt x="719620" y="509549"/>
                  </a:lnTo>
                  <a:lnTo>
                    <a:pt x="749604" y="509549"/>
                  </a:lnTo>
                  <a:lnTo>
                    <a:pt x="779589" y="509549"/>
                  </a:lnTo>
                  <a:lnTo>
                    <a:pt x="779589" y="449580"/>
                  </a:lnTo>
                  <a:lnTo>
                    <a:pt x="749604" y="449580"/>
                  </a:lnTo>
                  <a:lnTo>
                    <a:pt x="749604" y="479564"/>
                  </a:lnTo>
                  <a:lnTo>
                    <a:pt x="719620" y="479564"/>
                  </a:lnTo>
                  <a:lnTo>
                    <a:pt x="719620" y="449580"/>
                  </a:lnTo>
                  <a:lnTo>
                    <a:pt x="749604" y="449580"/>
                  </a:lnTo>
                  <a:lnTo>
                    <a:pt x="749604" y="419608"/>
                  </a:lnTo>
                  <a:lnTo>
                    <a:pt x="779589" y="419608"/>
                  </a:lnTo>
                  <a:lnTo>
                    <a:pt x="779589" y="329653"/>
                  </a:lnTo>
                  <a:lnTo>
                    <a:pt x="809574" y="329653"/>
                  </a:lnTo>
                  <a:lnTo>
                    <a:pt x="839558" y="329653"/>
                  </a:lnTo>
                  <a:lnTo>
                    <a:pt x="839558" y="269684"/>
                  </a:lnTo>
                  <a:lnTo>
                    <a:pt x="809574" y="269684"/>
                  </a:lnTo>
                  <a:lnTo>
                    <a:pt x="809574" y="239699"/>
                  </a:lnTo>
                  <a:lnTo>
                    <a:pt x="779589" y="239699"/>
                  </a:lnTo>
                  <a:lnTo>
                    <a:pt x="779589" y="209715"/>
                  </a:lnTo>
                  <a:lnTo>
                    <a:pt x="809574" y="209715"/>
                  </a:lnTo>
                  <a:lnTo>
                    <a:pt x="839558" y="209715"/>
                  </a:lnTo>
                  <a:lnTo>
                    <a:pt x="839558" y="179730"/>
                  </a:lnTo>
                  <a:lnTo>
                    <a:pt x="809574" y="179730"/>
                  </a:lnTo>
                  <a:lnTo>
                    <a:pt x="809574" y="89776"/>
                  </a:lnTo>
                  <a:lnTo>
                    <a:pt x="839558" y="89776"/>
                  </a:lnTo>
                  <a:lnTo>
                    <a:pt x="839558" y="29806"/>
                  </a:lnTo>
                  <a:close/>
                </a:path>
                <a:path w="1049654" h="629919">
                  <a:moveTo>
                    <a:pt x="869543" y="569518"/>
                  </a:moveTo>
                  <a:lnTo>
                    <a:pt x="839558" y="569518"/>
                  </a:lnTo>
                  <a:lnTo>
                    <a:pt x="839558" y="539534"/>
                  </a:lnTo>
                  <a:lnTo>
                    <a:pt x="809574" y="539534"/>
                  </a:lnTo>
                  <a:lnTo>
                    <a:pt x="779589" y="539534"/>
                  </a:lnTo>
                  <a:lnTo>
                    <a:pt x="779589" y="569518"/>
                  </a:lnTo>
                  <a:lnTo>
                    <a:pt x="809574" y="569518"/>
                  </a:lnTo>
                  <a:lnTo>
                    <a:pt x="809574" y="599503"/>
                  </a:lnTo>
                  <a:lnTo>
                    <a:pt x="839558" y="599503"/>
                  </a:lnTo>
                  <a:lnTo>
                    <a:pt x="869543" y="599503"/>
                  </a:lnTo>
                  <a:lnTo>
                    <a:pt x="869543" y="569518"/>
                  </a:lnTo>
                  <a:close/>
                </a:path>
                <a:path w="1049654" h="629919">
                  <a:moveTo>
                    <a:pt x="869543" y="329653"/>
                  </a:moveTo>
                  <a:lnTo>
                    <a:pt x="839558" y="329653"/>
                  </a:lnTo>
                  <a:lnTo>
                    <a:pt x="839558" y="359638"/>
                  </a:lnTo>
                  <a:lnTo>
                    <a:pt x="869543" y="359638"/>
                  </a:lnTo>
                  <a:lnTo>
                    <a:pt x="869543" y="329653"/>
                  </a:lnTo>
                  <a:close/>
                </a:path>
                <a:path w="1049654" h="629919">
                  <a:moveTo>
                    <a:pt x="959497" y="539534"/>
                  </a:moveTo>
                  <a:lnTo>
                    <a:pt x="929513" y="539534"/>
                  </a:lnTo>
                  <a:lnTo>
                    <a:pt x="899528" y="539534"/>
                  </a:lnTo>
                  <a:lnTo>
                    <a:pt x="899528" y="509549"/>
                  </a:lnTo>
                  <a:lnTo>
                    <a:pt x="869543" y="509549"/>
                  </a:lnTo>
                  <a:lnTo>
                    <a:pt x="869543" y="569518"/>
                  </a:lnTo>
                  <a:lnTo>
                    <a:pt x="899528" y="569518"/>
                  </a:lnTo>
                  <a:lnTo>
                    <a:pt x="899528" y="629488"/>
                  </a:lnTo>
                  <a:lnTo>
                    <a:pt x="929513" y="629488"/>
                  </a:lnTo>
                  <a:lnTo>
                    <a:pt x="959497" y="629488"/>
                  </a:lnTo>
                  <a:lnTo>
                    <a:pt x="959497" y="599503"/>
                  </a:lnTo>
                  <a:lnTo>
                    <a:pt x="929513" y="599503"/>
                  </a:lnTo>
                  <a:lnTo>
                    <a:pt x="929513" y="569518"/>
                  </a:lnTo>
                  <a:lnTo>
                    <a:pt x="959497" y="569518"/>
                  </a:lnTo>
                  <a:lnTo>
                    <a:pt x="959497" y="539534"/>
                  </a:lnTo>
                  <a:close/>
                </a:path>
                <a:path w="1049654" h="629919">
                  <a:moveTo>
                    <a:pt x="1019467" y="449580"/>
                  </a:moveTo>
                  <a:lnTo>
                    <a:pt x="989482" y="449580"/>
                  </a:lnTo>
                  <a:lnTo>
                    <a:pt x="989482" y="479564"/>
                  </a:lnTo>
                  <a:lnTo>
                    <a:pt x="1019467" y="479564"/>
                  </a:lnTo>
                  <a:lnTo>
                    <a:pt x="1019467" y="449580"/>
                  </a:lnTo>
                  <a:close/>
                </a:path>
                <a:path w="1049654" h="629919">
                  <a:moveTo>
                    <a:pt x="1049451" y="509549"/>
                  </a:moveTo>
                  <a:lnTo>
                    <a:pt x="1019467" y="509549"/>
                  </a:lnTo>
                  <a:lnTo>
                    <a:pt x="989482" y="509549"/>
                  </a:lnTo>
                  <a:lnTo>
                    <a:pt x="959497" y="509549"/>
                  </a:lnTo>
                  <a:lnTo>
                    <a:pt x="959497" y="539534"/>
                  </a:lnTo>
                  <a:lnTo>
                    <a:pt x="989482" y="539534"/>
                  </a:lnTo>
                  <a:lnTo>
                    <a:pt x="989482" y="569518"/>
                  </a:lnTo>
                  <a:lnTo>
                    <a:pt x="1019467" y="569518"/>
                  </a:lnTo>
                  <a:lnTo>
                    <a:pt x="1019467" y="599503"/>
                  </a:lnTo>
                  <a:lnTo>
                    <a:pt x="1049451" y="599503"/>
                  </a:lnTo>
                  <a:lnTo>
                    <a:pt x="1049451" y="509549"/>
                  </a:lnTo>
                  <a:close/>
                </a:path>
                <a:path w="1049654" h="629919">
                  <a:moveTo>
                    <a:pt x="1049451" y="299669"/>
                  </a:moveTo>
                  <a:lnTo>
                    <a:pt x="1019467" y="299669"/>
                  </a:lnTo>
                  <a:lnTo>
                    <a:pt x="989482" y="299669"/>
                  </a:lnTo>
                  <a:lnTo>
                    <a:pt x="989482" y="329653"/>
                  </a:lnTo>
                  <a:lnTo>
                    <a:pt x="959497" y="329653"/>
                  </a:lnTo>
                  <a:lnTo>
                    <a:pt x="959497" y="389623"/>
                  </a:lnTo>
                  <a:lnTo>
                    <a:pt x="929513" y="389623"/>
                  </a:lnTo>
                  <a:lnTo>
                    <a:pt x="929513" y="479564"/>
                  </a:lnTo>
                  <a:lnTo>
                    <a:pt x="959497" y="479564"/>
                  </a:lnTo>
                  <a:lnTo>
                    <a:pt x="959497" y="449580"/>
                  </a:lnTo>
                  <a:lnTo>
                    <a:pt x="989482" y="449580"/>
                  </a:lnTo>
                  <a:lnTo>
                    <a:pt x="989482" y="359638"/>
                  </a:lnTo>
                  <a:lnTo>
                    <a:pt x="1019467" y="359638"/>
                  </a:lnTo>
                  <a:lnTo>
                    <a:pt x="1019467" y="329653"/>
                  </a:lnTo>
                  <a:lnTo>
                    <a:pt x="1049451" y="329653"/>
                  </a:lnTo>
                  <a:lnTo>
                    <a:pt x="1049451" y="2996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10307" y="840429"/>
              <a:ext cx="1229360" cy="1229360"/>
            </a:xfrm>
            <a:custGeom>
              <a:avLst/>
              <a:gdLst/>
              <a:ahLst/>
              <a:cxnLst/>
              <a:rect l="l" t="t" r="r" b="b"/>
              <a:pathLst>
                <a:path w="1229359" h="1229360">
                  <a:moveTo>
                    <a:pt x="149923" y="1079068"/>
                  </a:moveTo>
                  <a:lnTo>
                    <a:pt x="59969" y="1079068"/>
                  </a:lnTo>
                  <a:lnTo>
                    <a:pt x="59969" y="1169022"/>
                  </a:lnTo>
                  <a:lnTo>
                    <a:pt x="149923" y="1169022"/>
                  </a:lnTo>
                  <a:lnTo>
                    <a:pt x="149923" y="1079068"/>
                  </a:lnTo>
                  <a:close/>
                </a:path>
                <a:path w="1229359" h="1229360">
                  <a:moveTo>
                    <a:pt x="149923" y="59601"/>
                  </a:moveTo>
                  <a:lnTo>
                    <a:pt x="59969" y="59601"/>
                  </a:lnTo>
                  <a:lnTo>
                    <a:pt x="59969" y="149555"/>
                  </a:lnTo>
                  <a:lnTo>
                    <a:pt x="149923" y="149555"/>
                  </a:lnTo>
                  <a:lnTo>
                    <a:pt x="149923" y="59601"/>
                  </a:lnTo>
                  <a:close/>
                </a:path>
                <a:path w="1229359" h="1229360">
                  <a:moveTo>
                    <a:pt x="209892" y="1018540"/>
                  </a:moveTo>
                  <a:lnTo>
                    <a:pt x="0" y="1018540"/>
                  </a:lnTo>
                  <a:lnTo>
                    <a:pt x="0" y="1049020"/>
                  </a:lnTo>
                  <a:lnTo>
                    <a:pt x="0" y="1198880"/>
                  </a:lnTo>
                  <a:lnTo>
                    <a:pt x="0" y="1229360"/>
                  </a:lnTo>
                  <a:lnTo>
                    <a:pt x="209892" y="1229360"/>
                  </a:lnTo>
                  <a:lnTo>
                    <a:pt x="209892" y="1199007"/>
                  </a:lnTo>
                  <a:lnTo>
                    <a:pt x="209892" y="1198880"/>
                  </a:lnTo>
                  <a:lnTo>
                    <a:pt x="209892" y="1049083"/>
                  </a:lnTo>
                  <a:lnTo>
                    <a:pt x="179908" y="1049083"/>
                  </a:lnTo>
                  <a:lnTo>
                    <a:pt x="179908" y="1198880"/>
                  </a:lnTo>
                  <a:lnTo>
                    <a:pt x="29984" y="1198880"/>
                  </a:lnTo>
                  <a:lnTo>
                    <a:pt x="29984" y="1049020"/>
                  </a:lnTo>
                  <a:lnTo>
                    <a:pt x="209892" y="1049020"/>
                  </a:lnTo>
                  <a:lnTo>
                    <a:pt x="209892" y="1018540"/>
                  </a:lnTo>
                  <a:close/>
                </a:path>
                <a:path w="1229359" h="1229360">
                  <a:moveTo>
                    <a:pt x="209892" y="0"/>
                  </a:moveTo>
                  <a:lnTo>
                    <a:pt x="0" y="0"/>
                  </a:lnTo>
                  <a:lnTo>
                    <a:pt x="0" y="29210"/>
                  </a:lnTo>
                  <a:lnTo>
                    <a:pt x="0" y="179070"/>
                  </a:lnTo>
                  <a:lnTo>
                    <a:pt x="0" y="209550"/>
                  </a:lnTo>
                  <a:lnTo>
                    <a:pt x="209892" y="209550"/>
                  </a:lnTo>
                  <a:lnTo>
                    <a:pt x="209892" y="179539"/>
                  </a:lnTo>
                  <a:lnTo>
                    <a:pt x="209892" y="179070"/>
                  </a:lnTo>
                  <a:lnTo>
                    <a:pt x="209892" y="29616"/>
                  </a:lnTo>
                  <a:lnTo>
                    <a:pt x="179908" y="29616"/>
                  </a:lnTo>
                  <a:lnTo>
                    <a:pt x="179908" y="179070"/>
                  </a:lnTo>
                  <a:lnTo>
                    <a:pt x="29984" y="179070"/>
                  </a:lnTo>
                  <a:lnTo>
                    <a:pt x="29984" y="29210"/>
                  </a:lnTo>
                  <a:lnTo>
                    <a:pt x="209892" y="29210"/>
                  </a:lnTo>
                  <a:lnTo>
                    <a:pt x="209892" y="0"/>
                  </a:lnTo>
                  <a:close/>
                </a:path>
                <a:path w="1229359" h="1229360">
                  <a:moveTo>
                    <a:pt x="419785" y="1199007"/>
                  </a:moveTo>
                  <a:lnTo>
                    <a:pt x="389801" y="1199007"/>
                  </a:lnTo>
                  <a:lnTo>
                    <a:pt x="389801" y="1169022"/>
                  </a:lnTo>
                  <a:lnTo>
                    <a:pt x="359816" y="1169022"/>
                  </a:lnTo>
                  <a:lnTo>
                    <a:pt x="359816" y="1139037"/>
                  </a:lnTo>
                  <a:lnTo>
                    <a:pt x="329831" y="1139037"/>
                  </a:lnTo>
                  <a:lnTo>
                    <a:pt x="329831" y="1199007"/>
                  </a:lnTo>
                  <a:lnTo>
                    <a:pt x="299847" y="1199007"/>
                  </a:lnTo>
                  <a:lnTo>
                    <a:pt x="299847" y="1228991"/>
                  </a:lnTo>
                  <a:lnTo>
                    <a:pt x="329831" y="1228991"/>
                  </a:lnTo>
                  <a:lnTo>
                    <a:pt x="359816" y="1228991"/>
                  </a:lnTo>
                  <a:lnTo>
                    <a:pt x="389801" y="1228991"/>
                  </a:lnTo>
                  <a:lnTo>
                    <a:pt x="419785" y="1228991"/>
                  </a:lnTo>
                  <a:lnTo>
                    <a:pt x="419785" y="1199007"/>
                  </a:lnTo>
                  <a:close/>
                </a:path>
                <a:path w="1229359" h="1229360">
                  <a:moveTo>
                    <a:pt x="509727" y="1169022"/>
                  </a:moveTo>
                  <a:lnTo>
                    <a:pt x="479755" y="1169022"/>
                  </a:lnTo>
                  <a:lnTo>
                    <a:pt x="479755" y="1228991"/>
                  </a:lnTo>
                  <a:lnTo>
                    <a:pt x="509727" y="1228991"/>
                  </a:lnTo>
                  <a:lnTo>
                    <a:pt x="509727" y="1169022"/>
                  </a:lnTo>
                  <a:close/>
                </a:path>
                <a:path w="1229359" h="1229360">
                  <a:moveTo>
                    <a:pt x="569696" y="1199007"/>
                  </a:moveTo>
                  <a:lnTo>
                    <a:pt x="539711" y="1199007"/>
                  </a:lnTo>
                  <a:lnTo>
                    <a:pt x="539711" y="1228991"/>
                  </a:lnTo>
                  <a:lnTo>
                    <a:pt x="569696" y="1228991"/>
                  </a:lnTo>
                  <a:lnTo>
                    <a:pt x="569696" y="1199007"/>
                  </a:lnTo>
                  <a:close/>
                </a:path>
                <a:path w="1229359" h="1229360">
                  <a:moveTo>
                    <a:pt x="809574" y="1199007"/>
                  </a:moveTo>
                  <a:lnTo>
                    <a:pt x="779589" y="1199007"/>
                  </a:lnTo>
                  <a:lnTo>
                    <a:pt x="749604" y="1199007"/>
                  </a:lnTo>
                  <a:lnTo>
                    <a:pt x="719620" y="1199007"/>
                  </a:lnTo>
                  <a:lnTo>
                    <a:pt x="719620" y="1228991"/>
                  </a:lnTo>
                  <a:lnTo>
                    <a:pt x="749604" y="1228991"/>
                  </a:lnTo>
                  <a:lnTo>
                    <a:pt x="779589" y="1228991"/>
                  </a:lnTo>
                  <a:lnTo>
                    <a:pt x="809574" y="1228991"/>
                  </a:lnTo>
                  <a:lnTo>
                    <a:pt x="809574" y="1199007"/>
                  </a:lnTo>
                  <a:close/>
                </a:path>
                <a:path w="1229359" h="1229360">
                  <a:moveTo>
                    <a:pt x="809574" y="1049083"/>
                  </a:moveTo>
                  <a:lnTo>
                    <a:pt x="779589" y="1049083"/>
                  </a:lnTo>
                  <a:lnTo>
                    <a:pt x="779589" y="1079068"/>
                  </a:lnTo>
                  <a:lnTo>
                    <a:pt x="749604" y="1079068"/>
                  </a:lnTo>
                  <a:lnTo>
                    <a:pt x="749604" y="1109052"/>
                  </a:lnTo>
                  <a:lnTo>
                    <a:pt x="719620" y="1109052"/>
                  </a:lnTo>
                  <a:lnTo>
                    <a:pt x="719620" y="1139037"/>
                  </a:lnTo>
                  <a:lnTo>
                    <a:pt x="689635" y="1139037"/>
                  </a:lnTo>
                  <a:lnTo>
                    <a:pt x="659650" y="1139037"/>
                  </a:lnTo>
                  <a:lnTo>
                    <a:pt x="659650" y="1169022"/>
                  </a:lnTo>
                  <a:lnTo>
                    <a:pt x="629666" y="1169022"/>
                  </a:lnTo>
                  <a:lnTo>
                    <a:pt x="629666" y="1199007"/>
                  </a:lnTo>
                  <a:lnTo>
                    <a:pt x="599681" y="1199007"/>
                  </a:lnTo>
                  <a:lnTo>
                    <a:pt x="599681" y="1228991"/>
                  </a:lnTo>
                  <a:lnTo>
                    <a:pt x="629666" y="1228991"/>
                  </a:lnTo>
                  <a:lnTo>
                    <a:pt x="659650" y="1228991"/>
                  </a:lnTo>
                  <a:lnTo>
                    <a:pt x="659650" y="1199007"/>
                  </a:lnTo>
                  <a:lnTo>
                    <a:pt x="689635" y="1199007"/>
                  </a:lnTo>
                  <a:lnTo>
                    <a:pt x="689635" y="1169022"/>
                  </a:lnTo>
                  <a:lnTo>
                    <a:pt x="719620" y="1169022"/>
                  </a:lnTo>
                  <a:lnTo>
                    <a:pt x="749604" y="1169022"/>
                  </a:lnTo>
                  <a:lnTo>
                    <a:pt x="749604" y="1139037"/>
                  </a:lnTo>
                  <a:lnTo>
                    <a:pt x="779589" y="1139037"/>
                  </a:lnTo>
                  <a:lnTo>
                    <a:pt x="779589" y="1109052"/>
                  </a:lnTo>
                  <a:lnTo>
                    <a:pt x="809574" y="1109052"/>
                  </a:lnTo>
                  <a:lnTo>
                    <a:pt x="809574" y="1049083"/>
                  </a:lnTo>
                  <a:close/>
                </a:path>
                <a:path w="1229359" h="1229360">
                  <a:moveTo>
                    <a:pt x="989482" y="1199007"/>
                  </a:moveTo>
                  <a:lnTo>
                    <a:pt x="959497" y="1199007"/>
                  </a:lnTo>
                  <a:lnTo>
                    <a:pt x="929513" y="1199007"/>
                  </a:lnTo>
                  <a:lnTo>
                    <a:pt x="929513" y="1228991"/>
                  </a:lnTo>
                  <a:lnTo>
                    <a:pt x="959497" y="1228991"/>
                  </a:lnTo>
                  <a:lnTo>
                    <a:pt x="989482" y="1228991"/>
                  </a:lnTo>
                  <a:lnTo>
                    <a:pt x="989482" y="1199007"/>
                  </a:lnTo>
                  <a:close/>
                </a:path>
                <a:path w="1229359" h="1229360">
                  <a:moveTo>
                    <a:pt x="1049451" y="1019111"/>
                  </a:moveTo>
                  <a:lnTo>
                    <a:pt x="1019467" y="1019111"/>
                  </a:lnTo>
                  <a:lnTo>
                    <a:pt x="1019467" y="1049083"/>
                  </a:lnTo>
                  <a:lnTo>
                    <a:pt x="1049451" y="1049083"/>
                  </a:lnTo>
                  <a:lnTo>
                    <a:pt x="1049451" y="1019111"/>
                  </a:lnTo>
                  <a:close/>
                </a:path>
                <a:path w="1229359" h="1229360">
                  <a:moveTo>
                    <a:pt x="1109421" y="958850"/>
                  </a:moveTo>
                  <a:lnTo>
                    <a:pt x="959497" y="958850"/>
                  </a:lnTo>
                  <a:lnTo>
                    <a:pt x="959497" y="989330"/>
                  </a:lnTo>
                  <a:lnTo>
                    <a:pt x="959497" y="1079500"/>
                  </a:lnTo>
                  <a:lnTo>
                    <a:pt x="959497" y="1108710"/>
                  </a:lnTo>
                  <a:lnTo>
                    <a:pt x="1109421" y="1108710"/>
                  </a:lnTo>
                  <a:lnTo>
                    <a:pt x="1109421" y="1079500"/>
                  </a:lnTo>
                  <a:lnTo>
                    <a:pt x="989482" y="1079500"/>
                  </a:lnTo>
                  <a:lnTo>
                    <a:pt x="989482" y="989330"/>
                  </a:lnTo>
                  <a:lnTo>
                    <a:pt x="1079436" y="989330"/>
                  </a:lnTo>
                  <a:lnTo>
                    <a:pt x="1079436" y="1079068"/>
                  </a:lnTo>
                  <a:lnTo>
                    <a:pt x="1109421" y="1079068"/>
                  </a:lnTo>
                  <a:lnTo>
                    <a:pt x="1109421" y="989330"/>
                  </a:lnTo>
                  <a:lnTo>
                    <a:pt x="1109421" y="989126"/>
                  </a:lnTo>
                  <a:lnTo>
                    <a:pt x="1109421" y="958850"/>
                  </a:lnTo>
                  <a:close/>
                </a:path>
                <a:path w="1229359" h="1229360">
                  <a:moveTo>
                    <a:pt x="1169390" y="1169022"/>
                  </a:moveTo>
                  <a:lnTo>
                    <a:pt x="1139405" y="1169022"/>
                  </a:lnTo>
                  <a:lnTo>
                    <a:pt x="1139405" y="1199007"/>
                  </a:lnTo>
                  <a:lnTo>
                    <a:pt x="1169390" y="1199007"/>
                  </a:lnTo>
                  <a:lnTo>
                    <a:pt x="1169390" y="1169022"/>
                  </a:lnTo>
                  <a:close/>
                </a:path>
                <a:path w="1229359" h="1229360">
                  <a:moveTo>
                    <a:pt x="1169390" y="59601"/>
                  </a:moveTo>
                  <a:lnTo>
                    <a:pt x="1079436" y="59601"/>
                  </a:lnTo>
                  <a:lnTo>
                    <a:pt x="1079436" y="149555"/>
                  </a:lnTo>
                  <a:lnTo>
                    <a:pt x="1169390" y="149555"/>
                  </a:lnTo>
                  <a:lnTo>
                    <a:pt x="1169390" y="59601"/>
                  </a:lnTo>
                  <a:close/>
                </a:path>
                <a:path w="1229359" h="1229360">
                  <a:moveTo>
                    <a:pt x="1229360" y="0"/>
                  </a:moveTo>
                  <a:lnTo>
                    <a:pt x="1019467" y="0"/>
                  </a:lnTo>
                  <a:lnTo>
                    <a:pt x="1019467" y="29210"/>
                  </a:lnTo>
                  <a:lnTo>
                    <a:pt x="1019467" y="179070"/>
                  </a:lnTo>
                  <a:lnTo>
                    <a:pt x="1019467" y="209550"/>
                  </a:lnTo>
                  <a:lnTo>
                    <a:pt x="1229360" y="209550"/>
                  </a:lnTo>
                  <a:lnTo>
                    <a:pt x="1229360" y="179539"/>
                  </a:lnTo>
                  <a:lnTo>
                    <a:pt x="1229360" y="179070"/>
                  </a:lnTo>
                  <a:lnTo>
                    <a:pt x="1229360" y="29616"/>
                  </a:lnTo>
                  <a:lnTo>
                    <a:pt x="1199375" y="29616"/>
                  </a:lnTo>
                  <a:lnTo>
                    <a:pt x="1199375" y="179070"/>
                  </a:lnTo>
                  <a:lnTo>
                    <a:pt x="1049451" y="179070"/>
                  </a:lnTo>
                  <a:lnTo>
                    <a:pt x="1049451" y="29210"/>
                  </a:lnTo>
                  <a:lnTo>
                    <a:pt x="1229360" y="29210"/>
                  </a:lnTo>
                  <a:lnTo>
                    <a:pt x="122936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31904" y="2150353"/>
            <a:ext cx="3110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REMEMBER</a:t>
            </a:r>
            <a:r>
              <a:rPr sz="1400" b="1" spc="-3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-</a:t>
            </a:r>
            <a:r>
              <a:rPr sz="1400" b="1" spc="-8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ADD</a:t>
            </a:r>
            <a:r>
              <a:rPr sz="1400" b="1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DD2B1C"/>
                </a:solidFill>
                <a:latin typeface="Arial"/>
                <a:cs typeface="Arial"/>
              </a:rPr>
              <a:t>SIX</a:t>
            </a:r>
            <a:r>
              <a:rPr sz="1400" b="1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DD2B1C"/>
                </a:solidFill>
                <a:latin typeface="Arial"/>
                <a:cs typeface="Arial"/>
              </a:rPr>
              <a:t>DIMENSIONS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971" y="1094860"/>
            <a:ext cx="8734425" cy="72326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065" marR="5080" indent="-8890" algn="ctr">
              <a:lnSpc>
                <a:spcPts val="1789"/>
              </a:lnSpc>
              <a:spcBef>
                <a:spcPts val="265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objects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sz="16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Remember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6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hidden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represented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dotted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sz="16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sz="16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sz="16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‘Y’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sz="16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sz="16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dimensions.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(Use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6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views)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orthq9.cdr</dc:title>
  <dc:creator>BY V.RYAN</dc:creator>
  <cp:keywords>ORTHOGRAPHIC DRAWING EXERCISE</cp:keywords>
  <cp:lastModifiedBy>Vincent RYan</cp:lastModifiedBy>
  <cp:revision>1</cp:revision>
  <dcterms:created xsi:type="dcterms:W3CDTF">2023-11-07T14:14:25Z</dcterms:created>
  <dcterms:modified xsi:type="dcterms:W3CDTF">2023-11-07T14:14:38Z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2023-11-07T00:00:00Z</vt:filetime>
  </property>
  <property fmtid="{D5CDD505-2E9C-101B-9397-08002B2CF9AE}" pid="5" name="Producer">
    <vt:lpwstr>Corel PDF Engine Version 19.1.0.419</vt:lpwstr>
  </property>
</Properties>
</file>