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318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hyperlink" Target="http://www.technologystudent.com/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hyperlink" Target="https://www.facebook.com/groups/254963448192823/" TargetMode="Externa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hyperlink" Target="https://www.technologystudent.com/equip_flsh/pincer1.html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hyperlink" Target="http://www.technologystudent.com/" TargetMode="Externa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hyperlink" Target="https://www.facebook.com/groups/254963448192823/" TargetMode="Externa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hyperlink" Target="https://www.technologystudent.com/equip_flsh/pincer1.html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660" y="8748"/>
            <a:ext cx="5697855" cy="46228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725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CARPENTER’S</a:t>
            </a:r>
            <a:r>
              <a:rPr sz="1600" b="1" u="sng" spc="-1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PINCERS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EXAMINATION QUESTIONS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225"/>
              </a:spcBef>
              <a:tabLst>
                <a:tab pos="2066289" algn="l"/>
                <a:tab pos="3948429" algn="l"/>
              </a:tabLst>
            </a:pPr>
            <a:r>
              <a:rPr sz="550" spc="10" dirty="0">
                <a:solidFill>
                  <a:srgbClr val="151616"/>
                </a:solidFill>
                <a:latin typeface="Arial"/>
                <a:cs typeface="Arial"/>
              </a:rPr>
              <a:t>WORLD</a:t>
            </a:r>
            <a:r>
              <a:rPr sz="550" spc="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10" dirty="0">
                <a:solidFill>
                  <a:srgbClr val="151616"/>
                </a:solidFill>
                <a:latin typeface="Arial"/>
                <a:cs typeface="Arial"/>
              </a:rPr>
              <a:t>ASSOCIATION</a:t>
            </a:r>
            <a:r>
              <a:rPr sz="550" spc="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550" spc="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550" spc="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825" u="sng" baseline="10101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sz="825" spc="15" baseline="10101" dirty="0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©</a:t>
            </a:r>
            <a:r>
              <a:rPr sz="825" spc="22" baseline="1010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2024</a:t>
            </a:r>
            <a:r>
              <a:rPr sz="825" spc="742" baseline="1010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825" spc="22" baseline="1010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825" spc="22" baseline="1010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25" spc="-30" baseline="10101" dirty="0">
                <a:solidFill>
                  <a:srgbClr val="151616"/>
                </a:solidFill>
                <a:latin typeface="Arial"/>
                <a:cs typeface="Arial"/>
              </a:rPr>
              <a:t>2024</a:t>
            </a:r>
            <a:endParaRPr sz="825" baseline="10101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233" y="545882"/>
            <a:ext cx="6196965" cy="423545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marL="421640">
              <a:lnSpc>
                <a:spcPct val="100000"/>
              </a:lnSpc>
              <a:spcBef>
                <a:spcPts val="990"/>
              </a:spcBef>
            </a:pP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4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200" spc="12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https://www.technologystudent.com/equip_ﬂsh/pincer1.html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735" y="1092616"/>
            <a:ext cx="658812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1.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diagram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pincers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adding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labels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indicated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arrows.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sz="1400" b="1" i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98593" y="2573690"/>
            <a:ext cx="6543040" cy="1911350"/>
            <a:chOff x="598593" y="2573690"/>
            <a:chExt cx="6543040" cy="191135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929" y="2573690"/>
              <a:ext cx="3209121" cy="19102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593" y="2574502"/>
              <a:ext cx="6542967" cy="191021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51294" y="3338721"/>
              <a:ext cx="424815" cy="424815"/>
            </a:xfrm>
            <a:custGeom>
              <a:avLst/>
              <a:gdLst/>
              <a:ahLst/>
              <a:cxnLst/>
              <a:rect l="l" t="t" r="r" b="b"/>
              <a:pathLst>
                <a:path w="424814" h="424814">
                  <a:moveTo>
                    <a:pt x="224420" y="0"/>
                  </a:moveTo>
                  <a:lnTo>
                    <a:pt x="176966" y="2617"/>
                  </a:lnTo>
                  <a:lnTo>
                    <a:pt x="131981" y="15463"/>
                  </a:lnTo>
                  <a:lnTo>
                    <a:pt x="91053" y="37677"/>
                  </a:lnTo>
                  <a:lnTo>
                    <a:pt x="55768" y="68395"/>
                  </a:lnTo>
                  <a:lnTo>
                    <a:pt x="27712" y="106759"/>
                  </a:lnTo>
                  <a:lnTo>
                    <a:pt x="8471" y="151905"/>
                  </a:lnTo>
                  <a:lnTo>
                    <a:pt x="0" y="200248"/>
                  </a:lnTo>
                  <a:lnTo>
                    <a:pt x="2617" y="247705"/>
                  </a:lnTo>
                  <a:lnTo>
                    <a:pt x="15463" y="292691"/>
                  </a:lnTo>
                  <a:lnTo>
                    <a:pt x="37677" y="333620"/>
                  </a:lnTo>
                  <a:lnTo>
                    <a:pt x="68395" y="368903"/>
                  </a:lnTo>
                  <a:lnTo>
                    <a:pt x="106759" y="396956"/>
                  </a:lnTo>
                  <a:lnTo>
                    <a:pt x="151905" y="416192"/>
                  </a:lnTo>
                  <a:lnTo>
                    <a:pt x="200244" y="424664"/>
                  </a:lnTo>
                  <a:lnTo>
                    <a:pt x="247700" y="422046"/>
                  </a:lnTo>
                  <a:lnTo>
                    <a:pt x="292686" y="409200"/>
                  </a:lnTo>
                  <a:lnTo>
                    <a:pt x="333616" y="386987"/>
                  </a:lnTo>
                  <a:lnTo>
                    <a:pt x="368901" y="356268"/>
                  </a:lnTo>
                  <a:lnTo>
                    <a:pt x="396956" y="317905"/>
                  </a:lnTo>
                  <a:lnTo>
                    <a:pt x="416192" y="272758"/>
                  </a:lnTo>
                  <a:lnTo>
                    <a:pt x="424664" y="224420"/>
                  </a:lnTo>
                  <a:lnTo>
                    <a:pt x="422046" y="176966"/>
                  </a:lnTo>
                  <a:lnTo>
                    <a:pt x="409200" y="131981"/>
                  </a:lnTo>
                  <a:lnTo>
                    <a:pt x="386987" y="91053"/>
                  </a:lnTo>
                  <a:lnTo>
                    <a:pt x="356268" y="55768"/>
                  </a:lnTo>
                  <a:lnTo>
                    <a:pt x="317905" y="27712"/>
                  </a:lnTo>
                  <a:lnTo>
                    <a:pt x="272758" y="8471"/>
                  </a:lnTo>
                  <a:lnTo>
                    <a:pt x="224420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08019" y="2593387"/>
              <a:ext cx="86283" cy="5670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25153" y="2757522"/>
              <a:ext cx="793153" cy="21262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425152" y="2757527"/>
              <a:ext cx="793750" cy="212725"/>
            </a:xfrm>
            <a:custGeom>
              <a:avLst/>
              <a:gdLst/>
              <a:ahLst/>
              <a:cxnLst/>
              <a:rect l="l" t="t" r="r" b="b"/>
              <a:pathLst>
                <a:path w="793750" h="212725">
                  <a:moveTo>
                    <a:pt x="64503" y="0"/>
                  </a:moveTo>
                  <a:lnTo>
                    <a:pt x="728649" y="0"/>
                  </a:lnTo>
                  <a:lnTo>
                    <a:pt x="753698" y="5088"/>
                  </a:lnTo>
                  <a:lnTo>
                    <a:pt x="774207" y="18945"/>
                  </a:lnTo>
                  <a:lnTo>
                    <a:pt x="788064" y="39454"/>
                  </a:lnTo>
                  <a:lnTo>
                    <a:pt x="793153" y="64503"/>
                  </a:lnTo>
                  <a:lnTo>
                    <a:pt x="793153" y="148120"/>
                  </a:lnTo>
                  <a:lnTo>
                    <a:pt x="788064" y="173163"/>
                  </a:lnTo>
                  <a:lnTo>
                    <a:pt x="774207" y="193673"/>
                  </a:lnTo>
                  <a:lnTo>
                    <a:pt x="753698" y="207532"/>
                  </a:lnTo>
                  <a:lnTo>
                    <a:pt x="728649" y="212623"/>
                  </a:lnTo>
                  <a:lnTo>
                    <a:pt x="64503" y="212623"/>
                  </a:lnTo>
                  <a:lnTo>
                    <a:pt x="39454" y="207532"/>
                  </a:lnTo>
                  <a:lnTo>
                    <a:pt x="18945" y="193673"/>
                  </a:lnTo>
                  <a:lnTo>
                    <a:pt x="5088" y="173163"/>
                  </a:lnTo>
                  <a:lnTo>
                    <a:pt x="0" y="148120"/>
                  </a:lnTo>
                  <a:lnTo>
                    <a:pt x="0" y="64503"/>
                  </a:lnTo>
                  <a:lnTo>
                    <a:pt x="5088" y="39454"/>
                  </a:lnTo>
                  <a:lnTo>
                    <a:pt x="18945" y="18945"/>
                  </a:lnTo>
                  <a:lnTo>
                    <a:pt x="39454" y="5088"/>
                  </a:lnTo>
                  <a:lnTo>
                    <a:pt x="64503" y="0"/>
                  </a:lnTo>
                  <a:close/>
                </a:path>
              </a:pathLst>
            </a:custGeom>
            <a:ln w="7200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491270" y="2739742"/>
            <a:ext cx="662305" cy="23685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40"/>
              </a:lnSpc>
              <a:spcBef>
                <a:spcPts val="125"/>
              </a:spcBef>
            </a:pPr>
            <a:r>
              <a:rPr sz="850" spc="-10" dirty="0">
                <a:solidFill>
                  <a:srgbClr val="676767"/>
                </a:solidFill>
                <a:latin typeface="Arial"/>
                <a:cs typeface="Arial"/>
              </a:rPr>
              <a:t>RYANMATIC</a:t>
            </a:r>
            <a:endParaRPr sz="850">
              <a:latin typeface="Arial"/>
              <a:cs typeface="Arial"/>
            </a:endParaRPr>
          </a:p>
          <a:p>
            <a:pPr marL="15240">
              <a:lnSpc>
                <a:spcPts val="700"/>
              </a:lnSpc>
            </a:pPr>
            <a:r>
              <a:rPr sz="650" i="1" dirty="0">
                <a:solidFill>
                  <a:srgbClr val="676767"/>
                </a:solidFill>
                <a:latin typeface="Arial"/>
                <a:cs typeface="Arial"/>
              </a:rPr>
              <a:t>Made</a:t>
            </a:r>
            <a:r>
              <a:rPr sz="650" i="1" spc="-2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676767"/>
                </a:solidFill>
                <a:latin typeface="Arial"/>
                <a:cs typeface="Arial"/>
              </a:rPr>
              <a:t>in</a:t>
            </a:r>
            <a:r>
              <a:rPr sz="650" i="1" spc="-2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650" i="1" spc="-10" dirty="0">
                <a:solidFill>
                  <a:srgbClr val="676767"/>
                </a:solidFill>
                <a:latin typeface="Arial"/>
                <a:cs typeface="Arial"/>
              </a:rPr>
              <a:t>Keighley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78184" y="1949537"/>
            <a:ext cx="6820534" cy="2980055"/>
            <a:chOff x="378184" y="1949537"/>
            <a:chExt cx="6820534" cy="2980055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90356" y="2562590"/>
              <a:ext cx="3703393" cy="61018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82450" y="2557156"/>
              <a:ext cx="3715996" cy="62285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9047" y="3571529"/>
              <a:ext cx="657180" cy="83673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8285" y="3573548"/>
              <a:ext cx="657192" cy="8367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7847" y="2626458"/>
              <a:ext cx="3209117" cy="19102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5518" y="2625633"/>
              <a:ext cx="6542958" cy="191021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748212" y="3346974"/>
              <a:ext cx="424815" cy="424815"/>
            </a:xfrm>
            <a:custGeom>
              <a:avLst/>
              <a:gdLst/>
              <a:ahLst/>
              <a:cxnLst/>
              <a:rect l="l" t="t" r="r" b="b"/>
              <a:pathLst>
                <a:path w="424814" h="424814">
                  <a:moveTo>
                    <a:pt x="200243" y="0"/>
                  </a:moveTo>
                  <a:lnTo>
                    <a:pt x="151905" y="8471"/>
                  </a:lnTo>
                  <a:lnTo>
                    <a:pt x="106759" y="27707"/>
                  </a:lnTo>
                  <a:lnTo>
                    <a:pt x="68395" y="55760"/>
                  </a:lnTo>
                  <a:lnTo>
                    <a:pt x="37677" y="91044"/>
                  </a:lnTo>
                  <a:lnTo>
                    <a:pt x="15463" y="131972"/>
                  </a:lnTo>
                  <a:lnTo>
                    <a:pt x="2617" y="176958"/>
                  </a:lnTo>
                  <a:lnTo>
                    <a:pt x="0" y="224416"/>
                  </a:lnTo>
                  <a:lnTo>
                    <a:pt x="8471" y="272758"/>
                  </a:lnTo>
                  <a:lnTo>
                    <a:pt x="27712" y="317905"/>
                  </a:lnTo>
                  <a:lnTo>
                    <a:pt x="55768" y="356268"/>
                  </a:lnTo>
                  <a:lnTo>
                    <a:pt x="91053" y="386987"/>
                  </a:lnTo>
                  <a:lnTo>
                    <a:pt x="131981" y="409200"/>
                  </a:lnTo>
                  <a:lnTo>
                    <a:pt x="176966" y="422046"/>
                  </a:lnTo>
                  <a:lnTo>
                    <a:pt x="224420" y="424664"/>
                  </a:lnTo>
                  <a:lnTo>
                    <a:pt x="272758" y="416192"/>
                  </a:lnTo>
                  <a:lnTo>
                    <a:pt x="317905" y="396952"/>
                  </a:lnTo>
                  <a:lnTo>
                    <a:pt x="356268" y="368896"/>
                  </a:lnTo>
                  <a:lnTo>
                    <a:pt x="386987" y="333610"/>
                  </a:lnTo>
                  <a:lnTo>
                    <a:pt x="409200" y="292682"/>
                  </a:lnTo>
                  <a:lnTo>
                    <a:pt x="422046" y="247698"/>
                  </a:lnTo>
                  <a:lnTo>
                    <a:pt x="424664" y="200243"/>
                  </a:lnTo>
                  <a:lnTo>
                    <a:pt x="416192" y="151905"/>
                  </a:lnTo>
                  <a:lnTo>
                    <a:pt x="396952" y="106759"/>
                  </a:lnTo>
                  <a:lnTo>
                    <a:pt x="368896" y="68395"/>
                  </a:lnTo>
                  <a:lnTo>
                    <a:pt x="333610" y="37677"/>
                  </a:lnTo>
                  <a:lnTo>
                    <a:pt x="292682" y="15463"/>
                  </a:lnTo>
                  <a:lnTo>
                    <a:pt x="247698" y="2617"/>
                  </a:lnTo>
                  <a:lnTo>
                    <a:pt x="200243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04946" y="3952376"/>
              <a:ext cx="86271" cy="5621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87273" y="3937593"/>
              <a:ext cx="3703389" cy="6101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79369" y="3930344"/>
              <a:ext cx="3715994" cy="62285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5961" y="2702094"/>
              <a:ext cx="657180" cy="8367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5211" y="2700074"/>
              <a:ext cx="657191" cy="83674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78180" y="1949548"/>
              <a:ext cx="5855970" cy="2012950"/>
            </a:xfrm>
            <a:custGeom>
              <a:avLst/>
              <a:gdLst/>
              <a:ahLst/>
              <a:cxnLst/>
              <a:rect l="l" t="t" r="r" b="b"/>
              <a:pathLst>
                <a:path w="5855970" h="2012950">
                  <a:moveTo>
                    <a:pt x="182333" y="0"/>
                  </a:moveTo>
                  <a:lnTo>
                    <a:pt x="3606" y="0"/>
                  </a:lnTo>
                  <a:lnTo>
                    <a:pt x="0" y="0"/>
                  </a:lnTo>
                  <a:lnTo>
                    <a:pt x="0" y="3594"/>
                  </a:lnTo>
                  <a:lnTo>
                    <a:pt x="0" y="1581365"/>
                  </a:lnTo>
                  <a:lnTo>
                    <a:pt x="0" y="1584972"/>
                  </a:lnTo>
                  <a:lnTo>
                    <a:pt x="3606" y="1584972"/>
                  </a:lnTo>
                  <a:lnTo>
                    <a:pt x="83743" y="1584972"/>
                  </a:lnTo>
                  <a:lnTo>
                    <a:pt x="83743" y="1579765"/>
                  </a:lnTo>
                  <a:lnTo>
                    <a:pt x="83807" y="1583766"/>
                  </a:lnTo>
                  <a:lnTo>
                    <a:pt x="83743" y="1584972"/>
                  </a:lnTo>
                  <a:lnTo>
                    <a:pt x="83693" y="1586166"/>
                  </a:lnTo>
                  <a:lnTo>
                    <a:pt x="83502" y="1588566"/>
                  </a:lnTo>
                  <a:lnTo>
                    <a:pt x="74231" y="1619770"/>
                  </a:lnTo>
                  <a:lnTo>
                    <a:pt x="155422" y="1584972"/>
                  </a:lnTo>
                  <a:lnTo>
                    <a:pt x="163842" y="1581365"/>
                  </a:lnTo>
                  <a:lnTo>
                    <a:pt x="155448" y="1577771"/>
                  </a:lnTo>
                  <a:lnTo>
                    <a:pt x="74231" y="1542961"/>
                  </a:lnTo>
                  <a:lnTo>
                    <a:pt x="83705" y="1577771"/>
                  </a:lnTo>
                  <a:lnTo>
                    <a:pt x="7200" y="1577771"/>
                  </a:lnTo>
                  <a:lnTo>
                    <a:pt x="7200" y="7200"/>
                  </a:lnTo>
                  <a:lnTo>
                    <a:pt x="182333" y="7200"/>
                  </a:lnTo>
                  <a:lnTo>
                    <a:pt x="182333" y="3594"/>
                  </a:lnTo>
                  <a:lnTo>
                    <a:pt x="182333" y="0"/>
                  </a:lnTo>
                  <a:close/>
                </a:path>
                <a:path w="5855970" h="2012950">
                  <a:moveTo>
                    <a:pt x="1988134" y="6146"/>
                  </a:moveTo>
                  <a:lnTo>
                    <a:pt x="1576730" y="6146"/>
                  </a:lnTo>
                  <a:lnTo>
                    <a:pt x="1573136" y="6146"/>
                  </a:lnTo>
                  <a:lnTo>
                    <a:pt x="1573136" y="9753"/>
                  </a:lnTo>
                  <a:lnTo>
                    <a:pt x="1573136" y="1510499"/>
                  </a:lnTo>
                  <a:lnTo>
                    <a:pt x="1573136" y="1545564"/>
                  </a:lnTo>
                  <a:lnTo>
                    <a:pt x="1573123" y="1510487"/>
                  </a:lnTo>
                  <a:lnTo>
                    <a:pt x="1538325" y="1500987"/>
                  </a:lnTo>
                  <a:lnTo>
                    <a:pt x="1576730" y="1590598"/>
                  </a:lnTo>
                  <a:lnTo>
                    <a:pt x="1596021" y="1545564"/>
                  </a:lnTo>
                  <a:lnTo>
                    <a:pt x="1615135" y="1500987"/>
                  </a:lnTo>
                  <a:lnTo>
                    <a:pt x="1612734" y="1502143"/>
                  </a:lnTo>
                  <a:lnTo>
                    <a:pt x="1580337" y="1510487"/>
                  </a:lnTo>
                  <a:lnTo>
                    <a:pt x="1580337" y="13347"/>
                  </a:lnTo>
                  <a:lnTo>
                    <a:pt x="1988134" y="13347"/>
                  </a:lnTo>
                  <a:lnTo>
                    <a:pt x="1988134" y="9753"/>
                  </a:lnTo>
                  <a:lnTo>
                    <a:pt x="1988134" y="6146"/>
                  </a:lnTo>
                  <a:close/>
                </a:path>
                <a:path w="5855970" h="2012950">
                  <a:moveTo>
                    <a:pt x="4302264" y="1923161"/>
                  </a:moveTo>
                  <a:lnTo>
                    <a:pt x="4266260" y="1932724"/>
                  </a:lnTo>
                  <a:lnTo>
                    <a:pt x="4267454" y="1932673"/>
                  </a:lnTo>
                  <a:lnTo>
                    <a:pt x="4267466" y="1720024"/>
                  </a:lnTo>
                  <a:lnTo>
                    <a:pt x="4260266" y="1720024"/>
                  </a:lnTo>
                  <a:lnTo>
                    <a:pt x="4260266" y="1932673"/>
                  </a:lnTo>
                  <a:lnTo>
                    <a:pt x="4260266" y="1967738"/>
                  </a:lnTo>
                  <a:lnTo>
                    <a:pt x="4260253" y="1932673"/>
                  </a:lnTo>
                  <a:lnTo>
                    <a:pt x="4259059" y="1932609"/>
                  </a:lnTo>
                  <a:lnTo>
                    <a:pt x="4256659" y="1932419"/>
                  </a:lnTo>
                  <a:lnTo>
                    <a:pt x="4225455" y="1923161"/>
                  </a:lnTo>
                  <a:lnTo>
                    <a:pt x="4263860" y="2012772"/>
                  </a:lnTo>
                  <a:lnTo>
                    <a:pt x="4283164" y="1967738"/>
                  </a:lnTo>
                  <a:lnTo>
                    <a:pt x="4302264" y="1923161"/>
                  </a:lnTo>
                  <a:close/>
                </a:path>
                <a:path w="5855970" h="2012950">
                  <a:moveTo>
                    <a:pt x="4302264" y="1285773"/>
                  </a:moveTo>
                  <a:lnTo>
                    <a:pt x="4283164" y="1241196"/>
                  </a:lnTo>
                  <a:lnTo>
                    <a:pt x="4263860" y="1196162"/>
                  </a:lnTo>
                  <a:lnTo>
                    <a:pt x="4225468" y="1285773"/>
                  </a:lnTo>
                  <a:lnTo>
                    <a:pt x="4227868" y="1284605"/>
                  </a:lnTo>
                  <a:lnTo>
                    <a:pt x="4230255" y="1283525"/>
                  </a:lnTo>
                  <a:lnTo>
                    <a:pt x="4260253" y="1276261"/>
                  </a:lnTo>
                  <a:lnTo>
                    <a:pt x="4260266" y="1241196"/>
                  </a:lnTo>
                  <a:lnTo>
                    <a:pt x="4260266" y="1276261"/>
                  </a:lnTo>
                  <a:lnTo>
                    <a:pt x="4260266" y="1488909"/>
                  </a:lnTo>
                  <a:lnTo>
                    <a:pt x="4267466" y="1488909"/>
                  </a:lnTo>
                  <a:lnTo>
                    <a:pt x="4267454" y="1276261"/>
                  </a:lnTo>
                  <a:lnTo>
                    <a:pt x="4299864" y="1284605"/>
                  </a:lnTo>
                  <a:lnTo>
                    <a:pt x="4302264" y="1285773"/>
                  </a:lnTo>
                  <a:close/>
                </a:path>
                <a:path w="5855970" h="2012950">
                  <a:moveTo>
                    <a:pt x="5855398" y="1202563"/>
                  </a:moveTo>
                  <a:lnTo>
                    <a:pt x="5836297" y="1157986"/>
                  </a:lnTo>
                  <a:lnTo>
                    <a:pt x="5816993" y="1112951"/>
                  </a:lnTo>
                  <a:lnTo>
                    <a:pt x="5778589" y="1202563"/>
                  </a:lnTo>
                  <a:lnTo>
                    <a:pt x="5780989" y="1201394"/>
                  </a:lnTo>
                  <a:lnTo>
                    <a:pt x="5783377" y="1200315"/>
                  </a:lnTo>
                  <a:lnTo>
                    <a:pt x="5813387" y="1193063"/>
                  </a:lnTo>
                  <a:lnTo>
                    <a:pt x="5813387" y="1431899"/>
                  </a:lnTo>
                  <a:lnTo>
                    <a:pt x="5820588" y="1431899"/>
                  </a:lnTo>
                  <a:lnTo>
                    <a:pt x="5820588" y="1193063"/>
                  </a:lnTo>
                  <a:lnTo>
                    <a:pt x="5821781" y="1193114"/>
                  </a:lnTo>
                  <a:lnTo>
                    <a:pt x="5852985" y="1201394"/>
                  </a:lnTo>
                  <a:lnTo>
                    <a:pt x="5855398" y="120256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56768" y="3789758"/>
              <a:ext cx="76809" cy="24960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96681" y="3986212"/>
              <a:ext cx="0" cy="942975"/>
            </a:xfrm>
            <a:custGeom>
              <a:avLst/>
              <a:gdLst/>
              <a:ahLst/>
              <a:cxnLst/>
              <a:rect l="l" t="t" r="r" b="b"/>
              <a:pathLst>
                <a:path h="942975">
                  <a:moveTo>
                    <a:pt x="0" y="0"/>
                  </a:moveTo>
                  <a:lnTo>
                    <a:pt x="0" y="942962"/>
                  </a:lnTo>
                </a:path>
              </a:pathLst>
            </a:custGeom>
            <a:ln w="72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0946" y="4337514"/>
              <a:ext cx="0" cy="591820"/>
            </a:xfrm>
            <a:custGeom>
              <a:avLst/>
              <a:gdLst/>
              <a:ahLst/>
              <a:cxnLst/>
              <a:rect l="l" t="t" r="r" b="b"/>
              <a:pathLst>
                <a:path h="591820">
                  <a:moveTo>
                    <a:pt x="0" y="0"/>
                  </a:moveTo>
                  <a:lnTo>
                    <a:pt x="0" y="591667"/>
                  </a:lnTo>
                </a:path>
              </a:pathLst>
            </a:custGeom>
            <a:ln w="72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8220" y="4699707"/>
              <a:ext cx="1291590" cy="76835"/>
            </a:xfrm>
            <a:custGeom>
              <a:avLst/>
              <a:gdLst/>
              <a:ahLst/>
              <a:cxnLst/>
              <a:rect l="l" t="t" r="r" b="b"/>
              <a:pathLst>
                <a:path w="1291589" h="76835">
                  <a:moveTo>
                    <a:pt x="320484" y="34810"/>
                  </a:moveTo>
                  <a:lnTo>
                    <a:pt x="80098" y="34810"/>
                  </a:lnTo>
                  <a:lnTo>
                    <a:pt x="80162" y="33604"/>
                  </a:lnTo>
                  <a:lnTo>
                    <a:pt x="89611" y="0"/>
                  </a:lnTo>
                  <a:lnTo>
                    <a:pt x="0" y="38404"/>
                  </a:lnTo>
                  <a:lnTo>
                    <a:pt x="89611" y="76809"/>
                  </a:lnTo>
                  <a:lnTo>
                    <a:pt x="88442" y="74409"/>
                  </a:lnTo>
                  <a:lnTo>
                    <a:pt x="87363" y="72009"/>
                  </a:lnTo>
                  <a:lnTo>
                    <a:pt x="80098" y="42011"/>
                  </a:lnTo>
                  <a:lnTo>
                    <a:pt x="320484" y="42011"/>
                  </a:lnTo>
                  <a:lnTo>
                    <a:pt x="320484" y="34810"/>
                  </a:lnTo>
                  <a:close/>
                </a:path>
                <a:path w="1291589" h="76835">
                  <a:moveTo>
                    <a:pt x="1291183" y="38404"/>
                  </a:moveTo>
                  <a:lnTo>
                    <a:pt x="1282788" y="34810"/>
                  </a:lnTo>
                  <a:lnTo>
                    <a:pt x="1201572" y="12"/>
                  </a:lnTo>
                  <a:lnTo>
                    <a:pt x="1202740" y="2413"/>
                  </a:lnTo>
                  <a:lnTo>
                    <a:pt x="1211033" y="34810"/>
                  </a:lnTo>
                  <a:lnTo>
                    <a:pt x="970699" y="34810"/>
                  </a:lnTo>
                  <a:lnTo>
                    <a:pt x="970699" y="42011"/>
                  </a:lnTo>
                  <a:lnTo>
                    <a:pt x="1211072" y="42011"/>
                  </a:lnTo>
                  <a:lnTo>
                    <a:pt x="1211072" y="36817"/>
                  </a:lnTo>
                  <a:lnTo>
                    <a:pt x="1211135" y="40817"/>
                  </a:lnTo>
                  <a:lnTo>
                    <a:pt x="1211072" y="42011"/>
                  </a:lnTo>
                  <a:lnTo>
                    <a:pt x="1211021" y="43218"/>
                  </a:lnTo>
                  <a:lnTo>
                    <a:pt x="1210830" y="45605"/>
                  </a:lnTo>
                  <a:lnTo>
                    <a:pt x="1201572" y="76809"/>
                  </a:lnTo>
                  <a:lnTo>
                    <a:pt x="1282763" y="42011"/>
                  </a:lnTo>
                  <a:lnTo>
                    <a:pt x="1291183" y="3840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23748" y="5191807"/>
            <a:ext cx="4008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2.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Write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description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pair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carpenter’s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pincers.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84344" y="5191807"/>
            <a:ext cx="6781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400" b="1" i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7098" y="7971470"/>
            <a:ext cx="7055484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4598035" algn="l"/>
              </a:tabLst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3.</a:t>
            </a:r>
            <a:r>
              <a:rPr sz="1400" b="1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one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pincer.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Include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reference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mechanical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advantage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class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one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lever.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Include</a:t>
            </a:r>
            <a:r>
              <a:rPr sz="1400" spc="-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labelled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diagram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support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answer.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400" b="1" i="1" spc="-1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75585" y="4160936"/>
            <a:ext cx="8769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676767"/>
                </a:solidFill>
                <a:latin typeface="Arial"/>
                <a:cs typeface="Arial"/>
              </a:rPr>
              <a:t>V.Ryan</a:t>
            </a:r>
            <a:r>
              <a:rPr sz="1000" spc="-2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76767"/>
                </a:solidFill>
                <a:latin typeface="Arial"/>
                <a:cs typeface="Arial"/>
              </a:rPr>
              <a:t>©</a:t>
            </a:r>
            <a:r>
              <a:rPr sz="1000" spc="-20" dirty="0">
                <a:solidFill>
                  <a:srgbClr val="676767"/>
                </a:solidFill>
                <a:latin typeface="Arial"/>
                <a:cs typeface="Arial"/>
              </a:rPr>
              <a:t> 2024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660" y="88376"/>
            <a:ext cx="5697855" cy="47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CARPENTER’S</a:t>
            </a:r>
            <a:r>
              <a:rPr sz="1600" b="1" u="sng" spc="-1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PINCERS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EXAMINATION QUESTIONS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960"/>
              </a:spcBef>
              <a:tabLst>
                <a:tab pos="2066289" algn="l"/>
                <a:tab pos="3948429" algn="l"/>
              </a:tabLst>
            </a:pPr>
            <a:r>
              <a:rPr sz="550" spc="10" dirty="0">
                <a:solidFill>
                  <a:srgbClr val="151616"/>
                </a:solidFill>
                <a:latin typeface="Arial"/>
                <a:cs typeface="Arial"/>
              </a:rPr>
              <a:t>WORLD</a:t>
            </a:r>
            <a:r>
              <a:rPr sz="550" spc="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10" dirty="0">
                <a:solidFill>
                  <a:srgbClr val="151616"/>
                </a:solidFill>
                <a:latin typeface="Arial"/>
                <a:cs typeface="Arial"/>
              </a:rPr>
              <a:t>ASSOCIATION</a:t>
            </a:r>
            <a:r>
              <a:rPr sz="550" spc="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550" spc="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550" spc="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825" u="sng" baseline="10101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sz="825" spc="15" baseline="10101" dirty="0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©</a:t>
            </a:r>
            <a:r>
              <a:rPr sz="825" spc="22" baseline="1010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2024</a:t>
            </a:r>
            <a:r>
              <a:rPr sz="825" spc="742" baseline="1010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825" spc="22" baseline="1010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825" spc="22" baseline="1010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25" spc="-30" baseline="10101" dirty="0">
                <a:solidFill>
                  <a:srgbClr val="151616"/>
                </a:solidFill>
                <a:latin typeface="Arial"/>
                <a:cs typeface="Arial"/>
              </a:rPr>
              <a:t>2024</a:t>
            </a:r>
            <a:endParaRPr sz="825" baseline="10101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233" y="639482"/>
            <a:ext cx="6196965" cy="423545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marL="421640">
              <a:lnSpc>
                <a:spcPct val="100000"/>
              </a:lnSpc>
              <a:spcBef>
                <a:spcPts val="990"/>
              </a:spcBef>
            </a:pP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4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200" spc="12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https://www.technologystudent.com/equip_ﬂsh/pincer1.html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723" y="1197023"/>
            <a:ext cx="667702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4.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Using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diagram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below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reference,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why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pincer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regarded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class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one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lever?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sz="1400" b="1" i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46604" y="2070505"/>
            <a:ext cx="3870960" cy="2845435"/>
            <a:chOff x="2146604" y="2070505"/>
            <a:chExt cx="3870960" cy="284543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7836" y="3005109"/>
              <a:ext cx="1866633" cy="190957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6604" y="2070505"/>
              <a:ext cx="3870927" cy="28453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33211" y="3963085"/>
              <a:ext cx="291465" cy="291465"/>
            </a:xfrm>
            <a:custGeom>
              <a:avLst/>
              <a:gdLst/>
              <a:ahLst/>
              <a:cxnLst/>
              <a:rect l="l" t="t" r="r" b="b"/>
              <a:pathLst>
                <a:path w="291464" h="291464">
                  <a:moveTo>
                    <a:pt x="124040" y="0"/>
                  </a:moveTo>
                  <a:lnTo>
                    <a:pt x="79135" y="14216"/>
                  </a:lnTo>
                  <a:lnTo>
                    <a:pt x="42235" y="40780"/>
                  </a:lnTo>
                  <a:lnTo>
                    <a:pt x="15383" y="76943"/>
                  </a:lnTo>
                  <a:lnTo>
                    <a:pt x="624" y="119951"/>
                  </a:lnTo>
                  <a:lnTo>
                    <a:pt x="0" y="167055"/>
                  </a:lnTo>
                  <a:lnTo>
                    <a:pt x="14216" y="211961"/>
                  </a:lnTo>
                  <a:lnTo>
                    <a:pt x="40780" y="248861"/>
                  </a:lnTo>
                  <a:lnTo>
                    <a:pt x="76943" y="275713"/>
                  </a:lnTo>
                  <a:lnTo>
                    <a:pt x="119951" y="290472"/>
                  </a:lnTo>
                  <a:lnTo>
                    <a:pt x="167055" y="291096"/>
                  </a:lnTo>
                  <a:lnTo>
                    <a:pt x="211961" y="276879"/>
                  </a:lnTo>
                  <a:lnTo>
                    <a:pt x="248861" y="250312"/>
                  </a:lnTo>
                  <a:lnTo>
                    <a:pt x="275713" y="214148"/>
                  </a:lnTo>
                  <a:lnTo>
                    <a:pt x="290472" y="171140"/>
                  </a:lnTo>
                  <a:lnTo>
                    <a:pt x="291096" y="124040"/>
                  </a:lnTo>
                  <a:lnTo>
                    <a:pt x="276874" y="79135"/>
                  </a:lnTo>
                  <a:lnTo>
                    <a:pt x="250306" y="42235"/>
                  </a:lnTo>
                  <a:lnTo>
                    <a:pt x="214144" y="15383"/>
                  </a:lnTo>
                  <a:lnTo>
                    <a:pt x="171138" y="624"/>
                  </a:lnTo>
                  <a:lnTo>
                    <a:pt x="124040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06025" y="3061484"/>
              <a:ext cx="219443" cy="3810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51769" y="3259627"/>
              <a:ext cx="530326" cy="33523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051770" y="3259624"/>
              <a:ext cx="530860" cy="335280"/>
            </a:xfrm>
            <a:custGeom>
              <a:avLst/>
              <a:gdLst/>
              <a:ahLst/>
              <a:cxnLst/>
              <a:rect l="l" t="t" r="r" b="b"/>
              <a:pathLst>
                <a:path w="530860" h="335279">
                  <a:moveTo>
                    <a:pt x="25783" y="197703"/>
                  </a:moveTo>
                  <a:lnTo>
                    <a:pt x="442559" y="4104"/>
                  </a:lnTo>
                  <a:lnTo>
                    <a:pt x="459761" y="0"/>
                  </a:lnTo>
                  <a:lnTo>
                    <a:pt x="476673" y="2718"/>
                  </a:lnTo>
                  <a:lnTo>
                    <a:pt x="491349" y="11550"/>
                  </a:lnTo>
                  <a:lnTo>
                    <a:pt x="501843" y="25783"/>
                  </a:lnTo>
                  <a:lnTo>
                    <a:pt x="526214" y="78259"/>
                  </a:lnTo>
                  <a:lnTo>
                    <a:pt x="530321" y="95459"/>
                  </a:lnTo>
                  <a:lnTo>
                    <a:pt x="527606" y="112367"/>
                  </a:lnTo>
                  <a:lnTo>
                    <a:pt x="518779" y="127039"/>
                  </a:lnTo>
                  <a:lnTo>
                    <a:pt x="504548" y="137530"/>
                  </a:lnTo>
                  <a:lnTo>
                    <a:pt x="87759" y="331129"/>
                  </a:lnTo>
                  <a:lnTo>
                    <a:pt x="70560" y="335234"/>
                  </a:lnTo>
                  <a:lnTo>
                    <a:pt x="53652" y="332515"/>
                  </a:lnTo>
                  <a:lnTo>
                    <a:pt x="38980" y="323684"/>
                  </a:lnTo>
                  <a:lnTo>
                    <a:pt x="28488" y="309450"/>
                  </a:lnTo>
                  <a:lnTo>
                    <a:pt x="4104" y="256974"/>
                  </a:lnTo>
                  <a:lnTo>
                    <a:pt x="0" y="239780"/>
                  </a:lnTo>
                  <a:lnTo>
                    <a:pt x="2718" y="222871"/>
                  </a:lnTo>
                  <a:lnTo>
                    <a:pt x="11550" y="208196"/>
                  </a:lnTo>
                  <a:lnTo>
                    <a:pt x="25783" y="197703"/>
                  </a:lnTo>
                  <a:close/>
                </a:path>
              </a:pathLst>
            </a:custGeom>
            <a:ln w="7200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 rot="20160000">
            <a:off x="3084789" y="3372187"/>
            <a:ext cx="449323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20" dirty="0">
                <a:solidFill>
                  <a:srgbClr val="676767"/>
                </a:solidFill>
                <a:latin typeface="Arial"/>
                <a:cs typeface="Arial"/>
              </a:rPr>
              <a:t>RYANMA</a:t>
            </a:r>
            <a:r>
              <a:rPr sz="900" spc="-30" baseline="4629" dirty="0">
                <a:solidFill>
                  <a:srgbClr val="676767"/>
                </a:solidFill>
                <a:latin typeface="Arial"/>
                <a:cs typeface="Arial"/>
              </a:rPr>
              <a:t>TIC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20160000">
            <a:off x="3115393" y="3439902"/>
            <a:ext cx="440602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0"/>
              </a:lnSpc>
            </a:pPr>
            <a:r>
              <a:rPr sz="450" i="1" dirty="0">
                <a:solidFill>
                  <a:srgbClr val="676767"/>
                </a:solidFill>
                <a:latin typeface="Arial"/>
                <a:cs typeface="Arial"/>
              </a:rPr>
              <a:t>Made</a:t>
            </a:r>
            <a:r>
              <a:rPr sz="450" i="1" spc="-25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450" i="1" dirty="0">
                <a:solidFill>
                  <a:srgbClr val="676767"/>
                </a:solidFill>
                <a:latin typeface="Arial"/>
                <a:cs typeface="Arial"/>
              </a:rPr>
              <a:t>in</a:t>
            </a:r>
            <a:r>
              <a:rPr sz="450" i="1" spc="-2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675" i="1" spc="-15" baseline="6172" dirty="0">
                <a:solidFill>
                  <a:srgbClr val="676767"/>
                </a:solidFill>
                <a:latin typeface="Arial"/>
                <a:cs typeface="Arial"/>
              </a:rPr>
              <a:t>Keighley</a:t>
            </a:r>
            <a:endParaRPr sz="675" baseline="6172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32209" y="1963785"/>
            <a:ext cx="4517390" cy="3016250"/>
            <a:chOff x="2032209" y="1963785"/>
            <a:chExt cx="4517390" cy="301625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48709" y="1963785"/>
              <a:ext cx="2501895" cy="14624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55121" y="2023945"/>
              <a:ext cx="2404184" cy="139947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46490" y="4510833"/>
              <a:ext cx="613714" cy="39604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46604" y="4512319"/>
              <a:ext cx="613714" cy="39604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33911" y="3698185"/>
              <a:ext cx="2353646" cy="91008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32209" y="3010871"/>
              <a:ext cx="4422838" cy="159756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832709" y="3968183"/>
              <a:ext cx="293370" cy="293370"/>
            </a:xfrm>
            <a:custGeom>
              <a:avLst/>
              <a:gdLst/>
              <a:ahLst/>
              <a:cxnLst/>
              <a:rect l="l" t="t" r="r" b="b"/>
              <a:pathLst>
                <a:path w="293369" h="293370">
                  <a:moveTo>
                    <a:pt x="133114" y="0"/>
                  </a:moveTo>
                  <a:lnTo>
                    <a:pt x="89013" y="11060"/>
                  </a:lnTo>
                  <a:lnTo>
                    <a:pt x="49183" y="36204"/>
                  </a:lnTo>
                  <a:lnTo>
                    <a:pt x="19274" y="72595"/>
                  </a:lnTo>
                  <a:lnTo>
                    <a:pt x="2808" y="114978"/>
                  </a:lnTo>
                  <a:lnTo>
                    <a:pt x="0" y="159930"/>
                  </a:lnTo>
                  <a:lnTo>
                    <a:pt x="11060" y="204032"/>
                  </a:lnTo>
                  <a:lnTo>
                    <a:pt x="36204" y="243862"/>
                  </a:lnTo>
                  <a:lnTo>
                    <a:pt x="72595" y="273771"/>
                  </a:lnTo>
                  <a:lnTo>
                    <a:pt x="114978" y="290237"/>
                  </a:lnTo>
                  <a:lnTo>
                    <a:pt x="159930" y="293045"/>
                  </a:lnTo>
                  <a:lnTo>
                    <a:pt x="204032" y="281984"/>
                  </a:lnTo>
                  <a:lnTo>
                    <a:pt x="243862" y="256841"/>
                  </a:lnTo>
                  <a:lnTo>
                    <a:pt x="273766" y="220450"/>
                  </a:lnTo>
                  <a:lnTo>
                    <a:pt x="290231" y="178067"/>
                  </a:lnTo>
                  <a:lnTo>
                    <a:pt x="293042" y="133114"/>
                  </a:lnTo>
                  <a:lnTo>
                    <a:pt x="281983" y="89013"/>
                  </a:lnTo>
                  <a:lnTo>
                    <a:pt x="256841" y="49183"/>
                  </a:lnTo>
                  <a:lnTo>
                    <a:pt x="220450" y="19274"/>
                  </a:lnTo>
                  <a:lnTo>
                    <a:pt x="178067" y="2808"/>
                  </a:lnTo>
                  <a:lnTo>
                    <a:pt x="133114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00220" y="3915191"/>
              <a:ext cx="217982" cy="3778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47580" y="2827563"/>
              <a:ext cx="2501898" cy="14624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52938" y="2974994"/>
              <a:ext cx="2447748" cy="130998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36300" y="3812862"/>
              <a:ext cx="320107" cy="67835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35246" y="3811811"/>
              <a:ext cx="320108" cy="67835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077694" y="4449958"/>
              <a:ext cx="120650" cy="520700"/>
            </a:xfrm>
            <a:custGeom>
              <a:avLst/>
              <a:gdLst/>
              <a:ahLst/>
              <a:cxnLst/>
              <a:rect l="l" t="t" r="r" b="b"/>
              <a:pathLst>
                <a:path w="120650" h="520700">
                  <a:moveTo>
                    <a:pt x="13793" y="520369"/>
                  </a:moveTo>
                  <a:lnTo>
                    <a:pt x="7029" y="460902"/>
                  </a:lnTo>
                  <a:lnTo>
                    <a:pt x="0" y="322646"/>
                  </a:lnTo>
                  <a:lnTo>
                    <a:pt x="12598" y="165821"/>
                  </a:lnTo>
                  <a:lnTo>
                    <a:pt x="64720" y="50647"/>
                  </a:lnTo>
                  <a:lnTo>
                    <a:pt x="79657" y="36654"/>
                  </a:lnTo>
                  <a:lnTo>
                    <a:pt x="93905" y="23561"/>
                  </a:lnTo>
                  <a:lnTo>
                    <a:pt x="107458" y="11349"/>
                  </a:lnTo>
                  <a:lnTo>
                    <a:pt x="120308" y="0"/>
                  </a:lnTo>
                </a:path>
              </a:pathLst>
            </a:custGeom>
            <a:ln w="1904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41603" y="4913726"/>
              <a:ext cx="1052195" cy="57150"/>
            </a:xfrm>
            <a:custGeom>
              <a:avLst/>
              <a:gdLst/>
              <a:ahLst/>
              <a:cxnLst/>
              <a:rect l="l" t="t" r="r" b="b"/>
              <a:pathLst>
                <a:path w="1052195" h="57150">
                  <a:moveTo>
                    <a:pt x="1051991" y="0"/>
                  </a:moveTo>
                  <a:lnTo>
                    <a:pt x="0" y="0"/>
                  </a:lnTo>
                  <a:lnTo>
                    <a:pt x="0" y="56591"/>
                  </a:lnTo>
                  <a:lnTo>
                    <a:pt x="1051991" y="56591"/>
                  </a:lnTo>
                  <a:lnTo>
                    <a:pt x="1051991" y="0"/>
                  </a:lnTo>
                  <a:close/>
                </a:path>
              </a:pathLst>
            </a:custGeom>
            <a:solidFill>
              <a:srgbClr val="917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80787" y="4421494"/>
              <a:ext cx="50165" cy="53975"/>
            </a:xfrm>
            <a:custGeom>
              <a:avLst/>
              <a:gdLst/>
              <a:ahLst/>
              <a:cxnLst/>
              <a:rect l="l" t="t" r="r" b="b"/>
              <a:pathLst>
                <a:path w="50164" h="53975">
                  <a:moveTo>
                    <a:pt x="7347" y="0"/>
                  </a:moveTo>
                  <a:lnTo>
                    <a:pt x="1860" y="1331"/>
                  </a:lnTo>
                  <a:lnTo>
                    <a:pt x="0" y="6651"/>
                  </a:lnTo>
                  <a:lnTo>
                    <a:pt x="1937" y="14816"/>
                  </a:lnTo>
                  <a:lnTo>
                    <a:pt x="34507" y="50776"/>
                  </a:lnTo>
                  <a:lnTo>
                    <a:pt x="42442" y="53511"/>
                  </a:lnTo>
                  <a:lnTo>
                    <a:pt x="47923" y="52181"/>
                  </a:lnTo>
                  <a:lnTo>
                    <a:pt x="49790" y="46854"/>
                  </a:lnTo>
                  <a:lnTo>
                    <a:pt x="47853" y="38686"/>
                  </a:lnTo>
                  <a:lnTo>
                    <a:pt x="15283" y="2731"/>
                  </a:lnTo>
                  <a:lnTo>
                    <a:pt x="7347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62104" y="3660721"/>
              <a:ext cx="247650" cy="857885"/>
            </a:xfrm>
            <a:custGeom>
              <a:avLst/>
              <a:gdLst/>
              <a:ahLst/>
              <a:cxnLst/>
              <a:rect l="l" t="t" r="r" b="b"/>
              <a:pathLst>
                <a:path w="247650" h="857885">
                  <a:moveTo>
                    <a:pt x="170446" y="770813"/>
                  </a:moveTo>
                  <a:lnTo>
                    <a:pt x="215404" y="857326"/>
                  </a:lnTo>
                  <a:lnTo>
                    <a:pt x="230730" y="812647"/>
                  </a:lnTo>
                  <a:lnTo>
                    <a:pt x="208902" y="812647"/>
                  </a:lnTo>
                  <a:lnTo>
                    <a:pt x="205922" y="777748"/>
                  </a:lnTo>
                  <a:lnTo>
                    <a:pt x="172923" y="771804"/>
                  </a:lnTo>
                  <a:lnTo>
                    <a:pt x="170446" y="770813"/>
                  </a:lnTo>
                  <a:close/>
                </a:path>
                <a:path w="247650" h="857885">
                  <a:moveTo>
                    <a:pt x="212256" y="777268"/>
                  </a:moveTo>
                  <a:lnTo>
                    <a:pt x="209461" y="777532"/>
                  </a:lnTo>
                  <a:lnTo>
                    <a:pt x="207060" y="777684"/>
                  </a:lnTo>
                  <a:lnTo>
                    <a:pt x="205919" y="777714"/>
                  </a:lnTo>
                  <a:lnTo>
                    <a:pt x="208902" y="812647"/>
                  </a:lnTo>
                  <a:lnTo>
                    <a:pt x="215226" y="812177"/>
                  </a:lnTo>
                  <a:lnTo>
                    <a:pt x="212256" y="777268"/>
                  </a:lnTo>
                  <a:close/>
                </a:path>
                <a:path w="247650" h="857885">
                  <a:moveTo>
                    <a:pt x="247040" y="765098"/>
                  </a:moveTo>
                  <a:lnTo>
                    <a:pt x="212282" y="777265"/>
                  </a:lnTo>
                  <a:lnTo>
                    <a:pt x="212297" y="777748"/>
                  </a:lnTo>
                  <a:lnTo>
                    <a:pt x="215226" y="812177"/>
                  </a:lnTo>
                  <a:lnTo>
                    <a:pt x="208902" y="812647"/>
                  </a:lnTo>
                  <a:lnTo>
                    <a:pt x="230730" y="812647"/>
                  </a:lnTo>
                  <a:lnTo>
                    <a:pt x="247040" y="765098"/>
                  </a:lnTo>
                  <a:close/>
                </a:path>
                <a:path w="247650" h="857885">
                  <a:moveTo>
                    <a:pt x="205919" y="777714"/>
                  </a:moveTo>
                  <a:lnTo>
                    <a:pt x="204660" y="777748"/>
                  </a:lnTo>
                  <a:lnTo>
                    <a:pt x="205922" y="777748"/>
                  </a:lnTo>
                  <a:close/>
                </a:path>
                <a:path w="247650" h="857885">
                  <a:moveTo>
                    <a:pt x="5753" y="0"/>
                  </a:moveTo>
                  <a:lnTo>
                    <a:pt x="0" y="2692"/>
                  </a:lnTo>
                  <a:lnTo>
                    <a:pt x="1981" y="6985"/>
                  </a:lnTo>
                  <a:lnTo>
                    <a:pt x="4368" y="12306"/>
                  </a:lnTo>
                  <a:lnTo>
                    <a:pt x="21971" y="53314"/>
                  </a:lnTo>
                  <a:lnTo>
                    <a:pt x="41910" y="103136"/>
                  </a:lnTo>
                  <a:lnTo>
                    <a:pt x="57543" y="144576"/>
                  </a:lnTo>
                  <a:lnTo>
                    <a:pt x="74498" y="192024"/>
                  </a:lnTo>
                  <a:lnTo>
                    <a:pt x="92303" y="245021"/>
                  </a:lnTo>
                  <a:lnTo>
                    <a:pt x="110490" y="303110"/>
                  </a:lnTo>
                  <a:lnTo>
                    <a:pt x="128587" y="365798"/>
                  </a:lnTo>
                  <a:lnTo>
                    <a:pt x="146113" y="432650"/>
                  </a:lnTo>
                  <a:lnTo>
                    <a:pt x="162610" y="503174"/>
                  </a:lnTo>
                  <a:lnTo>
                    <a:pt x="177609" y="576897"/>
                  </a:lnTo>
                  <a:lnTo>
                    <a:pt x="184404" y="614819"/>
                  </a:lnTo>
                  <a:lnTo>
                    <a:pt x="190639" y="653376"/>
                  </a:lnTo>
                  <a:lnTo>
                    <a:pt x="196265" y="692480"/>
                  </a:lnTo>
                  <a:lnTo>
                    <a:pt x="201218" y="732104"/>
                  </a:lnTo>
                  <a:lnTo>
                    <a:pt x="205492" y="772706"/>
                  </a:lnTo>
                  <a:lnTo>
                    <a:pt x="205919" y="777714"/>
                  </a:lnTo>
                  <a:lnTo>
                    <a:pt x="207060" y="777684"/>
                  </a:lnTo>
                  <a:lnTo>
                    <a:pt x="209461" y="777532"/>
                  </a:lnTo>
                  <a:lnTo>
                    <a:pt x="212256" y="777268"/>
                  </a:lnTo>
                  <a:lnTo>
                    <a:pt x="211716" y="771042"/>
                  </a:lnTo>
                  <a:lnTo>
                    <a:pt x="207530" y="731380"/>
                  </a:lnTo>
                  <a:lnTo>
                    <a:pt x="202552" y="691642"/>
                  </a:lnTo>
                  <a:lnTo>
                    <a:pt x="196913" y="652411"/>
                  </a:lnTo>
                  <a:lnTo>
                    <a:pt x="190652" y="613765"/>
                  </a:lnTo>
                  <a:lnTo>
                    <a:pt x="183845" y="575741"/>
                  </a:lnTo>
                  <a:lnTo>
                    <a:pt x="168808" y="501815"/>
                  </a:lnTo>
                  <a:lnTo>
                    <a:pt x="152273" y="431114"/>
                  </a:lnTo>
                  <a:lnTo>
                    <a:pt x="134696" y="364121"/>
                  </a:lnTo>
                  <a:lnTo>
                    <a:pt x="116560" y="301282"/>
                  </a:lnTo>
                  <a:lnTo>
                    <a:pt x="98336" y="243065"/>
                  </a:lnTo>
                  <a:lnTo>
                    <a:pt x="80492" y="189941"/>
                  </a:lnTo>
                  <a:lnTo>
                    <a:pt x="63500" y="142379"/>
                  </a:lnTo>
                  <a:lnTo>
                    <a:pt x="47828" y="100850"/>
                  </a:lnTo>
                  <a:lnTo>
                    <a:pt x="27825" y="50876"/>
                  </a:lnTo>
                  <a:lnTo>
                    <a:pt x="10172" y="9728"/>
                  </a:lnTo>
                  <a:lnTo>
                    <a:pt x="7759" y="4368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572352" y="6808867"/>
            <a:ext cx="3813810" cy="742950"/>
            <a:chOff x="1572352" y="6808867"/>
            <a:chExt cx="3813810" cy="742950"/>
          </a:xfrm>
        </p:grpSpPr>
        <p:sp>
          <p:nvSpPr>
            <p:cNvPr id="37" name="object 37"/>
            <p:cNvSpPr/>
            <p:nvPr/>
          </p:nvSpPr>
          <p:spPr>
            <a:xfrm>
              <a:off x="2548052" y="6916234"/>
              <a:ext cx="715010" cy="619125"/>
            </a:xfrm>
            <a:custGeom>
              <a:avLst/>
              <a:gdLst/>
              <a:ahLst/>
              <a:cxnLst/>
              <a:rect l="l" t="t" r="r" b="b"/>
              <a:pathLst>
                <a:path w="715010" h="619125">
                  <a:moveTo>
                    <a:pt x="357250" y="0"/>
                  </a:moveTo>
                  <a:lnTo>
                    <a:pt x="0" y="618769"/>
                  </a:lnTo>
                  <a:lnTo>
                    <a:pt x="714501" y="618769"/>
                  </a:lnTo>
                  <a:lnTo>
                    <a:pt x="357250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72352" y="6808867"/>
              <a:ext cx="3813810" cy="107950"/>
            </a:xfrm>
            <a:custGeom>
              <a:avLst/>
              <a:gdLst/>
              <a:ahLst/>
              <a:cxnLst/>
              <a:rect l="l" t="t" r="r" b="b"/>
              <a:pathLst>
                <a:path w="3813810" h="107950">
                  <a:moveTo>
                    <a:pt x="3813365" y="0"/>
                  </a:moveTo>
                  <a:lnTo>
                    <a:pt x="0" y="0"/>
                  </a:lnTo>
                  <a:lnTo>
                    <a:pt x="0" y="107353"/>
                  </a:lnTo>
                  <a:lnTo>
                    <a:pt x="3813365" y="107353"/>
                  </a:lnTo>
                  <a:lnTo>
                    <a:pt x="3813365" y="0"/>
                  </a:lnTo>
                  <a:close/>
                </a:path>
              </a:pathLst>
            </a:custGeom>
            <a:solidFill>
              <a:srgbClr val="0D5E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062266" y="6975840"/>
              <a:ext cx="83820" cy="575945"/>
            </a:xfrm>
            <a:custGeom>
              <a:avLst/>
              <a:gdLst/>
              <a:ahLst/>
              <a:cxnLst/>
              <a:rect l="l" t="t" r="r" b="b"/>
              <a:pathLst>
                <a:path w="83819" h="575945">
                  <a:moveTo>
                    <a:pt x="45796" y="0"/>
                  </a:moveTo>
                  <a:lnTo>
                    <a:pt x="37947" y="0"/>
                  </a:lnTo>
                  <a:lnTo>
                    <a:pt x="37947" y="488518"/>
                  </a:lnTo>
                  <a:lnTo>
                    <a:pt x="28521" y="487532"/>
                  </a:lnTo>
                  <a:lnTo>
                    <a:pt x="19069" y="485471"/>
                  </a:lnTo>
                  <a:lnTo>
                    <a:pt x="9569" y="482337"/>
                  </a:lnTo>
                  <a:lnTo>
                    <a:pt x="0" y="478129"/>
                  </a:lnTo>
                  <a:lnTo>
                    <a:pt x="41871" y="575830"/>
                  </a:lnTo>
                  <a:lnTo>
                    <a:pt x="83743" y="478129"/>
                  </a:lnTo>
                  <a:lnTo>
                    <a:pt x="74174" y="482337"/>
                  </a:lnTo>
                  <a:lnTo>
                    <a:pt x="64674" y="485471"/>
                  </a:lnTo>
                  <a:lnTo>
                    <a:pt x="55222" y="487532"/>
                  </a:lnTo>
                  <a:lnTo>
                    <a:pt x="45796" y="488518"/>
                  </a:lnTo>
                  <a:lnTo>
                    <a:pt x="45796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5040280" y="6184254"/>
            <a:ext cx="83820" cy="575945"/>
          </a:xfrm>
          <a:custGeom>
            <a:avLst/>
            <a:gdLst/>
            <a:ahLst/>
            <a:cxnLst/>
            <a:rect l="l" t="t" r="r" b="b"/>
            <a:pathLst>
              <a:path w="83820" h="575945">
                <a:moveTo>
                  <a:pt x="45796" y="0"/>
                </a:moveTo>
                <a:lnTo>
                  <a:pt x="37947" y="0"/>
                </a:lnTo>
                <a:lnTo>
                  <a:pt x="37947" y="488518"/>
                </a:lnTo>
                <a:lnTo>
                  <a:pt x="28521" y="487534"/>
                </a:lnTo>
                <a:lnTo>
                  <a:pt x="19069" y="485476"/>
                </a:lnTo>
                <a:lnTo>
                  <a:pt x="9569" y="482342"/>
                </a:lnTo>
                <a:lnTo>
                  <a:pt x="0" y="478129"/>
                </a:lnTo>
                <a:lnTo>
                  <a:pt x="41871" y="575830"/>
                </a:lnTo>
                <a:lnTo>
                  <a:pt x="83743" y="478129"/>
                </a:lnTo>
                <a:lnTo>
                  <a:pt x="74174" y="482337"/>
                </a:lnTo>
                <a:lnTo>
                  <a:pt x="64674" y="485471"/>
                </a:lnTo>
                <a:lnTo>
                  <a:pt x="55222" y="487532"/>
                </a:lnTo>
                <a:lnTo>
                  <a:pt x="45796" y="488518"/>
                </a:lnTo>
                <a:lnTo>
                  <a:pt x="45796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857603" y="5605149"/>
            <a:ext cx="3616960" cy="116459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870585">
              <a:lnSpc>
                <a:spcPct val="100000"/>
              </a:lnSpc>
              <a:spcBef>
                <a:spcPts val="520"/>
              </a:spcBef>
            </a:pPr>
            <a:r>
              <a:rPr sz="1400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CLASS</a:t>
            </a:r>
            <a:r>
              <a:rPr sz="1400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ONE</a:t>
            </a:r>
            <a:r>
              <a:rPr sz="1400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LEVER</a:t>
            </a:r>
            <a:endParaRPr sz="1400">
              <a:latin typeface="Arial"/>
              <a:cs typeface="Arial"/>
            </a:endParaRPr>
          </a:p>
          <a:p>
            <a:pPr marL="2893695">
              <a:lnSpc>
                <a:spcPct val="100000"/>
              </a:lnSpc>
              <a:spcBef>
                <a:spcPts val="420"/>
              </a:spcBef>
            </a:pP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EFFORT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7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LOAD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72537" y="7630093"/>
            <a:ext cx="8972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FULCRUM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87695" y="4650038"/>
            <a:ext cx="98679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EFFORT</a:t>
            </a:r>
            <a:endParaRPr sz="1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39775" y="4054433"/>
            <a:ext cx="68326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0" dirty="0">
                <a:solidFill>
                  <a:srgbClr val="151616"/>
                </a:solidFill>
                <a:latin typeface="Arial"/>
                <a:cs typeface="Arial"/>
              </a:rPr>
              <a:t>LOAD</a:t>
            </a:r>
            <a:endParaRPr sz="1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36368" y="2578325"/>
            <a:ext cx="120586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solidFill>
                  <a:srgbClr val="151616"/>
                </a:solidFill>
                <a:latin typeface="Arial"/>
                <a:cs typeface="Arial"/>
              </a:rPr>
              <a:t>FULCRUM</a:t>
            </a:r>
            <a:endParaRPr sz="19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70305" y="2904639"/>
            <a:ext cx="1615440" cy="1969770"/>
          </a:xfrm>
          <a:custGeom>
            <a:avLst/>
            <a:gdLst/>
            <a:ahLst/>
            <a:cxnLst/>
            <a:rect l="l" t="t" r="r" b="b"/>
            <a:pathLst>
              <a:path w="1615439" h="1969770">
                <a:moveTo>
                  <a:pt x="948702" y="1810981"/>
                </a:moveTo>
                <a:lnTo>
                  <a:pt x="940282" y="1807375"/>
                </a:lnTo>
                <a:lnTo>
                  <a:pt x="859091" y="1772577"/>
                </a:lnTo>
                <a:lnTo>
                  <a:pt x="860247" y="1774977"/>
                </a:lnTo>
                <a:lnTo>
                  <a:pt x="868553" y="1807375"/>
                </a:lnTo>
                <a:lnTo>
                  <a:pt x="7200" y="1807375"/>
                </a:lnTo>
                <a:lnTo>
                  <a:pt x="7200" y="1443126"/>
                </a:lnTo>
                <a:lnTo>
                  <a:pt x="0" y="1443126"/>
                </a:lnTo>
                <a:lnTo>
                  <a:pt x="0" y="1810981"/>
                </a:lnTo>
                <a:lnTo>
                  <a:pt x="0" y="1814576"/>
                </a:lnTo>
                <a:lnTo>
                  <a:pt x="3606" y="1814576"/>
                </a:lnTo>
                <a:lnTo>
                  <a:pt x="868591" y="1814576"/>
                </a:lnTo>
                <a:lnTo>
                  <a:pt x="868591" y="1809381"/>
                </a:lnTo>
                <a:lnTo>
                  <a:pt x="868654" y="1813382"/>
                </a:lnTo>
                <a:lnTo>
                  <a:pt x="868591" y="1814576"/>
                </a:lnTo>
                <a:lnTo>
                  <a:pt x="868540" y="1815782"/>
                </a:lnTo>
                <a:lnTo>
                  <a:pt x="868349" y="1818182"/>
                </a:lnTo>
                <a:lnTo>
                  <a:pt x="859091" y="1849386"/>
                </a:lnTo>
                <a:lnTo>
                  <a:pt x="940308" y="1814576"/>
                </a:lnTo>
                <a:lnTo>
                  <a:pt x="948702" y="1810981"/>
                </a:lnTo>
                <a:close/>
              </a:path>
              <a:path w="1615439" h="1969770">
                <a:moveTo>
                  <a:pt x="1615287" y="1879828"/>
                </a:moveTo>
                <a:lnTo>
                  <a:pt x="1580489" y="1889328"/>
                </a:lnTo>
                <a:lnTo>
                  <a:pt x="1580476" y="0"/>
                </a:lnTo>
                <a:lnTo>
                  <a:pt x="1573276" y="0"/>
                </a:lnTo>
                <a:lnTo>
                  <a:pt x="1573276" y="1889328"/>
                </a:lnTo>
                <a:lnTo>
                  <a:pt x="1572082" y="1889277"/>
                </a:lnTo>
                <a:lnTo>
                  <a:pt x="1538478" y="1879828"/>
                </a:lnTo>
                <a:lnTo>
                  <a:pt x="1576882" y="1969439"/>
                </a:lnTo>
                <a:lnTo>
                  <a:pt x="1596186" y="1924405"/>
                </a:lnTo>
                <a:lnTo>
                  <a:pt x="1615287" y="1879828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840200" y="4705799"/>
            <a:ext cx="1261110" cy="678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 marR="5080" indent="-12700">
              <a:lnSpc>
                <a:spcPct val="152900"/>
              </a:lnSpc>
              <a:spcBef>
                <a:spcPts val="95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SCRAP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WOOD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MATERIAL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231002" y="4903695"/>
            <a:ext cx="586740" cy="76835"/>
          </a:xfrm>
          <a:custGeom>
            <a:avLst/>
            <a:gdLst/>
            <a:ahLst/>
            <a:cxnLst/>
            <a:rect l="l" t="t" r="r" b="b"/>
            <a:pathLst>
              <a:path w="586739" h="76835">
                <a:moveTo>
                  <a:pt x="89611" y="0"/>
                </a:moveTo>
                <a:lnTo>
                  <a:pt x="0" y="38392"/>
                </a:lnTo>
                <a:lnTo>
                  <a:pt x="89611" y="76809"/>
                </a:lnTo>
                <a:lnTo>
                  <a:pt x="88442" y="74396"/>
                </a:lnTo>
                <a:lnTo>
                  <a:pt x="87363" y="71996"/>
                </a:lnTo>
                <a:lnTo>
                  <a:pt x="80105" y="41998"/>
                </a:lnTo>
                <a:lnTo>
                  <a:pt x="45034" y="41998"/>
                </a:lnTo>
                <a:lnTo>
                  <a:pt x="45034" y="34798"/>
                </a:lnTo>
                <a:lnTo>
                  <a:pt x="80104" y="34798"/>
                </a:lnTo>
                <a:lnTo>
                  <a:pt x="80162" y="33591"/>
                </a:lnTo>
                <a:lnTo>
                  <a:pt x="88442" y="2400"/>
                </a:lnTo>
                <a:lnTo>
                  <a:pt x="89611" y="0"/>
                </a:lnTo>
                <a:close/>
              </a:path>
              <a:path w="586739" h="76835">
                <a:moveTo>
                  <a:pt x="80104" y="34798"/>
                </a:moveTo>
                <a:lnTo>
                  <a:pt x="45034" y="34798"/>
                </a:lnTo>
                <a:lnTo>
                  <a:pt x="45034" y="41998"/>
                </a:lnTo>
                <a:lnTo>
                  <a:pt x="80105" y="41998"/>
                </a:lnTo>
                <a:lnTo>
                  <a:pt x="80104" y="34798"/>
                </a:lnTo>
                <a:close/>
              </a:path>
              <a:path w="586739" h="76835">
                <a:moveTo>
                  <a:pt x="586358" y="34798"/>
                </a:moveTo>
                <a:lnTo>
                  <a:pt x="80104" y="34798"/>
                </a:lnTo>
                <a:lnTo>
                  <a:pt x="80105" y="41998"/>
                </a:lnTo>
                <a:lnTo>
                  <a:pt x="586358" y="41998"/>
                </a:lnTo>
                <a:lnTo>
                  <a:pt x="586358" y="34798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70709" y="5217305"/>
            <a:ext cx="546735" cy="76835"/>
          </a:xfrm>
          <a:custGeom>
            <a:avLst/>
            <a:gdLst/>
            <a:ahLst/>
            <a:cxnLst/>
            <a:rect l="l" t="t" r="r" b="b"/>
            <a:pathLst>
              <a:path w="546735" h="76835">
                <a:moveTo>
                  <a:pt x="89611" y="0"/>
                </a:moveTo>
                <a:lnTo>
                  <a:pt x="0" y="38404"/>
                </a:lnTo>
                <a:lnTo>
                  <a:pt x="89611" y="76809"/>
                </a:lnTo>
                <a:lnTo>
                  <a:pt x="88442" y="74409"/>
                </a:lnTo>
                <a:lnTo>
                  <a:pt x="87363" y="71996"/>
                </a:lnTo>
                <a:lnTo>
                  <a:pt x="80105" y="41998"/>
                </a:lnTo>
                <a:lnTo>
                  <a:pt x="45034" y="41998"/>
                </a:lnTo>
                <a:lnTo>
                  <a:pt x="45034" y="34798"/>
                </a:lnTo>
                <a:lnTo>
                  <a:pt x="80104" y="34798"/>
                </a:lnTo>
                <a:lnTo>
                  <a:pt x="80162" y="33591"/>
                </a:lnTo>
                <a:lnTo>
                  <a:pt x="88442" y="2400"/>
                </a:lnTo>
                <a:lnTo>
                  <a:pt x="89611" y="0"/>
                </a:lnTo>
                <a:close/>
              </a:path>
              <a:path w="546735" h="76835">
                <a:moveTo>
                  <a:pt x="80104" y="34798"/>
                </a:moveTo>
                <a:lnTo>
                  <a:pt x="45034" y="34798"/>
                </a:lnTo>
                <a:lnTo>
                  <a:pt x="45034" y="41998"/>
                </a:lnTo>
                <a:lnTo>
                  <a:pt x="80105" y="41998"/>
                </a:lnTo>
                <a:lnTo>
                  <a:pt x="80104" y="34798"/>
                </a:lnTo>
                <a:close/>
              </a:path>
              <a:path w="546735" h="76835">
                <a:moveTo>
                  <a:pt x="546646" y="34798"/>
                </a:moveTo>
                <a:lnTo>
                  <a:pt x="80104" y="34798"/>
                </a:lnTo>
                <a:lnTo>
                  <a:pt x="80105" y="41998"/>
                </a:lnTo>
                <a:lnTo>
                  <a:pt x="546646" y="41998"/>
                </a:lnTo>
                <a:lnTo>
                  <a:pt x="546646" y="34798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027540" y="4970326"/>
            <a:ext cx="2241550" cy="492759"/>
          </a:xfrm>
          <a:prstGeom prst="rect">
            <a:avLst/>
          </a:prstGeom>
          <a:solidFill>
            <a:srgbClr val="AE9069"/>
          </a:solidFill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endParaRPr sz="1050">
              <a:latin typeface="Times New Roman"/>
              <a:cs typeface="Times New Roman"/>
            </a:endParaRPr>
          </a:p>
          <a:p>
            <a:pPr marL="621665">
              <a:lnSpc>
                <a:spcPct val="100000"/>
              </a:lnSpc>
            </a:pPr>
            <a:r>
              <a:rPr sz="1050" spc="-10" dirty="0">
                <a:solidFill>
                  <a:srgbClr val="846947"/>
                </a:solidFill>
                <a:latin typeface="Arial"/>
                <a:cs typeface="Arial"/>
              </a:rPr>
              <a:t>V.Ryan</a:t>
            </a:r>
            <a:r>
              <a:rPr sz="1050" spc="-35" dirty="0">
                <a:solidFill>
                  <a:srgbClr val="846947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846947"/>
                </a:solidFill>
                <a:latin typeface="Arial"/>
                <a:cs typeface="Arial"/>
              </a:rPr>
              <a:t>©</a:t>
            </a:r>
            <a:r>
              <a:rPr sz="1050" spc="-30" dirty="0">
                <a:solidFill>
                  <a:srgbClr val="846947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846947"/>
                </a:solidFill>
                <a:latin typeface="Arial"/>
                <a:cs typeface="Arial"/>
              </a:rPr>
              <a:t>2024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227</Words>
  <Application>Microsoft Office PowerPoint</Application>
  <PresentationFormat>Custom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pincer1.cdr</dc:title>
  <dc:creator>BY V.RYAN</dc:creator>
  <cp:keywords>CARPENTER'S PINCERS - EXAMINATION QUESTIONS</cp:keywords>
  <cp:lastModifiedBy>Vincent RYan</cp:lastModifiedBy>
  <cp:revision>1</cp:revision>
  <dcterms:created xsi:type="dcterms:W3CDTF">2024-02-04T13:26:05Z</dcterms:created>
  <dcterms:modified xsi:type="dcterms:W3CDTF">2024-02-04T13:26:25Z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2024-02-04T00:00:00Z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2024-02-04T00:00:00Z</vt:filetime>
  </property>
  <property fmtid="{D5CDD505-2E9C-101B-9397-08002B2CF9AE}" pid="5" name="Producer">
    <vt:lpwstr>Corel PDF Engine Version 19.1.0.419</vt:lpwstr>
  </property>
</Properties>
</file>