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pipevic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260" y="105775"/>
            <a:ext cx="569785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PIPE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(HINGED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TYPE)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https://www.technologystudent.com/equip_ﬂsh/pipevice1.html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365" y="1242590"/>
            <a:ext cx="67925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Pipe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068131" y="2193172"/>
            <a:ext cx="3154045" cy="4231005"/>
            <a:chOff x="2068131" y="2193172"/>
            <a:chExt cx="3154045" cy="4231005"/>
          </a:xfrm>
        </p:grpSpPr>
        <p:sp>
          <p:nvSpPr>
            <p:cNvPr id="13" name="object 13"/>
            <p:cNvSpPr/>
            <p:nvPr/>
          </p:nvSpPr>
          <p:spPr>
            <a:xfrm>
              <a:off x="2949897" y="5305214"/>
              <a:ext cx="1124585" cy="552450"/>
            </a:xfrm>
            <a:custGeom>
              <a:avLst/>
              <a:gdLst/>
              <a:ahLst/>
              <a:cxnLst/>
              <a:rect l="l" t="t" r="r" b="b"/>
              <a:pathLst>
                <a:path w="1124585" h="552450">
                  <a:moveTo>
                    <a:pt x="1124051" y="0"/>
                  </a:moveTo>
                  <a:lnTo>
                    <a:pt x="1000340" y="0"/>
                  </a:lnTo>
                  <a:lnTo>
                    <a:pt x="574916" y="394169"/>
                  </a:lnTo>
                  <a:lnTo>
                    <a:pt x="120954" y="0"/>
                  </a:lnTo>
                  <a:lnTo>
                    <a:pt x="0" y="0"/>
                  </a:lnTo>
                  <a:lnTo>
                    <a:pt x="0" y="551827"/>
                  </a:lnTo>
                  <a:lnTo>
                    <a:pt x="1124051" y="551827"/>
                  </a:lnTo>
                  <a:lnTo>
                    <a:pt x="1124051" y="0"/>
                  </a:lnTo>
                  <a:close/>
                </a:path>
              </a:pathLst>
            </a:custGeom>
            <a:solidFill>
              <a:srgbClr val="3B72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56831" y="5304433"/>
              <a:ext cx="2484120" cy="728980"/>
            </a:xfrm>
            <a:custGeom>
              <a:avLst/>
              <a:gdLst/>
              <a:ahLst/>
              <a:cxnLst/>
              <a:rect l="l" t="t" r="r" b="b"/>
              <a:pathLst>
                <a:path w="2484120" h="728979">
                  <a:moveTo>
                    <a:pt x="2274395" y="0"/>
                  </a:moveTo>
                  <a:lnTo>
                    <a:pt x="1796735" y="0"/>
                  </a:lnTo>
                  <a:lnTo>
                    <a:pt x="1799173" y="537197"/>
                  </a:lnTo>
                  <a:lnTo>
                    <a:pt x="717781" y="533666"/>
                  </a:lnTo>
                  <a:lnTo>
                    <a:pt x="714822" y="0"/>
                  </a:lnTo>
                  <a:lnTo>
                    <a:pt x="232247" y="0"/>
                  </a:lnTo>
                  <a:lnTo>
                    <a:pt x="191166" y="11725"/>
                  </a:lnTo>
                  <a:lnTo>
                    <a:pt x="163667" y="38404"/>
                  </a:lnTo>
                  <a:lnTo>
                    <a:pt x="3812" y="349796"/>
                  </a:lnTo>
                  <a:lnTo>
                    <a:pt x="0" y="360336"/>
                  </a:lnTo>
                  <a:lnTo>
                    <a:pt x="236" y="368961"/>
                  </a:lnTo>
                  <a:lnTo>
                    <a:pt x="4232" y="375836"/>
                  </a:lnTo>
                  <a:lnTo>
                    <a:pt x="11699" y="381127"/>
                  </a:lnTo>
                  <a:lnTo>
                    <a:pt x="182032" y="384657"/>
                  </a:lnTo>
                  <a:lnTo>
                    <a:pt x="182032" y="728522"/>
                  </a:lnTo>
                  <a:lnTo>
                    <a:pt x="2324102" y="728522"/>
                  </a:lnTo>
                  <a:lnTo>
                    <a:pt x="2324102" y="386016"/>
                  </a:lnTo>
                  <a:lnTo>
                    <a:pt x="2476553" y="388099"/>
                  </a:lnTo>
                  <a:lnTo>
                    <a:pt x="2480808" y="383244"/>
                  </a:lnTo>
                  <a:lnTo>
                    <a:pt x="2483311" y="376567"/>
                  </a:lnTo>
                  <a:lnTo>
                    <a:pt x="2483817" y="367814"/>
                  </a:lnTo>
                  <a:lnTo>
                    <a:pt x="2482078" y="356730"/>
                  </a:lnTo>
                  <a:lnTo>
                    <a:pt x="2342187" y="40843"/>
                  </a:lnTo>
                  <a:lnTo>
                    <a:pt x="2328887" y="21763"/>
                  </a:lnTo>
                  <a:lnTo>
                    <a:pt x="2313044" y="8867"/>
                  </a:lnTo>
                  <a:lnTo>
                    <a:pt x="2294824" y="1749"/>
                  </a:lnTo>
                  <a:lnTo>
                    <a:pt x="2274395" y="0"/>
                  </a:lnTo>
                  <a:close/>
                </a:path>
              </a:pathLst>
            </a:custGeom>
            <a:solidFill>
              <a:srgbClr val="3164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38859" y="5592581"/>
              <a:ext cx="2142490" cy="440690"/>
            </a:xfrm>
            <a:custGeom>
              <a:avLst/>
              <a:gdLst/>
              <a:ahLst/>
              <a:cxnLst/>
              <a:rect l="l" t="t" r="r" b="b"/>
              <a:pathLst>
                <a:path w="2142490" h="440689">
                  <a:moveTo>
                    <a:pt x="2142070" y="0"/>
                  </a:moveTo>
                  <a:lnTo>
                    <a:pt x="2127483" y="43145"/>
                  </a:lnTo>
                  <a:lnTo>
                    <a:pt x="2108490" y="81443"/>
                  </a:lnTo>
                  <a:lnTo>
                    <a:pt x="2085610" y="114905"/>
                  </a:lnTo>
                  <a:lnTo>
                    <a:pt x="2059364" y="143538"/>
                  </a:lnTo>
                  <a:lnTo>
                    <a:pt x="1998848" y="186358"/>
                  </a:lnTo>
                  <a:lnTo>
                    <a:pt x="1931095" y="209977"/>
                  </a:lnTo>
                  <a:lnTo>
                    <a:pt x="1895803" y="214610"/>
                  </a:lnTo>
                  <a:lnTo>
                    <a:pt x="1860258" y="214470"/>
                  </a:lnTo>
                  <a:lnTo>
                    <a:pt x="1790492" y="199912"/>
                  </a:lnTo>
                  <a:lnTo>
                    <a:pt x="1725949" y="166376"/>
                  </a:lnTo>
                  <a:lnTo>
                    <a:pt x="1670783" y="113938"/>
                  </a:lnTo>
                  <a:lnTo>
                    <a:pt x="1648015" y="80653"/>
                  </a:lnTo>
                  <a:lnTo>
                    <a:pt x="1629148" y="42670"/>
                  </a:lnTo>
                  <a:lnTo>
                    <a:pt x="1614703" y="0"/>
                  </a:lnTo>
                  <a:lnTo>
                    <a:pt x="1617141" y="249047"/>
                  </a:lnTo>
                  <a:lnTo>
                    <a:pt x="535749" y="245516"/>
                  </a:lnTo>
                  <a:lnTo>
                    <a:pt x="532803" y="0"/>
                  </a:lnTo>
                  <a:lnTo>
                    <a:pt x="517295" y="46137"/>
                  </a:lnTo>
                  <a:lnTo>
                    <a:pt x="497416" y="86503"/>
                  </a:lnTo>
                  <a:lnTo>
                    <a:pt x="473692" y="121211"/>
                  </a:lnTo>
                  <a:lnTo>
                    <a:pt x="446647" y="150376"/>
                  </a:lnTo>
                  <a:lnTo>
                    <a:pt x="416808" y="174110"/>
                  </a:lnTo>
                  <a:lnTo>
                    <a:pt x="350848" y="205746"/>
                  </a:lnTo>
                  <a:lnTo>
                    <a:pt x="280019" y="217027"/>
                  </a:lnTo>
                  <a:lnTo>
                    <a:pt x="244092" y="215320"/>
                  </a:lnTo>
                  <a:lnTo>
                    <a:pt x="173842" y="197779"/>
                  </a:lnTo>
                  <a:lnTo>
                    <a:pt x="109235" y="162160"/>
                  </a:lnTo>
                  <a:lnTo>
                    <a:pt x="54475" y="109374"/>
                  </a:lnTo>
                  <a:lnTo>
                    <a:pt x="32102" y="76828"/>
                  </a:lnTo>
                  <a:lnTo>
                    <a:pt x="13769" y="40332"/>
                  </a:lnTo>
                  <a:lnTo>
                    <a:pt x="0" y="0"/>
                  </a:lnTo>
                  <a:lnTo>
                    <a:pt x="0" y="440372"/>
                  </a:lnTo>
                  <a:lnTo>
                    <a:pt x="2142070" y="440372"/>
                  </a:lnTo>
                  <a:lnTo>
                    <a:pt x="2142070" y="0"/>
                  </a:lnTo>
                  <a:close/>
                </a:path>
              </a:pathLst>
            </a:custGeom>
            <a:solidFill>
              <a:srgbClr val="265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43066" y="5297353"/>
              <a:ext cx="937260" cy="505459"/>
            </a:xfrm>
            <a:custGeom>
              <a:avLst/>
              <a:gdLst/>
              <a:ahLst/>
              <a:cxnLst/>
              <a:rect l="l" t="t" r="r" b="b"/>
              <a:pathLst>
                <a:path w="937260" h="505460">
                  <a:moveTo>
                    <a:pt x="937133" y="0"/>
                  </a:moveTo>
                  <a:lnTo>
                    <a:pt x="873975" y="0"/>
                  </a:lnTo>
                  <a:lnTo>
                    <a:pt x="848296" y="17691"/>
                  </a:lnTo>
                  <a:lnTo>
                    <a:pt x="848296" y="53251"/>
                  </a:lnTo>
                  <a:lnTo>
                    <a:pt x="796950" y="53060"/>
                  </a:lnTo>
                  <a:lnTo>
                    <a:pt x="797331" y="88049"/>
                  </a:lnTo>
                  <a:lnTo>
                    <a:pt x="745604" y="88430"/>
                  </a:lnTo>
                  <a:lnTo>
                    <a:pt x="745807" y="123990"/>
                  </a:lnTo>
                  <a:lnTo>
                    <a:pt x="694270" y="123799"/>
                  </a:lnTo>
                  <a:lnTo>
                    <a:pt x="694639" y="159169"/>
                  </a:lnTo>
                  <a:lnTo>
                    <a:pt x="642924" y="159169"/>
                  </a:lnTo>
                  <a:lnTo>
                    <a:pt x="643115" y="194729"/>
                  </a:lnTo>
                  <a:lnTo>
                    <a:pt x="591578" y="194551"/>
                  </a:lnTo>
                  <a:lnTo>
                    <a:pt x="591007" y="229730"/>
                  </a:lnTo>
                  <a:lnTo>
                    <a:pt x="540232" y="229920"/>
                  </a:lnTo>
                  <a:lnTo>
                    <a:pt x="539661" y="265099"/>
                  </a:lnTo>
                  <a:lnTo>
                    <a:pt x="488886" y="265277"/>
                  </a:lnTo>
                  <a:lnTo>
                    <a:pt x="463219" y="282968"/>
                  </a:lnTo>
                  <a:lnTo>
                    <a:pt x="438111" y="265277"/>
                  </a:lnTo>
                  <a:lnTo>
                    <a:pt x="387908" y="265087"/>
                  </a:lnTo>
                  <a:lnTo>
                    <a:pt x="387908" y="229908"/>
                  </a:lnTo>
                  <a:lnTo>
                    <a:pt x="336943" y="230098"/>
                  </a:lnTo>
                  <a:lnTo>
                    <a:pt x="337705" y="194538"/>
                  </a:lnTo>
                  <a:lnTo>
                    <a:pt x="287693" y="194348"/>
                  </a:lnTo>
                  <a:lnTo>
                    <a:pt x="287502" y="159169"/>
                  </a:lnTo>
                  <a:lnTo>
                    <a:pt x="237197" y="159080"/>
                  </a:lnTo>
                  <a:lnTo>
                    <a:pt x="237299" y="123799"/>
                  </a:lnTo>
                  <a:lnTo>
                    <a:pt x="187477" y="123990"/>
                  </a:lnTo>
                  <a:lnTo>
                    <a:pt x="187096" y="88430"/>
                  </a:lnTo>
                  <a:lnTo>
                    <a:pt x="136893" y="88620"/>
                  </a:lnTo>
                  <a:lnTo>
                    <a:pt x="136893" y="53060"/>
                  </a:lnTo>
                  <a:lnTo>
                    <a:pt x="86880" y="53060"/>
                  </a:lnTo>
                  <a:lnTo>
                    <a:pt x="86690" y="17691"/>
                  </a:lnTo>
                  <a:lnTo>
                    <a:pt x="61594" y="0"/>
                  </a:lnTo>
                  <a:lnTo>
                    <a:pt x="0" y="0"/>
                  </a:lnTo>
                  <a:lnTo>
                    <a:pt x="0" y="505078"/>
                  </a:lnTo>
                  <a:lnTo>
                    <a:pt x="937133" y="505078"/>
                  </a:lnTo>
                  <a:lnTo>
                    <a:pt x="9371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41116" y="5911460"/>
              <a:ext cx="2140585" cy="276225"/>
            </a:xfrm>
            <a:custGeom>
              <a:avLst/>
              <a:gdLst/>
              <a:ahLst/>
              <a:cxnLst/>
              <a:rect l="l" t="t" r="r" b="b"/>
              <a:pathLst>
                <a:path w="2140585" h="276225">
                  <a:moveTo>
                    <a:pt x="2026361" y="0"/>
                  </a:moveTo>
                  <a:lnTo>
                    <a:pt x="1745932" y="0"/>
                  </a:lnTo>
                  <a:lnTo>
                    <a:pt x="1742449" y="8905"/>
                  </a:lnTo>
                  <a:lnTo>
                    <a:pt x="1737312" y="16981"/>
                  </a:lnTo>
                  <a:lnTo>
                    <a:pt x="1730827" y="24383"/>
                  </a:lnTo>
                  <a:lnTo>
                    <a:pt x="1723301" y="31267"/>
                  </a:lnTo>
                  <a:lnTo>
                    <a:pt x="1232039" y="31267"/>
                  </a:lnTo>
                  <a:lnTo>
                    <a:pt x="1226041" y="25112"/>
                  </a:lnTo>
                  <a:lnTo>
                    <a:pt x="1221017" y="17981"/>
                  </a:lnTo>
                  <a:lnTo>
                    <a:pt x="1217168" y="9677"/>
                  </a:lnTo>
                  <a:lnTo>
                    <a:pt x="1214691" y="0"/>
                  </a:lnTo>
                  <a:lnTo>
                    <a:pt x="934275" y="0"/>
                  </a:lnTo>
                  <a:lnTo>
                    <a:pt x="930790" y="8905"/>
                  </a:lnTo>
                  <a:lnTo>
                    <a:pt x="925649" y="16981"/>
                  </a:lnTo>
                  <a:lnTo>
                    <a:pt x="919159" y="24383"/>
                  </a:lnTo>
                  <a:lnTo>
                    <a:pt x="911631" y="31267"/>
                  </a:lnTo>
                  <a:lnTo>
                    <a:pt x="420966" y="31267"/>
                  </a:lnTo>
                  <a:lnTo>
                    <a:pt x="414968" y="25112"/>
                  </a:lnTo>
                  <a:lnTo>
                    <a:pt x="409944" y="17981"/>
                  </a:lnTo>
                  <a:lnTo>
                    <a:pt x="406095" y="9677"/>
                  </a:lnTo>
                  <a:lnTo>
                    <a:pt x="403618" y="0"/>
                  </a:lnTo>
                  <a:lnTo>
                    <a:pt x="123202" y="0"/>
                  </a:lnTo>
                  <a:lnTo>
                    <a:pt x="119719" y="8905"/>
                  </a:lnTo>
                  <a:lnTo>
                    <a:pt x="114580" y="16981"/>
                  </a:lnTo>
                  <a:lnTo>
                    <a:pt x="108091" y="24383"/>
                  </a:lnTo>
                  <a:lnTo>
                    <a:pt x="100558" y="31267"/>
                  </a:lnTo>
                  <a:lnTo>
                    <a:pt x="0" y="31267"/>
                  </a:lnTo>
                  <a:lnTo>
                    <a:pt x="0" y="275920"/>
                  </a:lnTo>
                  <a:lnTo>
                    <a:pt x="2140051" y="275920"/>
                  </a:lnTo>
                  <a:lnTo>
                    <a:pt x="2140051" y="31267"/>
                  </a:lnTo>
                  <a:lnTo>
                    <a:pt x="2043696" y="31267"/>
                  </a:lnTo>
                  <a:lnTo>
                    <a:pt x="2037700" y="25112"/>
                  </a:lnTo>
                  <a:lnTo>
                    <a:pt x="2032681" y="17981"/>
                  </a:lnTo>
                  <a:lnTo>
                    <a:pt x="2028835" y="9677"/>
                  </a:lnTo>
                  <a:lnTo>
                    <a:pt x="2026361" y="0"/>
                  </a:lnTo>
                  <a:close/>
                </a:path>
              </a:pathLst>
            </a:custGeom>
            <a:solidFill>
              <a:srgbClr val="1950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31223" y="5943393"/>
              <a:ext cx="961123" cy="242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37676" y="5942034"/>
              <a:ext cx="528180" cy="2439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51579" y="5942708"/>
              <a:ext cx="528180" cy="24330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530271" y="5903312"/>
              <a:ext cx="1966595" cy="40640"/>
            </a:xfrm>
            <a:custGeom>
              <a:avLst/>
              <a:gdLst/>
              <a:ahLst/>
              <a:cxnLst/>
              <a:rect l="l" t="t" r="r" b="b"/>
              <a:pathLst>
                <a:path w="1966595" h="40639">
                  <a:moveTo>
                    <a:pt x="343725" y="40093"/>
                  </a:moveTo>
                  <a:lnTo>
                    <a:pt x="333629" y="32854"/>
                  </a:lnTo>
                  <a:lnTo>
                    <a:pt x="325005" y="24130"/>
                  </a:lnTo>
                  <a:lnTo>
                    <a:pt x="318427" y="13373"/>
                  </a:lnTo>
                  <a:lnTo>
                    <a:pt x="314452" y="0"/>
                  </a:lnTo>
                  <a:lnTo>
                    <a:pt x="34036" y="0"/>
                  </a:lnTo>
                  <a:lnTo>
                    <a:pt x="28981" y="11747"/>
                  </a:lnTo>
                  <a:lnTo>
                    <a:pt x="21120" y="22098"/>
                  </a:lnTo>
                  <a:lnTo>
                    <a:pt x="11214" y="31419"/>
                  </a:lnTo>
                  <a:lnTo>
                    <a:pt x="0" y="40093"/>
                  </a:lnTo>
                  <a:lnTo>
                    <a:pt x="343725" y="40093"/>
                  </a:lnTo>
                  <a:close/>
                </a:path>
                <a:path w="1966595" h="40639">
                  <a:moveTo>
                    <a:pt x="1154798" y="40093"/>
                  </a:moveTo>
                  <a:lnTo>
                    <a:pt x="1144701" y="32854"/>
                  </a:lnTo>
                  <a:lnTo>
                    <a:pt x="1136078" y="24130"/>
                  </a:lnTo>
                  <a:lnTo>
                    <a:pt x="1129487" y="13373"/>
                  </a:lnTo>
                  <a:lnTo>
                    <a:pt x="1125524" y="0"/>
                  </a:lnTo>
                  <a:lnTo>
                    <a:pt x="845108" y="0"/>
                  </a:lnTo>
                  <a:lnTo>
                    <a:pt x="840041" y="11747"/>
                  </a:lnTo>
                  <a:lnTo>
                    <a:pt x="832192" y="22098"/>
                  </a:lnTo>
                  <a:lnTo>
                    <a:pt x="822286" y="31419"/>
                  </a:lnTo>
                  <a:lnTo>
                    <a:pt x="811072" y="40093"/>
                  </a:lnTo>
                  <a:lnTo>
                    <a:pt x="1154798" y="40093"/>
                  </a:lnTo>
                  <a:close/>
                </a:path>
                <a:path w="1966595" h="40639">
                  <a:moveTo>
                    <a:pt x="1966468" y="40093"/>
                  </a:moveTo>
                  <a:lnTo>
                    <a:pt x="1956371" y="32854"/>
                  </a:lnTo>
                  <a:lnTo>
                    <a:pt x="1947748" y="24130"/>
                  </a:lnTo>
                  <a:lnTo>
                    <a:pt x="1941169" y="13373"/>
                  </a:lnTo>
                  <a:lnTo>
                    <a:pt x="1937207" y="0"/>
                  </a:lnTo>
                  <a:lnTo>
                    <a:pt x="1656778" y="0"/>
                  </a:lnTo>
                  <a:lnTo>
                    <a:pt x="1651711" y="11747"/>
                  </a:lnTo>
                  <a:lnTo>
                    <a:pt x="1643849" y="22098"/>
                  </a:lnTo>
                  <a:lnTo>
                    <a:pt x="1633956" y="31419"/>
                  </a:lnTo>
                  <a:lnTo>
                    <a:pt x="1622742" y="40093"/>
                  </a:lnTo>
                  <a:lnTo>
                    <a:pt x="1966468" y="40093"/>
                  </a:lnTo>
                  <a:close/>
                </a:path>
              </a:pathLst>
            </a:custGeom>
            <a:solidFill>
              <a:srgbClr val="0032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75761" y="5488344"/>
              <a:ext cx="87960" cy="8794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54662" y="5571775"/>
              <a:ext cx="148729" cy="12889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37593" y="5571775"/>
              <a:ext cx="148742" cy="12889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367376" y="4633061"/>
              <a:ext cx="544195" cy="1139190"/>
            </a:xfrm>
            <a:custGeom>
              <a:avLst/>
              <a:gdLst/>
              <a:ahLst/>
              <a:cxnLst/>
              <a:rect l="l" t="t" r="r" b="b"/>
              <a:pathLst>
                <a:path w="544195" h="1139189">
                  <a:moveTo>
                    <a:pt x="121959" y="0"/>
                  </a:moveTo>
                  <a:lnTo>
                    <a:pt x="57349" y="18332"/>
                  </a:lnTo>
                  <a:lnTo>
                    <a:pt x="19722" y="60548"/>
                  </a:lnTo>
                  <a:lnTo>
                    <a:pt x="2735" y="115912"/>
                  </a:lnTo>
                  <a:lnTo>
                    <a:pt x="0" y="145171"/>
                  </a:lnTo>
                  <a:lnTo>
                    <a:pt x="45" y="173690"/>
                  </a:lnTo>
                  <a:lnTo>
                    <a:pt x="5307" y="223145"/>
                  </a:lnTo>
                  <a:lnTo>
                    <a:pt x="101331" y="295338"/>
                  </a:lnTo>
                  <a:lnTo>
                    <a:pt x="382230" y="1028039"/>
                  </a:lnTo>
                  <a:lnTo>
                    <a:pt x="382299" y="1033105"/>
                  </a:lnTo>
                  <a:lnTo>
                    <a:pt x="380972" y="1044226"/>
                  </a:lnTo>
                  <a:lnTo>
                    <a:pt x="375950" y="1055283"/>
                  </a:lnTo>
                  <a:lnTo>
                    <a:pt x="364932" y="1060157"/>
                  </a:lnTo>
                  <a:lnTo>
                    <a:pt x="256551" y="1058798"/>
                  </a:lnTo>
                  <a:lnTo>
                    <a:pt x="258214" y="1085303"/>
                  </a:lnTo>
                  <a:lnTo>
                    <a:pt x="283392" y="1124725"/>
                  </a:lnTo>
                  <a:lnTo>
                    <a:pt x="331620" y="1136268"/>
                  </a:lnTo>
                  <a:lnTo>
                    <a:pt x="389350" y="1138991"/>
                  </a:lnTo>
                  <a:lnTo>
                    <a:pt x="437036" y="1137924"/>
                  </a:lnTo>
                  <a:lnTo>
                    <a:pt x="475225" y="1132247"/>
                  </a:lnTo>
                  <a:lnTo>
                    <a:pt x="525300" y="1103769"/>
                  </a:lnTo>
                  <a:lnTo>
                    <a:pt x="543949" y="1046981"/>
                  </a:lnTo>
                  <a:lnTo>
                    <a:pt x="542855" y="1005916"/>
                  </a:lnTo>
                  <a:lnTo>
                    <a:pt x="535545" y="955307"/>
                  </a:lnTo>
                  <a:lnTo>
                    <a:pt x="522565" y="894333"/>
                  </a:lnTo>
                  <a:lnTo>
                    <a:pt x="466837" y="682980"/>
                  </a:lnTo>
                  <a:lnTo>
                    <a:pt x="386645" y="398231"/>
                  </a:lnTo>
                  <a:lnTo>
                    <a:pt x="314608" y="148142"/>
                  </a:lnTo>
                  <a:lnTo>
                    <a:pt x="283348" y="40766"/>
                  </a:lnTo>
                  <a:lnTo>
                    <a:pt x="219898" y="16286"/>
                  </a:lnTo>
                  <a:lnTo>
                    <a:pt x="166366" y="3144"/>
                  </a:lnTo>
                  <a:lnTo>
                    <a:pt x="121959" y="0"/>
                  </a:lnTo>
                  <a:close/>
                </a:path>
              </a:pathLst>
            </a:custGeom>
            <a:solidFill>
              <a:srgbClr val="265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53326" y="4619196"/>
              <a:ext cx="572135" cy="1167765"/>
            </a:xfrm>
            <a:custGeom>
              <a:avLst/>
              <a:gdLst/>
              <a:ahLst/>
              <a:cxnLst/>
              <a:rect l="l" t="t" r="r" b="b"/>
              <a:pathLst>
                <a:path w="572135" h="1167764">
                  <a:moveTo>
                    <a:pt x="255168" y="1058090"/>
                  </a:moveTo>
                  <a:lnTo>
                    <a:pt x="257822" y="1100076"/>
                  </a:lnTo>
                  <a:lnTo>
                    <a:pt x="278073" y="1142799"/>
                  </a:lnTo>
                  <a:lnTo>
                    <a:pt x="316803" y="1160742"/>
                  </a:lnTo>
                  <a:lnTo>
                    <a:pt x="418727" y="1167383"/>
                  </a:lnTo>
                  <a:lnTo>
                    <a:pt x="476892" y="1163228"/>
                  </a:lnTo>
                  <a:lnTo>
                    <a:pt x="520430" y="1150293"/>
                  </a:lnTo>
                  <a:lnTo>
                    <a:pt x="535437" y="1138575"/>
                  </a:lnTo>
                  <a:lnTo>
                    <a:pt x="413754" y="1138575"/>
                  </a:lnTo>
                  <a:lnTo>
                    <a:pt x="346633" y="1135699"/>
                  </a:lnTo>
                  <a:lnTo>
                    <a:pt x="304291" y="1125844"/>
                  </a:lnTo>
                  <a:lnTo>
                    <a:pt x="286016" y="1087287"/>
                  </a:lnTo>
                  <a:lnTo>
                    <a:pt x="382071" y="1087287"/>
                  </a:lnTo>
                  <a:lnTo>
                    <a:pt x="398786" y="1081317"/>
                  </a:lnTo>
                  <a:lnTo>
                    <a:pt x="408100" y="1064981"/>
                  </a:lnTo>
                  <a:lnTo>
                    <a:pt x="408956" y="1059626"/>
                  </a:lnTo>
                  <a:lnTo>
                    <a:pt x="382168" y="1059626"/>
                  </a:lnTo>
                  <a:lnTo>
                    <a:pt x="255168" y="1058090"/>
                  </a:lnTo>
                  <a:close/>
                </a:path>
                <a:path w="572135" h="1167764">
                  <a:moveTo>
                    <a:pt x="269054" y="28419"/>
                  </a:moveTo>
                  <a:lnTo>
                    <a:pt x="132319" y="28419"/>
                  </a:lnTo>
                  <a:lnTo>
                    <a:pt x="173728" y="30489"/>
                  </a:lnTo>
                  <a:lnTo>
                    <a:pt x="224477" y="42278"/>
                  </a:lnTo>
                  <a:lnTo>
                    <a:pt x="285432" y="65153"/>
                  </a:lnTo>
                  <a:lnTo>
                    <a:pt x="298516" y="110028"/>
                  </a:lnTo>
                  <a:lnTo>
                    <a:pt x="321701" y="189861"/>
                  </a:lnTo>
                  <a:lnTo>
                    <a:pt x="336194" y="239948"/>
                  </a:lnTo>
                  <a:lnTo>
                    <a:pt x="352148" y="295248"/>
                  </a:lnTo>
                  <a:lnTo>
                    <a:pt x="369207" y="354586"/>
                  </a:lnTo>
                  <a:lnTo>
                    <a:pt x="387016" y="416786"/>
                  </a:lnTo>
                  <a:lnTo>
                    <a:pt x="405222" y="480674"/>
                  </a:lnTo>
                  <a:lnTo>
                    <a:pt x="423468" y="545074"/>
                  </a:lnTo>
                  <a:lnTo>
                    <a:pt x="441400" y="608810"/>
                  </a:lnTo>
                  <a:lnTo>
                    <a:pt x="458663" y="670708"/>
                  </a:lnTo>
                  <a:lnTo>
                    <a:pt x="474901" y="729592"/>
                  </a:lnTo>
                  <a:lnTo>
                    <a:pt x="489761" y="784286"/>
                  </a:lnTo>
                  <a:lnTo>
                    <a:pt x="502886" y="833616"/>
                  </a:lnTo>
                  <a:lnTo>
                    <a:pt x="513923" y="876406"/>
                  </a:lnTo>
                  <a:lnTo>
                    <a:pt x="537377" y="982779"/>
                  </a:lnTo>
                  <a:lnTo>
                    <a:pt x="543888" y="1038438"/>
                  </a:lnTo>
                  <a:lnTo>
                    <a:pt x="541120" y="1079879"/>
                  </a:lnTo>
                  <a:lnTo>
                    <a:pt x="528142" y="1108521"/>
                  </a:lnTo>
                  <a:lnTo>
                    <a:pt x="503605" y="1126377"/>
                  </a:lnTo>
                  <a:lnTo>
                    <a:pt x="465777" y="1135931"/>
                  </a:lnTo>
                  <a:lnTo>
                    <a:pt x="413754" y="1138575"/>
                  </a:lnTo>
                  <a:lnTo>
                    <a:pt x="535437" y="1138575"/>
                  </a:lnTo>
                  <a:lnTo>
                    <a:pt x="550570" y="1126758"/>
                  </a:lnTo>
                  <a:lnTo>
                    <a:pt x="565295" y="1099805"/>
                  </a:lnTo>
                  <a:lnTo>
                    <a:pt x="572057" y="1065059"/>
                  </a:lnTo>
                  <a:lnTo>
                    <a:pt x="571471" y="1021606"/>
                  </a:lnTo>
                  <a:lnTo>
                    <a:pt x="564154" y="968530"/>
                  </a:lnTo>
                  <a:lnTo>
                    <a:pt x="550722" y="904915"/>
                  </a:lnTo>
                  <a:lnTo>
                    <a:pt x="541548" y="867551"/>
                  </a:lnTo>
                  <a:lnTo>
                    <a:pt x="529642" y="821561"/>
                  </a:lnTo>
                  <a:lnTo>
                    <a:pt x="515427" y="768347"/>
                  </a:lnTo>
                  <a:lnTo>
                    <a:pt x="499328" y="709312"/>
                  </a:lnTo>
                  <a:lnTo>
                    <a:pt x="481768" y="645859"/>
                  </a:lnTo>
                  <a:lnTo>
                    <a:pt x="463170" y="579392"/>
                  </a:lnTo>
                  <a:lnTo>
                    <a:pt x="443958" y="511314"/>
                  </a:lnTo>
                  <a:lnTo>
                    <a:pt x="424556" y="443028"/>
                  </a:lnTo>
                  <a:lnTo>
                    <a:pt x="405388" y="375936"/>
                  </a:lnTo>
                  <a:lnTo>
                    <a:pt x="386876" y="311444"/>
                  </a:lnTo>
                  <a:lnTo>
                    <a:pt x="369445" y="250952"/>
                  </a:lnTo>
                  <a:lnTo>
                    <a:pt x="339520" y="147586"/>
                  </a:lnTo>
                  <a:lnTo>
                    <a:pt x="327873" y="107518"/>
                  </a:lnTo>
                  <a:lnTo>
                    <a:pt x="309384" y="44147"/>
                  </a:lnTo>
                  <a:lnTo>
                    <a:pt x="303288" y="41429"/>
                  </a:lnTo>
                  <a:lnTo>
                    <a:pt x="269054" y="28419"/>
                  </a:lnTo>
                  <a:close/>
                </a:path>
                <a:path w="572135" h="1167764">
                  <a:moveTo>
                    <a:pt x="382071" y="1087287"/>
                  </a:moveTo>
                  <a:lnTo>
                    <a:pt x="286016" y="1087287"/>
                  </a:lnTo>
                  <a:lnTo>
                    <a:pt x="378764" y="1088468"/>
                  </a:lnTo>
                  <a:lnTo>
                    <a:pt x="382071" y="1087287"/>
                  </a:lnTo>
                  <a:close/>
                </a:path>
                <a:path w="572135" h="1167764">
                  <a:moveTo>
                    <a:pt x="126588" y="0"/>
                  </a:moveTo>
                  <a:lnTo>
                    <a:pt x="87476" y="8240"/>
                  </a:lnTo>
                  <a:lnTo>
                    <a:pt x="43000" y="36806"/>
                  </a:lnTo>
                  <a:lnTo>
                    <a:pt x="14414" y="82133"/>
                  </a:lnTo>
                  <a:lnTo>
                    <a:pt x="1682" y="133387"/>
                  </a:lnTo>
                  <a:lnTo>
                    <a:pt x="0" y="150903"/>
                  </a:lnTo>
                  <a:lnTo>
                    <a:pt x="1162" y="199722"/>
                  </a:lnTo>
                  <a:lnTo>
                    <a:pt x="8261" y="242457"/>
                  </a:lnTo>
                  <a:lnTo>
                    <a:pt x="16855" y="273029"/>
                  </a:lnTo>
                  <a:lnTo>
                    <a:pt x="22504" y="285358"/>
                  </a:lnTo>
                  <a:lnTo>
                    <a:pt x="104089" y="320207"/>
                  </a:lnTo>
                  <a:lnTo>
                    <a:pt x="381939" y="1044958"/>
                  </a:lnTo>
                  <a:lnTo>
                    <a:pt x="382069" y="1048504"/>
                  </a:lnTo>
                  <a:lnTo>
                    <a:pt x="382168" y="1059626"/>
                  </a:lnTo>
                  <a:lnTo>
                    <a:pt x="408956" y="1059626"/>
                  </a:lnTo>
                  <a:lnTo>
                    <a:pt x="410734" y="1048504"/>
                  </a:lnTo>
                  <a:lnTo>
                    <a:pt x="410717" y="1040932"/>
                  </a:lnTo>
                  <a:lnTo>
                    <a:pt x="410565" y="1038722"/>
                  </a:lnTo>
                  <a:lnTo>
                    <a:pt x="126682" y="298223"/>
                  </a:lnTo>
                  <a:lnTo>
                    <a:pt x="64653" y="272072"/>
                  </a:lnTo>
                  <a:lnTo>
                    <a:pt x="34061" y="258853"/>
                  </a:lnTo>
                  <a:lnTo>
                    <a:pt x="32149" y="249796"/>
                  </a:lnTo>
                  <a:lnTo>
                    <a:pt x="29579" y="226322"/>
                  </a:lnTo>
                  <a:lnTo>
                    <a:pt x="27955" y="192581"/>
                  </a:lnTo>
                  <a:lnTo>
                    <a:pt x="28879" y="152719"/>
                  </a:lnTo>
                  <a:lnTo>
                    <a:pt x="36411" y="107040"/>
                  </a:lnTo>
                  <a:lnTo>
                    <a:pt x="54579" y="68005"/>
                  </a:lnTo>
                  <a:lnTo>
                    <a:pt x="99383" y="34701"/>
                  </a:lnTo>
                  <a:lnTo>
                    <a:pt x="132319" y="28419"/>
                  </a:lnTo>
                  <a:lnTo>
                    <a:pt x="269054" y="28419"/>
                  </a:lnTo>
                  <a:lnTo>
                    <a:pt x="233577" y="14935"/>
                  </a:lnTo>
                  <a:lnTo>
                    <a:pt x="174982" y="1678"/>
                  </a:lnTo>
                  <a:lnTo>
                    <a:pt x="126588" y="0"/>
                  </a:lnTo>
                  <a:close/>
                </a:path>
              </a:pathLst>
            </a:custGeom>
            <a:solidFill>
              <a:srgbClr val="1F52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34666" y="2468483"/>
              <a:ext cx="2333231" cy="2246337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506535" y="3351564"/>
              <a:ext cx="2006600" cy="2392680"/>
            </a:xfrm>
            <a:custGeom>
              <a:avLst/>
              <a:gdLst/>
              <a:ahLst/>
              <a:cxnLst/>
              <a:rect l="l" t="t" r="r" b="b"/>
              <a:pathLst>
                <a:path w="2006600" h="2392679">
                  <a:moveTo>
                    <a:pt x="2006142" y="260972"/>
                  </a:moveTo>
                  <a:lnTo>
                    <a:pt x="2004237" y="219481"/>
                  </a:lnTo>
                  <a:lnTo>
                    <a:pt x="1998179" y="179806"/>
                  </a:lnTo>
                  <a:lnTo>
                    <a:pt x="1987448" y="142557"/>
                  </a:lnTo>
                  <a:lnTo>
                    <a:pt x="1949831" y="77724"/>
                  </a:lnTo>
                  <a:lnTo>
                    <a:pt x="1921903" y="51346"/>
                  </a:lnTo>
                  <a:lnTo>
                    <a:pt x="1887181" y="29781"/>
                  </a:lnTo>
                  <a:lnTo>
                    <a:pt x="1845144" y="13639"/>
                  </a:lnTo>
                  <a:lnTo>
                    <a:pt x="1795272" y="3517"/>
                  </a:lnTo>
                  <a:lnTo>
                    <a:pt x="1737029" y="0"/>
                  </a:lnTo>
                  <a:lnTo>
                    <a:pt x="252793" y="0"/>
                  </a:lnTo>
                  <a:lnTo>
                    <a:pt x="197040" y="4775"/>
                  </a:lnTo>
                  <a:lnTo>
                    <a:pt x="148793" y="18326"/>
                  </a:lnTo>
                  <a:lnTo>
                    <a:pt x="107797" y="39509"/>
                  </a:lnTo>
                  <a:lnTo>
                    <a:pt x="73799" y="67221"/>
                  </a:lnTo>
                  <a:lnTo>
                    <a:pt x="46558" y="100304"/>
                  </a:lnTo>
                  <a:lnTo>
                    <a:pt x="25806" y="137617"/>
                  </a:lnTo>
                  <a:lnTo>
                    <a:pt x="11303" y="178054"/>
                  </a:lnTo>
                  <a:lnTo>
                    <a:pt x="2781" y="220459"/>
                  </a:lnTo>
                  <a:lnTo>
                    <a:pt x="0" y="263690"/>
                  </a:lnTo>
                  <a:lnTo>
                    <a:pt x="0" y="2196439"/>
                  </a:lnTo>
                  <a:lnTo>
                    <a:pt x="5156" y="2241321"/>
                  </a:lnTo>
                  <a:lnTo>
                    <a:pt x="19888" y="2282520"/>
                  </a:lnTo>
                  <a:lnTo>
                    <a:pt x="42989" y="2318855"/>
                  </a:lnTo>
                  <a:lnTo>
                    <a:pt x="73291" y="2349169"/>
                  </a:lnTo>
                  <a:lnTo>
                    <a:pt x="109639" y="2372271"/>
                  </a:lnTo>
                  <a:lnTo>
                    <a:pt x="150837" y="2386990"/>
                  </a:lnTo>
                  <a:lnTo>
                    <a:pt x="195719" y="2392159"/>
                  </a:lnTo>
                  <a:lnTo>
                    <a:pt x="240588" y="2386990"/>
                  </a:lnTo>
                  <a:lnTo>
                    <a:pt x="281787" y="2372271"/>
                  </a:lnTo>
                  <a:lnTo>
                    <a:pt x="318122" y="2349169"/>
                  </a:lnTo>
                  <a:lnTo>
                    <a:pt x="348437" y="2318855"/>
                  </a:lnTo>
                  <a:lnTo>
                    <a:pt x="371538" y="2282520"/>
                  </a:lnTo>
                  <a:lnTo>
                    <a:pt x="386257" y="2241321"/>
                  </a:lnTo>
                  <a:lnTo>
                    <a:pt x="391439" y="2196439"/>
                  </a:lnTo>
                  <a:lnTo>
                    <a:pt x="391439" y="1870506"/>
                  </a:lnTo>
                  <a:lnTo>
                    <a:pt x="418846" y="1876031"/>
                  </a:lnTo>
                  <a:lnTo>
                    <a:pt x="447065" y="1870341"/>
                  </a:lnTo>
                  <a:lnTo>
                    <a:pt x="470103" y="1854796"/>
                  </a:lnTo>
                  <a:lnTo>
                    <a:pt x="485635" y="1831759"/>
                  </a:lnTo>
                  <a:lnTo>
                    <a:pt x="491337" y="1803539"/>
                  </a:lnTo>
                  <a:lnTo>
                    <a:pt x="491337" y="506971"/>
                  </a:lnTo>
                  <a:lnTo>
                    <a:pt x="495185" y="503859"/>
                  </a:lnTo>
                  <a:lnTo>
                    <a:pt x="501103" y="500113"/>
                  </a:lnTo>
                  <a:lnTo>
                    <a:pt x="508215" y="497268"/>
                  </a:lnTo>
                  <a:lnTo>
                    <a:pt x="516394" y="495477"/>
                  </a:lnTo>
                  <a:lnTo>
                    <a:pt x="525449" y="494842"/>
                  </a:lnTo>
                  <a:lnTo>
                    <a:pt x="1467789" y="494842"/>
                  </a:lnTo>
                  <a:lnTo>
                    <a:pt x="1507439" y="508723"/>
                  </a:lnTo>
                  <a:lnTo>
                    <a:pt x="1509801" y="511517"/>
                  </a:lnTo>
                  <a:lnTo>
                    <a:pt x="1509801" y="1803539"/>
                  </a:lnTo>
                  <a:lnTo>
                    <a:pt x="1515503" y="1831759"/>
                  </a:lnTo>
                  <a:lnTo>
                    <a:pt x="1531035" y="1854796"/>
                  </a:lnTo>
                  <a:lnTo>
                    <a:pt x="1554073" y="1870341"/>
                  </a:lnTo>
                  <a:lnTo>
                    <a:pt x="1582293" y="1876031"/>
                  </a:lnTo>
                  <a:lnTo>
                    <a:pt x="1610512" y="1870341"/>
                  </a:lnTo>
                  <a:lnTo>
                    <a:pt x="1614703" y="1867522"/>
                  </a:lnTo>
                  <a:lnTo>
                    <a:pt x="1614703" y="2191004"/>
                  </a:lnTo>
                  <a:lnTo>
                    <a:pt x="1619872" y="2235885"/>
                  </a:lnTo>
                  <a:lnTo>
                    <a:pt x="1634591" y="2277084"/>
                  </a:lnTo>
                  <a:lnTo>
                    <a:pt x="1657692" y="2313419"/>
                  </a:lnTo>
                  <a:lnTo>
                    <a:pt x="1688007" y="2343734"/>
                  </a:lnTo>
                  <a:lnTo>
                    <a:pt x="1724342" y="2366835"/>
                  </a:lnTo>
                  <a:lnTo>
                    <a:pt x="1765541" y="2381554"/>
                  </a:lnTo>
                  <a:lnTo>
                    <a:pt x="1810423" y="2386723"/>
                  </a:lnTo>
                  <a:lnTo>
                    <a:pt x="1855292" y="2381554"/>
                  </a:lnTo>
                  <a:lnTo>
                    <a:pt x="1896491" y="2366835"/>
                  </a:lnTo>
                  <a:lnTo>
                    <a:pt x="1932825" y="2343734"/>
                  </a:lnTo>
                  <a:lnTo>
                    <a:pt x="1963140" y="2313419"/>
                  </a:lnTo>
                  <a:lnTo>
                    <a:pt x="1986241" y="2277084"/>
                  </a:lnTo>
                  <a:lnTo>
                    <a:pt x="2000961" y="2235885"/>
                  </a:lnTo>
                  <a:lnTo>
                    <a:pt x="2006142" y="2191004"/>
                  </a:lnTo>
                  <a:lnTo>
                    <a:pt x="2006142" y="260972"/>
                  </a:lnTo>
                  <a:close/>
                </a:path>
              </a:pathLst>
            </a:custGeom>
            <a:solidFill>
              <a:srgbClr val="3164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10420" y="3199215"/>
              <a:ext cx="598043" cy="68253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477537" y="3322573"/>
              <a:ext cx="2064385" cy="2444750"/>
            </a:xfrm>
            <a:custGeom>
              <a:avLst/>
              <a:gdLst/>
              <a:ahLst/>
              <a:cxnLst/>
              <a:rect l="l" t="t" r="r" b="b"/>
              <a:pathLst>
                <a:path w="2064385" h="2444750">
                  <a:moveTo>
                    <a:pt x="1766023" y="0"/>
                  </a:moveTo>
                  <a:lnTo>
                    <a:pt x="281800" y="0"/>
                  </a:lnTo>
                  <a:lnTo>
                    <a:pt x="230431" y="3649"/>
                  </a:lnTo>
                  <a:lnTo>
                    <a:pt x="184585" y="14125"/>
                  </a:lnTo>
                  <a:lnTo>
                    <a:pt x="144119" y="30721"/>
                  </a:lnTo>
                  <a:lnTo>
                    <a:pt x="108889" y="52727"/>
                  </a:lnTo>
                  <a:lnTo>
                    <a:pt x="78752" y="79438"/>
                  </a:lnTo>
                  <a:lnTo>
                    <a:pt x="49694" y="115948"/>
                  </a:lnTo>
                  <a:lnTo>
                    <a:pt x="27555" y="156689"/>
                  </a:lnTo>
                  <a:lnTo>
                    <a:pt x="12070" y="200497"/>
                  </a:lnTo>
                  <a:lnTo>
                    <a:pt x="2973" y="246212"/>
                  </a:lnTo>
                  <a:lnTo>
                    <a:pt x="0" y="292671"/>
                  </a:lnTo>
                  <a:lnTo>
                    <a:pt x="0" y="2219998"/>
                  </a:lnTo>
                  <a:lnTo>
                    <a:pt x="4564" y="2265278"/>
                  </a:lnTo>
                  <a:lnTo>
                    <a:pt x="17656" y="2307458"/>
                  </a:lnTo>
                  <a:lnTo>
                    <a:pt x="38372" y="2345629"/>
                  </a:lnTo>
                  <a:lnTo>
                    <a:pt x="65811" y="2378887"/>
                  </a:lnTo>
                  <a:lnTo>
                    <a:pt x="99074" y="2406328"/>
                  </a:lnTo>
                  <a:lnTo>
                    <a:pt x="137247" y="2427049"/>
                  </a:lnTo>
                  <a:lnTo>
                    <a:pt x="179427" y="2440145"/>
                  </a:lnTo>
                  <a:lnTo>
                    <a:pt x="224713" y="2444711"/>
                  </a:lnTo>
                  <a:lnTo>
                    <a:pt x="270000" y="2440145"/>
                  </a:lnTo>
                  <a:lnTo>
                    <a:pt x="312180" y="2427049"/>
                  </a:lnTo>
                  <a:lnTo>
                    <a:pt x="350352" y="2406328"/>
                  </a:lnTo>
                  <a:lnTo>
                    <a:pt x="374132" y="2386711"/>
                  </a:lnTo>
                  <a:lnTo>
                    <a:pt x="224713" y="2386711"/>
                  </a:lnTo>
                  <a:lnTo>
                    <a:pt x="191112" y="2383324"/>
                  </a:lnTo>
                  <a:lnTo>
                    <a:pt x="131491" y="2358239"/>
                  </a:lnTo>
                  <a:lnTo>
                    <a:pt x="86459" y="2313209"/>
                  </a:lnTo>
                  <a:lnTo>
                    <a:pt x="61374" y="2253597"/>
                  </a:lnTo>
                  <a:lnTo>
                    <a:pt x="57988" y="2219998"/>
                  </a:lnTo>
                  <a:lnTo>
                    <a:pt x="57988" y="292671"/>
                  </a:lnTo>
                  <a:lnTo>
                    <a:pt x="61685" y="245032"/>
                  </a:lnTo>
                  <a:lnTo>
                    <a:pt x="73051" y="199040"/>
                  </a:lnTo>
                  <a:lnTo>
                    <a:pt x="92497" y="156583"/>
                  </a:lnTo>
                  <a:lnTo>
                    <a:pt x="120434" y="119545"/>
                  </a:lnTo>
                  <a:lnTo>
                    <a:pt x="150458" y="94223"/>
                  </a:lnTo>
                  <a:lnTo>
                    <a:pt x="187182" y="74807"/>
                  </a:lnTo>
                  <a:lnTo>
                    <a:pt x="230872" y="62371"/>
                  </a:lnTo>
                  <a:lnTo>
                    <a:pt x="281800" y="57988"/>
                  </a:lnTo>
                  <a:lnTo>
                    <a:pt x="1969335" y="57988"/>
                  </a:lnTo>
                  <a:lnTo>
                    <a:pt x="1930749" y="33634"/>
                  </a:lnTo>
                  <a:lnTo>
                    <a:pt x="1884368" y="15399"/>
                  </a:lnTo>
                  <a:lnTo>
                    <a:pt x="1829643" y="3962"/>
                  </a:lnTo>
                  <a:lnTo>
                    <a:pt x="1766023" y="0"/>
                  </a:lnTo>
                  <a:close/>
                </a:path>
                <a:path w="2064385" h="2444750">
                  <a:moveTo>
                    <a:pt x="1642875" y="449427"/>
                  </a:moveTo>
                  <a:lnTo>
                    <a:pt x="1516329" y="449427"/>
                  </a:lnTo>
                  <a:lnTo>
                    <a:pt x="1538197" y="451067"/>
                  </a:lnTo>
                  <a:lnTo>
                    <a:pt x="1557856" y="455923"/>
                  </a:lnTo>
                  <a:lnTo>
                    <a:pt x="1600044" y="488118"/>
                  </a:lnTo>
                  <a:lnTo>
                    <a:pt x="1614703" y="544804"/>
                  </a:lnTo>
                  <a:lnTo>
                    <a:pt x="1614703" y="2214549"/>
                  </a:lnTo>
                  <a:lnTo>
                    <a:pt x="1619268" y="2259838"/>
                  </a:lnTo>
                  <a:lnTo>
                    <a:pt x="1632361" y="2302021"/>
                  </a:lnTo>
                  <a:lnTo>
                    <a:pt x="1653081" y="2340194"/>
                  </a:lnTo>
                  <a:lnTo>
                    <a:pt x="1680527" y="2373452"/>
                  </a:lnTo>
                  <a:lnTo>
                    <a:pt x="1713783" y="2400892"/>
                  </a:lnTo>
                  <a:lnTo>
                    <a:pt x="1751952" y="2421613"/>
                  </a:lnTo>
                  <a:lnTo>
                    <a:pt x="1794130" y="2434709"/>
                  </a:lnTo>
                  <a:lnTo>
                    <a:pt x="1839417" y="2439276"/>
                  </a:lnTo>
                  <a:lnTo>
                    <a:pt x="1884705" y="2434709"/>
                  </a:lnTo>
                  <a:lnTo>
                    <a:pt x="1926888" y="2421613"/>
                  </a:lnTo>
                  <a:lnTo>
                    <a:pt x="1965061" y="2400892"/>
                  </a:lnTo>
                  <a:lnTo>
                    <a:pt x="1988837" y="2381275"/>
                  </a:lnTo>
                  <a:lnTo>
                    <a:pt x="1839417" y="2381275"/>
                  </a:lnTo>
                  <a:lnTo>
                    <a:pt x="1805815" y="2377888"/>
                  </a:lnTo>
                  <a:lnTo>
                    <a:pt x="1746194" y="2352803"/>
                  </a:lnTo>
                  <a:lnTo>
                    <a:pt x="1701168" y="2307773"/>
                  </a:lnTo>
                  <a:lnTo>
                    <a:pt x="1676079" y="2248156"/>
                  </a:lnTo>
                  <a:lnTo>
                    <a:pt x="1672691" y="2214549"/>
                  </a:lnTo>
                  <a:lnTo>
                    <a:pt x="1672691" y="544804"/>
                  </a:lnTo>
                  <a:lnTo>
                    <a:pt x="1669786" y="511228"/>
                  </a:lnTo>
                  <a:lnTo>
                    <a:pt x="1661358" y="481385"/>
                  </a:lnTo>
                  <a:lnTo>
                    <a:pt x="1647836" y="455416"/>
                  </a:lnTo>
                  <a:lnTo>
                    <a:pt x="1642875" y="449427"/>
                  </a:lnTo>
                  <a:close/>
                </a:path>
                <a:path w="2064385" h="2444750">
                  <a:moveTo>
                    <a:pt x="1516329" y="391439"/>
                  </a:moveTo>
                  <a:lnTo>
                    <a:pt x="539076" y="391439"/>
                  </a:lnTo>
                  <a:lnTo>
                    <a:pt x="505795" y="394010"/>
                  </a:lnTo>
                  <a:lnTo>
                    <a:pt x="451281" y="414145"/>
                  </a:lnTo>
                  <a:lnTo>
                    <a:pt x="413245" y="453211"/>
                  </a:lnTo>
                  <a:lnTo>
                    <a:pt x="393872" y="508692"/>
                  </a:lnTo>
                  <a:lnTo>
                    <a:pt x="391439" y="542086"/>
                  </a:lnTo>
                  <a:lnTo>
                    <a:pt x="391439" y="2219998"/>
                  </a:lnTo>
                  <a:lnTo>
                    <a:pt x="388052" y="2253597"/>
                  </a:lnTo>
                  <a:lnTo>
                    <a:pt x="362967" y="2313209"/>
                  </a:lnTo>
                  <a:lnTo>
                    <a:pt x="317936" y="2358239"/>
                  </a:lnTo>
                  <a:lnTo>
                    <a:pt x="258315" y="2383324"/>
                  </a:lnTo>
                  <a:lnTo>
                    <a:pt x="224713" y="2386711"/>
                  </a:lnTo>
                  <a:lnTo>
                    <a:pt x="374132" y="2386711"/>
                  </a:lnTo>
                  <a:lnTo>
                    <a:pt x="411054" y="2345629"/>
                  </a:lnTo>
                  <a:lnTo>
                    <a:pt x="431771" y="2307458"/>
                  </a:lnTo>
                  <a:lnTo>
                    <a:pt x="444863" y="2265278"/>
                  </a:lnTo>
                  <a:lnTo>
                    <a:pt x="449427" y="2219998"/>
                  </a:lnTo>
                  <a:lnTo>
                    <a:pt x="449427" y="542086"/>
                  </a:lnTo>
                  <a:lnTo>
                    <a:pt x="450820" y="519926"/>
                  </a:lnTo>
                  <a:lnTo>
                    <a:pt x="471576" y="471741"/>
                  </a:lnTo>
                  <a:lnTo>
                    <a:pt x="517557" y="450863"/>
                  </a:lnTo>
                  <a:lnTo>
                    <a:pt x="539076" y="449427"/>
                  </a:lnTo>
                  <a:lnTo>
                    <a:pt x="1642875" y="449427"/>
                  </a:lnTo>
                  <a:lnTo>
                    <a:pt x="1629651" y="433463"/>
                  </a:lnTo>
                  <a:lnTo>
                    <a:pt x="1606492" y="415303"/>
                  </a:lnTo>
                  <a:lnTo>
                    <a:pt x="1579567" y="402145"/>
                  </a:lnTo>
                  <a:lnTo>
                    <a:pt x="1549353" y="394140"/>
                  </a:lnTo>
                  <a:lnTo>
                    <a:pt x="1516329" y="391439"/>
                  </a:lnTo>
                  <a:close/>
                </a:path>
                <a:path w="2064385" h="2444750">
                  <a:moveTo>
                    <a:pt x="1969335" y="57988"/>
                  </a:moveTo>
                  <a:lnTo>
                    <a:pt x="1766023" y="57988"/>
                  </a:lnTo>
                  <a:lnTo>
                    <a:pt x="1830863" y="62723"/>
                  </a:lnTo>
                  <a:lnTo>
                    <a:pt x="1883651" y="76252"/>
                  </a:lnTo>
                  <a:lnTo>
                    <a:pt x="1925361" y="97555"/>
                  </a:lnTo>
                  <a:lnTo>
                    <a:pt x="1956968" y="125615"/>
                  </a:lnTo>
                  <a:lnTo>
                    <a:pt x="1979830" y="159849"/>
                  </a:lnTo>
                  <a:lnTo>
                    <a:pt x="1995047" y="199388"/>
                  </a:lnTo>
                  <a:lnTo>
                    <a:pt x="2003518" y="243125"/>
                  </a:lnTo>
                  <a:lnTo>
                    <a:pt x="2006142" y="289953"/>
                  </a:lnTo>
                  <a:lnTo>
                    <a:pt x="2006142" y="2214549"/>
                  </a:lnTo>
                  <a:lnTo>
                    <a:pt x="1993042" y="2279454"/>
                  </a:lnTo>
                  <a:lnTo>
                    <a:pt x="1957311" y="2332443"/>
                  </a:lnTo>
                  <a:lnTo>
                    <a:pt x="1904322" y="2368175"/>
                  </a:lnTo>
                  <a:lnTo>
                    <a:pt x="1839417" y="2381275"/>
                  </a:lnTo>
                  <a:lnTo>
                    <a:pt x="1988837" y="2381275"/>
                  </a:lnTo>
                  <a:lnTo>
                    <a:pt x="2025758" y="2340194"/>
                  </a:lnTo>
                  <a:lnTo>
                    <a:pt x="2046474" y="2302021"/>
                  </a:lnTo>
                  <a:lnTo>
                    <a:pt x="2059566" y="2259838"/>
                  </a:lnTo>
                  <a:lnTo>
                    <a:pt x="2064130" y="2214549"/>
                  </a:lnTo>
                  <a:lnTo>
                    <a:pt x="2064130" y="289953"/>
                  </a:lnTo>
                  <a:lnTo>
                    <a:pt x="2060746" y="233554"/>
                  </a:lnTo>
                  <a:lnTo>
                    <a:pt x="2049819" y="180239"/>
                  </a:lnTo>
                  <a:lnTo>
                    <a:pt x="2030189" y="131242"/>
                  </a:lnTo>
                  <a:lnTo>
                    <a:pt x="2000694" y="87795"/>
                  </a:lnTo>
                  <a:lnTo>
                    <a:pt x="1969335" y="57988"/>
                  </a:lnTo>
                  <a:close/>
                </a:path>
              </a:pathLst>
            </a:custGeom>
            <a:solidFill>
              <a:srgbClr val="1F4D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35668" y="3275669"/>
              <a:ext cx="742111" cy="10468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35668" y="3714645"/>
              <a:ext cx="742111" cy="10469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93903" y="5429629"/>
              <a:ext cx="203136" cy="201155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157228" y="4902203"/>
              <a:ext cx="709295" cy="382270"/>
            </a:xfrm>
            <a:custGeom>
              <a:avLst/>
              <a:gdLst/>
              <a:ahLst/>
              <a:cxnLst/>
              <a:rect l="l" t="t" r="r" b="b"/>
              <a:pathLst>
                <a:path w="709295" h="382270">
                  <a:moveTo>
                    <a:pt x="708799" y="0"/>
                  </a:moveTo>
                  <a:lnTo>
                    <a:pt x="0" y="0"/>
                  </a:lnTo>
                  <a:lnTo>
                    <a:pt x="0" y="382016"/>
                  </a:lnTo>
                  <a:lnTo>
                    <a:pt x="46583" y="382016"/>
                  </a:lnTo>
                  <a:lnTo>
                    <a:pt x="65570" y="368642"/>
                  </a:lnTo>
                  <a:lnTo>
                    <a:pt x="65709" y="341884"/>
                  </a:lnTo>
                  <a:lnTo>
                    <a:pt x="103543" y="341884"/>
                  </a:lnTo>
                  <a:lnTo>
                    <a:pt x="103543" y="314985"/>
                  </a:lnTo>
                  <a:lnTo>
                    <a:pt x="141516" y="315137"/>
                  </a:lnTo>
                  <a:lnTo>
                    <a:pt x="141795" y="288239"/>
                  </a:lnTo>
                  <a:lnTo>
                    <a:pt x="179489" y="288378"/>
                  </a:lnTo>
                  <a:lnTo>
                    <a:pt x="179412" y="261696"/>
                  </a:lnTo>
                  <a:lnTo>
                    <a:pt x="217449" y="261632"/>
                  </a:lnTo>
                  <a:lnTo>
                    <a:pt x="217601" y="235013"/>
                  </a:lnTo>
                  <a:lnTo>
                    <a:pt x="255422" y="234873"/>
                  </a:lnTo>
                  <a:lnTo>
                    <a:pt x="254850" y="207975"/>
                  </a:lnTo>
                  <a:lnTo>
                    <a:pt x="293395" y="208127"/>
                  </a:lnTo>
                  <a:lnTo>
                    <a:pt x="293395" y="181521"/>
                  </a:lnTo>
                  <a:lnTo>
                    <a:pt x="331368" y="181368"/>
                  </a:lnTo>
                  <a:lnTo>
                    <a:pt x="350354" y="167995"/>
                  </a:lnTo>
                  <a:lnTo>
                    <a:pt x="369773" y="181368"/>
                  </a:lnTo>
                  <a:lnTo>
                    <a:pt x="408178" y="181508"/>
                  </a:lnTo>
                  <a:lnTo>
                    <a:pt x="408609" y="208127"/>
                  </a:lnTo>
                  <a:lnTo>
                    <a:pt x="447001" y="208267"/>
                  </a:lnTo>
                  <a:lnTo>
                    <a:pt x="447446" y="234873"/>
                  </a:lnTo>
                  <a:lnTo>
                    <a:pt x="486422" y="234734"/>
                  </a:lnTo>
                  <a:lnTo>
                    <a:pt x="486270" y="261620"/>
                  </a:lnTo>
                  <a:lnTo>
                    <a:pt x="525399" y="261620"/>
                  </a:lnTo>
                  <a:lnTo>
                    <a:pt x="525106" y="288378"/>
                  </a:lnTo>
                  <a:lnTo>
                    <a:pt x="564083" y="288239"/>
                  </a:lnTo>
                  <a:lnTo>
                    <a:pt x="563943" y="315137"/>
                  </a:lnTo>
                  <a:lnTo>
                    <a:pt x="603059" y="315417"/>
                  </a:lnTo>
                  <a:lnTo>
                    <a:pt x="602780" y="341884"/>
                  </a:lnTo>
                  <a:lnTo>
                    <a:pt x="641616" y="341744"/>
                  </a:lnTo>
                  <a:lnTo>
                    <a:pt x="641616" y="368630"/>
                  </a:lnTo>
                  <a:lnTo>
                    <a:pt x="661035" y="382016"/>
                  </a:lnTo>
                  <a:lnTo>
                    <a:pt x="708799" y="382016"/>
                  </a:lnTo>
                  <a:lnTo>
                    <a:pt x="70879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34837" y="4664436"/>
              <a:ext cx="1158240" cy="378460"/>
            </a:xfrm>
            <a:custGeom>
              <a:avLst/>
              <a:gdLst/>
              <a:ahLst/>
              <a:cxnLst/>
              <a:rect l="l" t="t" r="r" b="b"/>
              <a:pathLst>
                <a:path w="1158239" h="378460">
                  <a:moveTo>
                    <a:pt x="777443" y="0"/>
                  </a:moveTo>
                  <a:lnTo>
                    <a:pt x="369684" y="0"/>
                  </a:lnTo>
                  <a:lnTo>
                    <a:pt x="65239" y="57086"/>
                  </a:lnTo>
                  <a:lnTo>
                    <a:pt x="40167" y="65026"/>
                  </a:lnTo>
                  <a:lnTo>
                    <a:pt x="19394" y="78733"/>
                  </a:lnTo>
                  <a:lnTo>
                    <a:pt x="5234" y="97927"/>
                  </a:lnTo>
                  <a:lnTo>
                    <a:pt x="0" y="122326"/>
                  </a:lnTo>
                  <a:lnTo>
                    <a:pt x="0" y="312610"/>
                  </a:lnTo>
                  <a:lnTo>
                    <a:pt x="5146" y="337945"/>
                  </a:lnTo>
                  <a:lnTo>
                    <a:pt x="19161" y="358689"/>
                  </a:lnTo>
                  <a:lnTo>
                    <a:pt x="39904" y="372703"/>
                  </a:lnTo>
                  <a:lnTo>
                    <a:pt x="65239" y="377850"/>
                  </a:lnTo>
                  <a:lnTo>
                    <a:pt x="1092784" y="377850"/>
                  </a:lnTo>
                  <a:lnTo>
                    <a:pt x="1118113" y="372703"/>
                  </a:lnTo>
                  <a:lnTo>
                    <a:pt x="1138858" y="358689"/>
                  </a:lnTo>
                  <a:lnTo>
                    <a:pt x="1152875" y="337945"/>
                  </a:lnTo>
                  <a:lnTo>
                    <a:pt x="1158024" y="312610"/>
                  </a:lnTo>
                  <a:lnTo>
                    <a:pt x="1158024" y="122326"/>
                  </a:lnTo>
                  <a:lnTo>
                    <a:pt x="1138643" y="78647"/>
                  </a:lnTo>
                  <a:lnTo>
                    <a:pt x="1092784" y="57086"/>
                  </a:lnTo>
                  <a:lnTo>
                    <a:pt x="777443" y="0"/>
                  </a:lnTo>
                  <a:close/>
                </a:path>
              </a:pathLst>
            </a:custGeom>
            <a:solidFill>
              <a:srgbClr val="285A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372252" y="4639637"/>
              <a:ext cx="274768" cy="28006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53401" y="4809246"/>
              <a:ext cx="144665" cy="14254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16395" y="4809246"/>
              <a:ext cx="144678" cy="14254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4253787" y="4557988"/>
              <a:ext cx="462280" cy="462280"/>
            </a:xfrm>
            <a:custGeom>
              <a:avLst/>
              <a:gdLst/>
              <a:ahLst/>
              <a:cxnLst/>
              <a:rect l="l" t="t" r="r" b="b"/>
              <a:pathLst>
                <a:path w="462279" h="462279">
                  <a:moveTo>
                    <a:pt x="231063" y="0"/>
                  </a:moveTo>
                  <a:lnTo>
                    <a:pt x="184497" y="4694"/>
                  </a:lnTo>
                  <a:lnTo>
                    <a:pt x="141124" y="18158"/>
                  </a:lnTo>
                  <a:lnTo>
                    <a:pt x="101875" y="39462"/>
                  </a:lnTo>
                  <a:lnTo>
                    <a:pt x="67678" y="67678"/>
                  </a:lnTo>
                  <a:lnTo>
                    <a:pt x="39462" y="101875"/>
                  </a:lnTo>
                  <a:lnTo>
                    <a:pt x="18158" y="141124"/>
                  </a:lnTo>
                  <a:lnTo>
                    <a:pt x="4694" y="184497"/>
                  </a:lnTo>
                  <a:lnTo>
                    <a:pt x="0" y="231063"/>
                  </a:lnTo>
                  <a:lnTo>
                    <a:pt x="4694" y="277630"/>
                  </a:lnTo>
                  <a:lnTo>
                    <a:pt x="18158" y="321002"/>
                  </a:lnTo>
                  <a:lnTo>
                    <a:pt x="39462" y="360252"/>
                  </a:lnTo>
                  <a:lnTo>
                    <a:pt x="67678" y="394449"/>
                  </a:lnTo>
                  <a:lnTo>
                    <a:pt x="101875" y="422664"/>
                  </a:lnTo>
                  <a:lnTo>
                    <a:pt x="141124" y="443968"/>
                  </a:lnTo>
                  <a:lnTo>
                    <a:pt x="184497" y="457433"/>
                  </a:lnTo>
                  <a:lnTo>
                    <a:pt x="231063" y="462127"/>
                  </a:lnTo>
                  <a:lnTo>
                    <a:pt x="277630" y="457433"/>
                  </a:lnTo>
                  <a:lnTo>
                    <a:pt x="321002" y="443968"/>
                  </a:lnTo>
                  <a:lnTo>
                    <a:pt x="360252" y="422664"/>
                  </a:lnTo>
                  <a:lnTo>
                    <a:pt x="394449" y="394449"/>
                  </a:lnTo>
                  <a:lnTo>
                    <a:pt x="422664" y="360252"/>
                  </a:lnTo>
                  <a:lnTo>
                    <a:pt x="443968" y="321002"/>
                  </a:lnTo>
                  <a:lnTo>
                    <a:pt x="457433" y="277630"/>
                  </a:lnTo>
                  <a:lnTo>
                    <a:pt x="462127" y="231063"/>
                  </a:lnTo>
                  <a:lnTo>
                    <a:pt x="457433" y="184497"/>
                  </a:lnTo>
                  <a:lnTo>
                    <a:pt x="443968" y="141124"/>
                  </a:lnTo>
                  <a:lnTo>
                    <a:pt x="422664" y="101875"/>
                  </a:lnTo>
                  <a:lnTo>
                    <a:pt x="394449" y="67678"/>
                  </a:lnTo>
                  <a:lnTo>
                    <a:pt x="360252" y="39462"/>
                  </a:lnTo>
                  <a:lnTo>
                    <a:pt x="321002" y="18158"/>
                  </a:lnTo>
                  <a:lnTo>
                    <a:pt x="277630" y="4694"/>
                  </a:lnTo>
                  <a:lnTo>
                    <a:pt x="231063" y="0"/>
                  </a:lnTo>
                  <a:close/>
                </a:path>
              </a:pathLst>
            </a:custGeom>
            <a:solidFill>
              <a:srgbClr val="285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84851" y="4528994"/>
              <a:ext cx="260350" cy="520700"/>
            </a:xfrm>
            <a:custGeom>
              <a:avLst/>
              <a:gdLst/>
              <a:ahLst/>
              <a:cxnLst/>
              <a:rect l="l" t="t" r="r" b="b"/>
              <a:pathLst>
                <a:path w="260350" h="520700">
                  <a:moveTo>
                    <a:pt x="0" y="0"/>
                  </a:moveTo>
                  <a:lnTo>
                    <a:pt x="0" y="57988"/>
                  </a:lnTo>
                  <a:lnTo>
                    <a:pt x="40724" y="62093"/>
                  </a:lnTo>
                  <a:lnTo>
                    <a:pt x="78654" y="73867"/>
                  </a:lnTo>
                  <a:lnTo>
                    <a:pt x="112978" y="92497"/>
                  </a:lnTo>
                  <a:lnTo>
                    <a:pt x="142887" y="117170"/>
                  </a:lnTo>
                  <a:lnTo>
                    <a:pt x="167560" y="147074"/>
                  </a:lnTo>
                  <a:lnTo>
                    <a:pt x="186189" y="181398"/>
                  </a:lnTo>
                  <a:lnTo>
                    <a:pt x="197964" y="219331"/>
                  </a:lnTo>
                  <a:lnTo>
                    <a:pt x="202069" y="260057"/>
                  </a:lnTo>
                  <a:lnTo>
                    <a:pt x="197964" y="300782"/>
                  </a:lnTo>
                  <a:lnTo>
                    <a:pt x="186189" y="338712"/>
                  </a:lnTo>
                  <a:lnTo>
                    <a:pt x="167560" y="373036"/>
                  </a:lnTo>
                  <a:lnTo>
                    <a:pt x="142887" y="402945"/>
                  </a:lnTo>
                  <a:lnTo>
                    <a:pt x="112978" y="427617"/>
                  </a:lnTo>
                  <a:lnTo>
                    <a:pt x="78654" y="446247"/>
                  </a:lnTo>
                  <a:lnTo>
                    <a:pt x="40724" y="458022"/>
                  </a:lnTo>
                  <a:lnTo>
                    <a:pt x="0" y="462127"/>
                  </a:lnTo>
                  <a:lnTo>
                    <a:pt x="0" y="520103"/>
                  </a:lnTo>
                  <a:lnTo>
                    <a:pt x="52407" y="514819"/>
                  </a:lnTo>
                  <a:lnTo>
                    <a:pt x="101223" y="499667"/>
                  </a:lnTo>
                  <a:lnTo>
                    <a:pt x="145398" y="475692"/>
                  </a:lnTo>
                  <a:lnTo>
                    <a:pt x="183883" y="443941"/>
                  </a:lnTo>
                  <a:lnTo>
                    <a:pt x="215641" y="405451"/>
                  </a:lnTo>
                  <a:lnTo>
                    <a:pt x="239620" y="361276"/>
                  </a:lnTo>
                  <a:lnTo>
                    <a:pt x="254774" y="312464"/>
                  </a:lnTo>
                  <a:lnTo>
                    <a:pt x="260057" y="260057"/>
                  </a:lnTo>
                  <a:lnTo>
                    <a:pt x="254774" y="207644"/>
                  </a:lnTo>
                  <a:lnTo>
                    <a:pt x="239620" y="158827"/>
                  </a:lnTo>
                  <a:lnTo>
                    <a:pt x="215641" y="114652"/>
                  </a:lnTo>
                  <a:lnTo>
                    <a:pt x="183883" y="76161"/>
                  </a:lnTo>
                  <a:lnTo>
                    <a:pt x="145398" y="44410"/>
                  </a:lnTo>
                  <a:lnTo>
                    <a:pt x="101223" y="20435"/>
                  </a:lnTo>
                  <a:lnTo>
                    <a:pt x="52407" y="5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D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409613" y="4724835"/>
              <a:ext cx="148742" cy="12889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296992" y="5111348"/>
              <a:ext cx="434340" cy="434340"/>
            </a:xfrm>
            <a:custGeom>
              <a:avLst/>
              <a:gdLst/>
              <a:ahLst/>
              <a:cxnLst/>
              <a:rect l="l" t="t" r="r" b="b"/>
              <a:pathLst>
                <a:path w="434339" h="434339">
                  <a:moveTo>
                    <a:pt x="216992" y="0"/>
                  </a:moveTo>
                  <a:lnTo>
                    <a:pt x="167235" y="5731"/>
                  </a:lnTo>
                  <a:lnTo>
                    <a:pt x="121560" y="22056"/>
                  </a:lnTo>
                  <a:lnTo>
                    <a:pt x="81271" y="47672"/>
                  </a:lnTo>
                  <a:lnTo>
                    <a:pt x="47668" y="81276"/>
                  </a:lnTo>
                  <a:lnTo>
                    <a:pt x="22053" y="121566"/>
                  </a:lnTo>
                  <a:lnTo>
                    <a:pt x="5730" y="167239"/>
                  </a:lnTo>
                  <a:lnTo>
                    <a:pt x="0" y="216992"/>
                  </a:lnTo>
                  <a:lnTo>
                    <a:pt x="5730" y="266745"/>
                  </a:lnTo>
                  <a:lnTo>
                    <a:pt x="22053" y="312418"/>
                  </a:lnTo>
                  <a:lnTo>
                    <a:pt x="47668" y="352707"/>
                  </a:lnTo>
                  <a:lnTo>
                    <a:pt x="81271" y="386312"/>
                  </a:lnTo>
                  <a:lnTo>
                    <a:pt x="121560" y="411928"/>
                  </a:lnTo>
                  <a:lnTo>
                    <a:pt x="167235" y="428253"/>
                  </a:lnTo>
                  <a:lnTo>
                    <a:pt x="216992" y="433984"/>
                  </a:lnTo>
                  <a:lnTo>
                    <a:pt x="266745" y="428253"/>
                  </a:lnTo>
                  <a:lnTo>
                    <a:pt x="312418" y="411928"/>
                  </a:lnTo>
                  <a:lnTo>
                    <a:pt x="352707" y="386312"/>
                  </a:lnTo>
                  <a:lnTo>
                    <a:pt x="353867" y="385152"/>
                  </a:lnTo>
                  <a:lnTo>
                    <a:pt x="216992" y="385152"/>
                  </a:lnTo>
                  <a:lnTo>
                    <a:pt x="172286" y="379146"/>
                  </a:lnTo>
                  <a:lnTo>
                    <a:pt x="132113" y="362194"/>
                  </a:lnTo>
                  <a:lnTo>
                    <a:pt x="98077" y="335900"/>
                  </a:lnTo>
                  <a:lnTo>
                    <a:pt x="71780" y="301867"/>
                  </a:lnTo>
                  <a:lnTo>
                    <a:pt x="54826" y="261696"/>
                  </a:lnTo>
                  <a:lnTo>
                    <a:pt x="48818" y="216992"/>
                  </a:lnTo>
                  <a:lnTo>
                    <a:pt x="54826" y="172286"/>
                  </a:lnTo>
                  <a:lnTo>
                    <a:pt x="71780" y="132113"/>
                  </a:lnTo>
                  <a:lnTo>
                    <a:pt x="98077" y="98077"/>
                  </a:lnTo>
                  <a:lnTo>
                    <a:pt x="132113" y="71780"/>
                  </a:lnTo>
                  <a:lnTo>
                    <a:pt x="172286" y="54826"/>
                  </a:lnTo>
                  <a:lnTo>
                    <a:pt x="216992" y="48818"/>
                  </a:lnTo>
                  <a:lnTo>
                    <a:pt x="353854" y="48818"/>
                  </a:lnTo>
                  <a:lnTo>
                    <a:pt x="352707" y="47672"/>
                  </a:lnTo>
                  <a:lnTo>
                    <a:pt x="312418" y="22056"/>
                  </a:lnTo>
                  <a:lnTo>
                    <a:pt x="266745" y="5731"/>
                  </a:lnTo>
                  <a:lnTo>
                    <a:pt x="216992" y="0"/>
                  </a:lnTo>
                  <a:close/>
                </a:path>
                <a:path w="434339" h="434339">
                  <a:moveTo>
                    <a:pt x="353854" y="48818"/>
                  </a:moveTo>
                  <a:lnTo>
                    <a:pt x="216992" y="48818"/>
                  </a:lnTo>
                  <a:lnTo>
                    <a:pt x="261696" y="54826"/>
                  </a:lnTo>
                  <a:lnTo>
                    <a:pt x="301867" y="71780"/>
                  </a:lnTo>
                  <a:lnTo>
                    <a:pt x="335900" y="98077"/>
                  </a:lnTo>
                  <a:lnTo>
                    <a:pt x="362194" y="132113"/>
                  </a:lnTo>
                  <a:lnTo>
                    <a:pt x="379146" y="172286"/>
                  </a:lnTo>
                  <a:lnTo>
                    <a:pt x="385152" y="216992"/>
                  </a:lnTo>
                  <a:lnTo>
                    <a:pt x="379146" y="261696"/>
                  </a:lnTo>
                  <a:lnTo>
                    <a:pt x="362194" y="301867"/>
                  </a:lnTo>
                  <a:lnTo>
                    <a:pt x="335900" y="335900"/>
                  </a:lnTo>
                  <a:lnTo>
                    <a:pt x="301867" y="362194"/>
                  </a:lnTo>
                  <a:lnTo>
                    <a:pt x="261696" y="379146"/>
                  </a:lnTo>
                  <a:lnTo>
                    <a:pt x="216992" y="385152"/>
                  </a:lnTo>
                  <a:lnTo>
                    <a:pt x="353867" y="385152"/>
                  </a:lnTo>
                  <a:lnTo>
                    <a:pt x="386312" y="352707"/>
                  </a:lnTo>
                  <a:lnTo>
                    <a:pt x="411928" y="312418"/>
                  </a:lnTo>
                  <a:lnTo>
                    <a:pt x="428253" y="266745"/>
                  </a:lnTo>
                  <a:lnTo>
                    <a:pt x="433984" y="216992"/>
                  </a:lnTo>
                  <a:lnTo>
                    <a:pt x="428253" y="167239"/>
                  </a:lnTo>
                  <a:lnTo>
                    <a:pt x="411928" y="121566"/>
                  </a:lnTo>
                  <a:lnTo>
                    <a:pt x="386312" y="81276"/>
                  </a:lnTo>
                  <a:lnTo>
                    <a:pt x="353854" y="48818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68131" y="2193172"/>
              <a:ext cx="3154045" cy="4231005"/>
            </a:xfrm>
            <a:custGeom>
              <a:avLst/>
              <a:gdLst/>
              <a:ahLst/>
              <a:cxnLst/>
              <a:rect l="l" t="t" r="r" b="b"/>
              <a:pathLst>
                <a:path w="3154045" h="4231005">
                  <a:moveTo>
                    <a:pt x="619569" y="3337433"/>
                  </a:moveTo>
                  <a:lnTo>
                    <a:pt x="611174" y="3333839"/>
                  </a:lnTo>
                  <a:lnTo>
                    <a:pt x="529958" y="3299028"/>
                  </a:lnTo>
                  <a:lnTo>
                    <a:pt x="531126" y="3301428"/>
                  </a:lnTo>
                  <a:lnTo>
                    <a:pt x="539419" y="3333839"/>
                  </a:lnTo>
                  <a:lnTo>
                    <a:pt x="7200" y="3333839"/>
                  </a:lnTo>
                  <a:lnTo>
                    <a:pt x="7200" y="3142919"/>
                  </a:lnTo>
                  <a:lnTo>
                    <a:pt x="0" y="3142919"/>
                  </a:lnTo>
                  <a:lnTo>
                    <a:pt x="0" y="3337433"/>
                  </a:lnTo>
                  <a:lnTo>
                    <a:pt x="0" y="3341039"/>
                  </a:lnTo>
                  <a:lnTo>
                    <a:pt x="3594" y="3341039"/>
                  </a:lnTo>
                  <a:lnTo>
                    <a:pt x="539457" y="3341039"/>
                  </a:lnTo>
                  <a:lnTo>
                    <a:pt x="539457" y="3335832"/>
                  </a:lnTo>
                  <a:lnTo>
                    <a:pt x="539521" y="3339833"/>
                  </a:lnTo>
                  <a:lnTo>
                    <a:pt x="539457" y="3341039"/>
                  </a:lnTo>
                  <a:lnTo>
                    <a:pt x="539407" y="3342233"/>
                  </a:lnTo>
                  <a:lnTo>
                    <a:pt x="539216" y="3344634"/>
                  </a:lnTo>
                  <a:lnTo>
                    <a:pt x="529958" y="3375837"/>
                  </a:lnTo>
                  <a:lnTo>
                    <a:pt x="611149" y="3341039"/>
                  </a:lnTo>
                  <a:lnTo>
                    <a:pt x="619569" y="3337433"/>
                  </a:lnTo>
                  <a:close/>
                </a:path>
                <a:path w="3154045" h="4231005">
                  <a:moveTo>
                    <a:pt x="1303947" y="2071243"/>
                  </a:moveTo>
                  <a:lnTo>
                    <a:pt x="1295552" y="2067648"/>
                  </a:lnTo>
                  <a:lnTo>
                    <a:pt x="1214335" y="2032850"/>
                  </a:lnTo>
                  <a:lnTo>
                    <a:pt x="1215504" y="2035251"/>
                  </a:lnTo>
                  <a:lnTo>
                    <a:pt x="1223797" y="2067648"/>
                  </a:lnTo>
                  <a:lnTo>
                    <a:pt x="248513" y="2067648"/>
                  </a:lnTo>
                  <a:lnTo>
                    <a:pt x="248513" y="2074849"/>
                  </a:lnTo>
                  <a:lnTo>
                    <a:pt x="1223835" y="2074849"/>
                  </a:lnTo>
                  <a:lnTo>
                    <a:pt x="1223835" y="2069655"/>
                  </a:lnTo>
                  <a:lnTo>
                    <a:pt x="1223899" y="2073656"/>
                  </a:lnTo>
                  <a:lnTo>
                    <a:pt x="1223835" y="2074849"/>
                  </a:lnTo>
                  <a:lnTo>
                    <a:pt x="1223784" y="2076056"/>
                  </a:lnTo>
                  <a:lnTo>
                    <a:pt x="1223606" y="2078443"/>
                  </a:lnTo>
                  <a:lnTo>
                    <a:pt x="1214335" y="2109660"/>
                  </a:lnTo>
                  <a:lnTo>
                    <a:pt x="1295527" y="2074849"/>
                  </a:lnTo>
                  <a:lnTo>
                    <a:pt x="1303947" y="2071243"/>
                  </a:lnTo>
                  <a:close/>
                </a:path>
                <a:path w="3154045" h="4231005">
                  <a:moveTo>
                    <a:pt x="2111806" y="313829"/>
                  </a:moveTo>
                  <a:lnTo>
                    <a:pt x="2075802" y="323392"/>
                  </a:lnTo>
                  <a:lnTo>
                    <a:pt x="2076996" y="323342"/>
                  </a:lnTo>
                  <a:lnTo>
                    <a:pt x="2077008" y="187312"/>
                  </a:lnTo>
                  <a:lnTo>
                    <a:pt x="2077008" y="183705"/>
                  </a:lnTo>
                  <a:lnTo>
                    <a:pt x="2077008" y="180111"/>
                  </a:lnTo>
                  <a:lnTo>
                    <a:pt x="2073402" y="180111"/>
                  </a:lnTo>
                  <a:lnTo>
                    <a:pt x="1446631" y="180111"/>
                  </a:lnTo>
                  <a:lnTo>
                    <a:pt x="1446631" y="0"/>
                  </a:lnTo>
                  <a:lnTo>
                    <a:pt x="1446237" y="0"/>
                  </a:lnTo>
                  <a:lnTo>
                    <a:pt x="1439430" y="0"/>
                  </a:lnTo>
                  <a:lnTo>
                    <a:pt x="1439037" y="0"/>
                  </a:lnTo>
                  <a:lnTo>
                    <a:pt x="1439037" y="180111"/>
                  </a:lnTo>
                  <a:lnTo>
                    <a:pt x="812266" y="180111"/>
                  </a:lnTo>
                  <a:lnTo>
                    <a:pt x="808659" y="180111"/>
                  </a:lnTo>
                  <a:lnTo>
                    <a:pt x="808659" y="183705"/>
                  </a:lnTo>
                  <a:lnTo>
                    <a:pt x="808659" y="323342"/>
                  </a:lnTo>
                  <a:lnTo>
                    <a:pt x="808659" y="358406"/>
                  </a:lnTo>
                  <a:lnTo>
                    <a:pt x="808647" y="323342"/>
                  </a:lnTo>
                  <a:lnTo>
                    <a:pt x="773861" y="313829"/>
                  </a:lnTo>
                  <a:lnTo>
                    <a:pt x="812266" y="403440"/>
                  </a:lnTo>
                  <a:lnTo>
                    <a:pt x="831557" y="358406"/>
                  </a:lnTo>
                  <a:lnTo>
                    <a:pt x="850671" y="313829"/>
                  </a:lnTo>
                  <a:lnTo>
                    <a:pt x="848258" y="314985"/>
                  </a:lnTo>
                  <a:lnTo>
                    <a:pt x="814666" y="323392"/>
                  </a:lnTo>
                  <a:lnTo>
                    <a:pt x="815848" y="323342"/>
                  </a:lnTo>
                  <a:lnTo>
                    <a:pt x="815860" y="187312"/>
                  </a:lnTo>
                  <a:lnTo>
                    <a:pt x="2069807" y="187312"/>
                  </a:lnTo>
                  <a:lnTo>
                    <a:pt x="2069807" y="323342"/>
                  </a:lnTo>
                  <a:lnTo>
                    <a:pt x="2069807" y="358406"/>
                  </a:lnTo>
                  <a:lnTo>
                    <a:pt x="2069795" y="323342"/>
                  </a:lnTo>
                  <a:lnTo>
                    <a:pt x="2068601" y="323278"/>
                  </a:lnTo>
                  <a:lnTo>
                    <a:pt x="2034997" y="313829"/>
                  </a:lnTo>
                  <a:lnTo>
                    <a:pt x="2073402" y="403440"/>
                  </a:lnTo>
                  <a:lnTo>
                    <a:pt x="2092706" y="358406"/>
                  </a:lnTo>
                  <a:lnTo>
                    <a:pt x="2111806" y="313829"/>
                  </a:lnTo>
                  <a:close/>
                </a:path>
                <a:path w="3154045" h="4231005">
                  <a:moveTo>
                    <a:pt x="2885351" y="2321636"/>
                  </a:moveTo>
                  <a:lnTo>
                    <a:pt x="2791650" y="2321636"/>
                  </a:lnTo>
                  <a:lnTo>
                    <a:pt x="2788056" y="2321636"/>
                  </a:lnTo>
                  <a:lnTo>
                    <a:pt x="2788056" y="2325230"/>
                  </a:lnTo>
                  <a:lnTo>
                    <a:pt x="2788094" y="2926791"/>
                  </a:lnTo>
                  <a:lnTo>
                    <a:pt x="1780362" y="2923463"/>
                  </a:lnTo>
                  <a:lnTo>
                    <a:pt x="1789988" y="2888691"/>
                  </a:lnTo>
                  <a:lnTo>
                    <a:pt x="1700250" y="2926791"/>
                  </a:lnTo>
                  <a:lnTo>
                    <a:pt x="1789734" y="2965500"/>
                  </a:lnTo>
                  <a:lnTo>
                    <a:pt x="1788579" y="2963087"/>
                  </a:lnTo>
                  <a:lnTo>
                    <a:pt x="1787499" y="2960687"/>
                  </a:lnTo>
                  <a:lnTo>
                    <a:pt x="1780336" y="2930652"/>
                  </a:lnTo>
                  <a:lnTo>
                    <a:pt x="2791688" y="2934004"/>
                  </a:lnTo>
                  <a:lnTo>
                    <a:pt x="2795295" y="2934004"/>
                  </a:lnTo>
                  <a:lnTo>
                    <a:pt x="2795295" y="2930398"/>
                  </a:lnTo>
                  <a:lnTo>
                    <a:pt x="2795257" y="2328837"/>
                  </a:lnTo>
                  <a:lnTo>
                    <a:pt x="2885351" y="2328837"/>
                  </a:lnTo>
                  <a:lnTo>
                    <a:pt x="2885351" y="2325230"/>
                  </a:lnTo>
                  <a:lnTo>
                    <a:pt x="2885351" y="2321636"/>
                  </a:lnTo>
                  <a:close/>
                </a:path>
                <a:path w="3154045" h="4231005">
                  <a:moveTo>
                    <a:pt x="2921330" y="1874939"/>
                  </a:moveTo>
                  <a:lnTo>
                    <a:pt x="1844281" y="1874939"/>
                  </a:lnTo>
                  <a:lnTo>
                    <a:pt x="1840674" y="1874939"/>
                  </a:lnTo>
                  <a:lnTo>
                    <a:pt x="1840674" y="1878533"/>
                  </a:lnTo>
                  <a:lnTo>
                    <a:pt x="1840674" y="2508059"/>
                  </a:lnTo>
                  <a:lnTo>
                    <a:pt x="1839480" y="2507996"/>
                  </a:lnTo>
                  <a:lnTo>
                    <a:pt x="1805876" y="2498547"/>
                  </a:lnTo>
                  <a:lnTo>
                    <a:pt x="1844281" y="2588158"/>
                  </a:lnTo>
                  <a:lnTo>
                    <a:pt x="1863572" y="2543124"/>
                  </a:lnTo>
                  <a:lnTo>
                    <a:pt x="1882686" y="2498547"/>
                  </a:lnTo>
                  <a:lnTo>
                    <a:pt x="1880285" y="2499715"/>
                  </a:lnTo>
                  <a:lnTo>
                    <a:pt x="1847888" y="2508059"/>
                  </a:lnTo>
                  <a:lnTo>
                    <a:pt x="1847875" y="1882140"/>
                  </a:lnTo>
                  <a:lnTo>
                    <a:pt x="2921330" y="1882140"/>
                  </a:lnTo>
                  <a:lnTo>
                    <a:pt x="2921330" y="1878533"/>
                  </a:lnTo>
                  <a:lnTo>
                    <a:pt x="2921330" y="1874939"/>
                  </a:lnTo>
                  <a:close/>
                </a:path>
                <a:path w="3154045" h="4231005">
                  <a:moveTo>
                    <a:pt x="2952000" y="3726484"/>
                  </a:moveTo>
                  <a:lnTo>
                    <a:pt x="1721446" y="3726484"/>
                  </a:lnTo>
                  <a:lnTo>
                    <a:pt x="1526222" y="3550501"/>
                  </a:lnTo>
                  <a:lnTo>
                    <a:pt x="1556588" y="3531019"/>
                  </a:lnTo>
                  <a:lnTo>
                    <a:pt x="1544853" y="3527018"/>
                  </a:lnTo>
                  <a:lnTo>
                    <a:pt x="1464310" y="3499548"/>
                  </a:lnTo>
                  <a:lnTo>
                    <a:pt x="1505153" y="3588067"/>
                  </a:lnTo>
                  <a:lnTo>
                    <a:pt x="1505902" y="3585514"/>
                  </a:lnTo>
                  <a:lnTo>
                    <a:pt x="1506702" y="3583000"/>
                  </a:lnTo>
                  <a:lnTo>
                    <a:pt x="1521396" y="3555847"/>
                  </a:lnTo>
                  <a:lnTo>
                    <a:pt x="1717649" y="3732758"/>
                  </a:lnTo>
                  <a:lnTo>
                    <a:pt x="1718678" y="3733685"/>
                  </a:lnTo>
                  <a:lnTo>
                    <a:pt x="1720062" y="3733685"/>
                  </a:lnTo>
                  <a:lnTo>
                    <a:pt x="2952000" y="3733685"/>
                  </a:lnTo>
                  <a:lnTo>
                    <a:pt x="2952000" y="3726484"/>
                  </a:lnTo>
                  <a:close/>
                </a:path>
                <a:path w="3154045" h="4231005">
                  <a:moveTo>
                    <a:pt x="2993364" y="1485912"/>
                  </a:moveTo>
                  <a:lnTo>
                    <a:pt x="2389060" y="1485912"/>
                  </a:lnTo>
                  <a:lnTo>
                    <a:pt x="2389124" y="1484706"/>
                  </a:lnTo>
                  <a:lnTo>
                    <a:pt x="2398572" y="1451114"/>
                  </a:lnTo>
                  <a:lnTo>
                    <a:pt x="2308961" y="1489519"/>
                  </a:lnTo>
                  <a:lnTo>
                    <a:pt x="2398572" y="1527911"/>
                  </a:lnTo>
                  <a:lnTo>
                    <a:pt x="2397404" y="1525511"/>
                  </a:lnTo>
                  <a:lnTo>
                    <a:pt x="2396325" y="1523111"/>
                  </a:lnTo>
                  <a:lnTo>
                    <a:pt x="2389060" y="1493113"/>
                  </a:lnTo>
                  <a:lnTo>
                    <a:pt x="2993364" y="1493113"/>
                  </a:lnTo>
                  <a:lnTo>
                    <a:pt x="2993364" y="1485912"/>
                  </a:lnTo>
                  <a:close/>
                </a:path>
                <a:path w="3154045" h="4231005">
                  <a:moveTo>
                    <a:pt x="3074466" y="2997035"/>
                  </a:moveTo>
                  <a:lnTo>
                    <a:pt x="2713304" y="2997035"/>
                  </a:lnTo>
                  <a:lnTo>
                    <a:pt x="2713367" y="2995828"/>
                  </a:lnTo>
                  <a:lnTo>
                    <a:pt x="2722816" y="2962224"/>
                  </a:lnTo>
                  <a:lnTo>
                    <a:pt x="2633205" y="3000641"/>
                  </a:lnTo>
                  <a:lnTo>
                    <a:pt x="2722816" y="3039033"/>
                  </a:lnTo>
                  <a:lnTo>
                    <a:pt x="2721648" y="3036633"/>
                  </a:lnTo>
                  <a:lnTo>
                    <a:pt x="2720568" y="3034233"/>
                  </a:lnTo>
                  <a:lnTo>
                    <a:pt x="2713304" y="3004235"/>
                  </a:lnTo>
                  <a:lnTo>
                    <a:pt x="3074466" y="3004235"/>
                  </a:lnTo>
                  <a:lnTo>
                    <a:pt x="3074466" y="2997035"/>
                  </a:lnTo>
                  <a:close/>
                </a:path>
                <a:path w="3154045" h="4231005">
                  <a:moveTo>
                    <a:pt x="3153714" y="4223575"/>
                  </a:moveTo>
                  <a:lnTo>
                    <a:pt x="2337231" y="4223575"/>
                  </a:lnTo>
                  <a:lnTo>
                    <a:pt x="1944852" y="3930065"/>
                  </a:lnTo>
                  <a:lnTo>
                    <a:pt x="1973313" y="3907891"/>
                  </a:lnTo>
                  <a:lnTo>
                    <a:pt x="1878545" y="3884968"/>
                  </a:lnTo>
                  <a:lnTo>
                    <a:pt x="1927301" y="3969397"/>
                  </a:lnTo>
                  <a:lnTo>
                    <a:pt x="1927809" y="3966781"/>
                  </a:lnTo>
                  <a:lnTo>
                    <a:pt x="1928380" y="3964203"/>
                  </a:lnTo>
                  <a:lnTo>
                    <a:pt x="1940534" y="3935844"/>
                  </a:lnTo>
                  <a:lnTo>
                    <a:pt x="2333866" y="4230052"/>
                  </a:lnTo>
                  <a:lnTo>
                    <a:pt x="2334831" y="4230776"/>
                  </a:lnTo>
                  <a:lnTo>
                    <a:pt x="2336025" y="4230776"/>
                  </a:lnTo>
                  <a:lnTo>
                    <a:pt x="3153714" y="4230776"/>
                  </a:lnTo>
                  <a:lnTo>
                    <a:pt x="3153714" y="42235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640228" y="3455832"/>
              <a:ext cx="508622" cy="15848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2640229" y="3455827"/>
              <a:ext cx="508634" cy="158750"/>
            </a:xfrm>
            <a:custGeom>
              <a:avLst/>
              <a:gdLst/>
              <a:ahLst/>
              <a:cxnLst/>
              <a:rect l="l" t="t" r="r" b="b"/>
              <a:pathLst>
                <a:path w="508635" h="158750">
                  <a:moveTo>
                    <a:pt x="36017" y="0"/>
                  </a:moveTo>
                  <a:lnTo>
                    <a:pt x="472605" y="0"/>
                  </a:lnTo>
                  <a:lnTo>
                    <a:pt x="486590" y="2841"/>
                  </a:lnTo>
                  <a:lnTo>
                    <a:pt x="498043" y="10579"/>
                  </a:lnTo>
                  <a:lnTo>
                    <a:pt x="505780" y="22031"/>
                  </a:lnTo>
                  <a:lnTo>
                    <a:pt x="508622" y="36017"/>
                  </a:lnTo>
                  <a:lnTo>
                    <a:pt x="508622" y="122478"/>
                  </a:lnTo>
                  <a:lnTo>
                    <a:pt x="505780" y="136464"/>
                  </a:lnTo>
                  <a:lnTo>
                    <a:pt x="498043" y="147916"/>
                  </a:lnTo>
                  <a:lnTo>
                    <a:pt x="486590" y="155654"/>
                  </a:lnTo>
                  <a:lnTo>
                    <a:pt x="472605" y="158496"/>
                  </a:lnTo>
                  <a:lnTo>
                    <a:pt x="36017" y="158496"/>
                  </a:lnTo>
                  <a:lnTo>
                    <a:pt x="22031" y="155654"/>
                  </a:lnTo>
                  <a:lnTo>
                    <a:pt x="10579" y="147916"/>
                  </a:lnTo>
                  <a:lnTo>
                    <a:pt x="2841" y="136464"/>
                  </a:lnTo>
                  <a:lnTo>
                    <a:pt x="0" y="122478"/>
                  </a:lnTo>
                  <a:lnTo>
                    <a:pt x="0" y="36017"/>
                  </a:lnTo>
                  <a:lnTo>
                    <a:pt x="2841" y="22031"/>
                  </a:lnTo>
                  <a:lnTo>
                    <a:pt x="10579" y="10579"/>
                  </a:lnTo>
                  <a:lnTo>
                    <a:pt x="22031" y="2841"/>
                  </a:lnTo>
                  <a:lnTo>
                    <a:pt x="36017" y="0"/>
                  </a:lnTo>
                  <a:close/>
                </a:path>
              </a:pathLst>
            </a:custGeom>
            <a:ln w="7200">
              <a:solidFill>
                <a:srgbClr val="2554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647911" y="3438864"/>
            <a:ext cx="495934" cy="178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20"/>
              </a:lnSpc>
              <a:spcBef>
                <a:spcPts val="95"/>
              </a:spcBef>
            </a:pPr>
            <a:r>
              <a:rPr sz="650" spc="-20" dirty="0">
                <a:solidFill>
                  <a:srgbClr val="25547F"/>
                </a:solidFill>
                <a:latin typeface="Arial"/>
                <a:cs typeface="Arial"/>
              </a:rPr>
              <a:t>RYANMATIC</a:t>
            </a:r>
            <a:endParaRPr sz="650">
              <a:latin typeface="Arial"/>
              <a:cs typeface="Arial"/>
            </a:endParaRPr>
          </a:p>
          <a:p>
            <a:pPr marL="16510">
              <a:lnSpc>
                <a:spcPts val="480"/>
              </a:lnSpc>
            </a:pPr>
            <a:r>
              <a:rPr sz="450" dirty="0">
                <a:solidFill>
                  <a:srgbClr val="25547F"/>
                </a:solidFill>
                <a:latin typeface="Arial"/>
                <a:cs typeface="Arial"/>
              </a:rPr>
              <a:t>Made</a:t>
            </a:r>
            <a:r>
              <a:rPr sz="450" spc="45" dirty="0">
                <a:solidFill>
                  <a:srgbClr val="25547F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25547F"/>
                </a:solidFill>
                <a:latin typeface="Arial"/>
                <a:cs typeface="Arial"/>
              </a:rPr>
              <a:t>in</a:t>
            </a:r>
            <a:r>
              <a:rPr sz="450" spc="50" dirty="0">
                <a:solidFill>
                  <a:srgbClr val="25547F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25547F"/>
                </a:solidFill>
                <a:latin typeface="Arial"/>
                <a:cs typeface="Arial"/>
              </a:rPr>
              <a:t>Keighley</a:t>
            </a:r>
            <a:endParaRPr sz="4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4416" y="6754390"/>
            <a:ext cx="32175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pipe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53692" y="6754390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pipevice1.cdr</dc:title>
  <dc:creator>BY V.RYAN</dc:creator>
  <cp:keywords>PIPE VICE - EXAMINATION QUESTIONS</cp:keywords>
  <cp:lastModifiedBy>Vincent RYan</cp:lastModifiedBy>
  <cp:revision>1</cp:revision>
  <dcterms:created xsi:type="dcterms:W3CDTF">2024-03-12T14:51:59Z</dcterms:created>
  <dcterms:modified xsi:type="dcterms:W3CDTF">2024-03-12T14:52:11Z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2024-03-12T00:00:00Z</vt:filetime>
  </property>
  <property fmtid="{D5CDD505-2E9C-101B-9397-08002B2CF9AE}" pid="5" name="Producer">
    <vt:lpwstr>Corel PDF Engine Version 19.1.0.419</vt:lpwstr>
  </property>
</Properties>
</file>