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439" y="43333"/>
            <a:ext cx="10592435" cy="7454900"/>
          </a:xfrm>
          <a:custGeom>
            <a:avLst/>
            <a:gdLst/>
            <a:ahLst/>
            <a:cxnLst/>
            <a:rect l="l" t="t" r="r" b="b"/>
            <a:pathLst>
              <a:path w="10592435" h="7454900">
                <a:moveTo>
                  <a:pt x="10591812" y="0"/>
                </a:moveTo>
                <a:lnTo>
                  <a:pt x="0" y="0"/>
                </a:lnTo>
                <a:lnTo>
                  <a:pt x="0" y="7454900"/>
                </a:lnTo>
                <a:lnTo>
                  <a:pt x="10591812" y="7454900"/>
                </a:lnTo>
                <a:lnTo>
                  <a:pt x="10591812" y="0"/>
                </a:lnTo>
                <a:close/>
              </a:path>
            </a:pathLst>
          </a:custGeom>
          <a:solidFill>
            <a:srgbClr val="FEF9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6757" y="4386743"/>
            <a:ext cx="10388600" cy="3073400"/>
          </a:xfrm>
          <a:custGeom>
            <a:avLst/>
            <a:gdLst/>
            <a:ahLst/>
            <a:cxnLst/>
            <a:rect l="l" t="t" r="r" b="b"/>
            <a:pathLst>
              <a:path w="10388600" h="3073400">
                <a:moveTo>
                  <a:pt x="10388600" y="0"/>
                </a:moveTo>
                <a:lnTo>
                  <a:pt x="0" y="0"/>
                </a:lnTo>
                <a:lnTo>
                  <a:pt x="0" y="3073400"/>
                </a:lnTo>
                <a:lnTo>
                  <a:pt x="10388600" y="3073400"/>
                </a:lnTo>
                <a:lnTo>
                  <a:pt x="10388600" y="0"/>
                </a:lnTo>
                <a:close/>
              </a:path>
            </a:pathLst>
          </a:custGeom>
          <a:solidFill>
            <a:srgbClr val="E1E5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4410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2992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2992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6595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3107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3107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87794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68344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68344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04606" y="60366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291282" y="608428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2477" y="24810"/>
            <a:ext cx="9234805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https://technologystudent.com/prddes1/eames1.html" TargetMode="External"/><Relationship Id="rId5" Type="http://schemas.openxmlformats.org/officeDocument/2006/relationships/image" Target="../media/image2.jpg"/><Relationship Id="rId10" Type="http://schemas.openxmlformats.org/officeDocument/2006/relationships/image" Target="../media/image7.png"/><Relationship Id="rId4" Type="http://schemas.openxmlformats.org/officeDocument/2006/relationships/image" Target="../media/image1.jp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3617" y="422218"/>
            <a:ext cx="557212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28950" algn="l"/>
              </a:tabLst>
            </a:pP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37032" y="403854"/>
            <a:ext cx="256794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00" spc="26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722477" y="24810"/>
            <a:ext cx="92348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REVISION</a:t>
            </a:r>
            <a:r>
              <a:rPr sz="2400" spc="-20" dirty="0"/>
              <a:t> </a:t>
            </a:r>
            <a:r>
              <a:rPr sz="2400" dirty="0"/>
              <a:t>CARDS</a:t>
            </a:r>
            <a:r>
              <a:rPr sz="2400" spc="-15" dirty="0"/>
              <a:t> </a:t>
            </a:r>
            <a:r>
              <a:rPr sz="2400" dirty="0"/>
              <a:t>-</a:t>
            </a:r>
            <a:r>
              <a:rPr sz="2400" spc="-20" dirty="0"/>
              <a:t> </a:t>
            </a:r>
            <a:r>
              <a:rPr dirty="0"/>
              <a:t>CHARLES</a:t>
            </a:r>
            <a:r>
              <a:rPr spc="-95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spc="-50" dirty="0"/>
              <a:t>RAY</a:t>
            </a:r>
            <a:r>
              <a:rPr spc="-55" dirty="0"/>
              <a:t> </a:t>
            </a:r>
            <a:r>
              <a:rPr dirty="0"/>
              <a:t>EAMES</a:t>
            </a:r>
            <a:r>
              <a:rPr spc="-15" dirty="0"/>
              <a:t> </a:t>
            </a:r>
            <a:r>
              <a:rPr dirty="0"/>
              <a:t>-</a:t>
            </a:r>
            <a:r>
              <a:rPr spc="-20" dirty="0"/>
              <a:t> </a:t>
            </a:r>
            <a:r>
              <a:rPr dirty="0"/>
              <a:t>LOUNGE</a:t>
            </a:r>
            <a:r>
              <a:rPr spc="-15" dirty="0"/>
              <a:t> </a:t>
            </a:r>
            <a:r>
              <a:rPr spc="-10" dirty="0"/>
              <a:t>CHAIR</a:t>
            </a:r>
            <a:endParaRPr sz="2400"/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4477" y="4482193"/>
            <a:ext cx="27781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Who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were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Charles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Ray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Eames?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5285" y="5157021"/>
            <a:ext cx="10071735" cy="0"/>
          </a:xfrm>
          <a:custGeom>
            <a:avLst/>
            <a:gdLst/>
            <a:ahLst/>
            <a:cxnLst/>
            <a:rect l="l" t="t" r="r" b="b"/>
            <a:pathLst>
              <a:path w="10071735">
                <a:moveTo>
                  <a:pt x="0" y="0"/>
                </a:moveTo>
                <a:lnTo>
                  <a:pt x="10071112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5326729"/>
            <a:ext cx="62979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b="1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b="1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manufacturer</a:t>
            </a:r>
            <a:r>
              <a:rPr sz="1200" b="1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b="1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famous</a:t>
            </a:r>
            <a:r>
              <a:rPr sz="1200" b="1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chair</a:t>
            </a:r>
            <a:r>
              <a:rPr sz="1200" b="1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year</a:t>
            </a:r>
            <a:r>
              <a:rPr sz="1200" b="1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b="1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b="1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10" dirty="0">
                <a:solidFill>
                  <a:srgbClr val="151616"/>
                </a:solidFill>
                <a:latin typeface="Arial"/>
                <a:cs typeface="Arial"/>
              </a:rPr>
              <a:t>ﬁrst</a:t>
            </a:r>
            <a:r>
              <a:rPr sz="1200" b="1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produced.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00577" y="4471220"/>
            <a:ext cx="708405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70090" algn="l"/>
              </a:tabLst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2 marks</a:t>
            </a:r>
            <a:r>
              <a:rPr sz="1200" b="1" i="1" spc="2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85165" y="5322120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5285" y="5840319"/>
            <a:ext cx="10071735" cy="0"/>
          </a:xfrm>
          <a:custGeom>
            <a:avLst/>
            <a:gdLst/>
            <a:ahLst/>
            <a:cxnLst/>
            <a:rect l="l" t="t" r="r" b="b"/>
            <a:pathLst>
              <a:path w="10071735">
                <a:moveTo>
                  <a:pt x="0" y="0"/>
                </a:moveTo>
                <a:lnTo>
                  <a:pt x="10071112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5285" y="6272124"/>
            <a:ext cx="10071735" cy="0"/>
          </a:xfrm>
          <a:custGeom>
            <a:avLst/>
            <a:gdLst/>
            <a:ahLst/>
            <a:cxnLst/>
            <a:rect l="l" t="t" r="r" b="b"/>
            <a:pathLst>
              <a:path w="10071735">
                <a:moveTo>
                  <a:pt x="0" y="0"/>
                </a:moveTo>
                <a:lnTo>
                  <a:pt x="10071112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6406230"/>
            <a:ext cx="3404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made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lounge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Chair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so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innovative?.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05160" y="6401607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5285" y="6919819"/>
            <a:ext cx="10071735" cy="0"/>
          </a:xfrm>
          <a:custGeom>
            <a:avLst/>
            <a:gdLst/>
            <a:ahLst/>
            <a:cxnLst/>
            <a:rect l="l" t="t" r="r" b="b"/>
            <a:pathLst>
              <a:path w="10071735">
                <a:moveTo>
                  <a:pt x="0" y="0"/>
                </a:moveTo>
                <a:lnTo>
                  <a:pt x="10071112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5285" y="7351624"/>
            <a:ext cx="10071735" cy="0"/>
          </a:xfrm>
          <a:custGeom>
            <a:avLst/>
            <a:gdLst/>
            <a:ahLst/>
            <a:cxnLst/>
            <a:rect l="l" t="t" r="r" b="b"/>
            <a:pathLst>
              <a:path w="10071735">
                <a:moveTo>
                  <a:pt x="0" y="0"/>
                </a:moveTo>
                <a:lnTo>
                  <a:pt x="10071112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object 16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201" y="909801"/>
            <a:ext cx="1077264" cy="960573"/>
          </a:xfrm>
          <a:prstGeom prst="rect">
            <a:avLst/>
          </a:prstGeom>
        </p:spPr>
      </p:pic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4606" y="60366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R="7620" algn="ctr">
              <a:lnSpc>
                <a:spcPct val="100000"/>
              </a:lnSpc>
              <a:spcBef>
                <a:spcPts val="254"/>
              </a:spcBef>
            </a:pP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CHARLES</a:t>
            </a:r>
            <a:r>
              <a:rPr sz="12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2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RAY</a:t>
            </a:r>
            <a:r>
              <a:rPr sz="12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EAMES</a:t>
            </a:r>
            <a:endParaRPr sz="1200">
              <a:latin typeface="Arial"/>
              <a:cs typeface="Arial"/>
            </a:endParaRPr>
          </a:p>
          <a:p>
            <a:pPr marL="1174115" marR="37465" algn="ctr">
              <a:lnSpc>
                <a:spcPts val="1340"/>
              </a:lnSpc>
              <a:spcBef>
                <a:spcPts val="6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Charles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Ray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Eames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were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married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couple,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working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architecture.</a:t>
            </a:r>
            <a:r>
              <a:rPr sz="12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They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developed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successful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creative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partnership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Arial"/>
              <a:cs typeface="Arial"/>
            </a:endParaRPr>
          </a:p>
          <a:p>
            <a:pPr marL="64769" marR="54610" algn="ctr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classic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chair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opposite,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was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Charles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Ray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Eames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1950s.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probably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most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successful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chair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all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time.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ﬁrst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sale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1956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Herman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Miller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Furniture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Company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Michigan,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USA.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angle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recline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cannot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adjusted,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position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permanently.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8" name="object 18"/>
          <p:cNvGrpSpPr>
            <a:grpSpLocks noGrp="1" noUngrp="1" noRot="1" noMove="1" noResize="1"/>
          </p:cNvGrpSpPr>
          <p:nvPr/>
        </p:nvGrpSpPr>
        <p:grpSpPr>
          <a:xfrm>
            <a:off x="3439104" y="662457"/>
            <a:ext cx="2521585" cy="3482975"/>
            <a:chOff x="3439104" y="662457"/>
            <a:chExt cx="2521585" cy="3482975"/>
          </a:xfrm>
        </p:grpSpPr>
        <p:pic>
          <p:nvPicPr>
            <p:cNvPr id="19" name="object 1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24071" y="2338801"/>
              <a:ext cx="1711477" cy="1806206"/>
            </a:xfrm>
            <a:prstGeom prst="rect">
              <a:avLst/>
            </a:prstGeom>
          </p:spPr>
        </p:pic>
        <p:pic>
          <p:nvPicPr>
            <p:cNvPr id="20" name="object 2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39104" y="662457"/>
              <a:ext cx="2521023" cy="1608666"/>
            </a:xfrm>
            <a:prstGeom prst="rect">
              <a:avLst/>
            </a:prstGeom>
          </p:spPr>
        </p:pic>
        <p:pic>
          <p:nvPicPr>
            <p:cNvPr id="21" name="object 2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442300" y="871417"/>
              <a:ext cx="255685" cy="497925"/>
            </a:xfrm>
            <a:prstGeom prst="rect">
              <a:avLst/>
            </a:prstGeom>
          </p:spPr>
        </p:pic>
        <p:pic>
          <p:nvPicPr>
            <p:cNvPr id="22" name="object 2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637965" y="1383342"/>
              <a:ext cx="531799" cy="467118"/>
            </a:xfrm>
            <a:prstGeom prst="rect">
              <a:avLst/>
            </a:prstGeom>
          </p:spPr>
        </p:pic>
        <p:pic>
          <p:nvPicPr>
            <p:cNvPr id="23" name="object 2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934713" y="1531758"/>
              <a:ext cx="923328" cy="474314"/>
            </a:xfrm>
            <a:prstGeom prst="rect">
              <a:avLst/>
            </a:prstGeom>
          </p:spPr>
        </p:pic>
        <p:pic>
          <p:nvPicPr>
            <p:cNvPr id="24" name="object 2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010340" y="1727880"/>
              <a:ext cx="862749" cy="241702"/>
            </a:xfrm>
            <a:prstGeom prst="rect">
              <a:avLst/>
            </a:prstGeom>
          </p:spPr>
        </p:pic>
      </p:grp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0820000">
            <a:off x="4248794" y="1813635"/>
            <a:ext cx="316029" cy="45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55"/>
              </a:lnSpc>
            </a:pPr>
            <a:r>
              <a:rPr sz="350" dirty="0">
                <a:solidFill>
                  <a:srgbClr val="FFFFFF"/>
                </a:solidFill>
                <a:latin typeface="Arial"/>
                <a:cs typeface="Arial"/>
              </a:rPr>
              <a:t>V.Ryan</a:t>
            </a:r>
            <a:r>
              <a:rPr sz="35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" dirty="0">
                <a:solidFill>
                  <a:srgbClr val="FFFFFF"/>
                </a:solidFill>
                <a:latin typeface="Arial"/>
                <a:cs typeface="Arial"/>
              </a:rPr>
              <a:t>©</a:t>
            </a:r>
            <a:r>
              <a:rPr sz="35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50" spc="-20" dirty="0">
                <a:solidFill>
                  <a:srgbClr val="FFFFFF"/>
                </a:solidFill>
                <a:latin typeface="Arial"/>
                <a:cs typeface="Arial"/>
              </a:rPr>
              <a:t>2011</a:t>
            </a:r>
            <a:endParaRPr sz="35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91282" y="608428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1572895" marR="190500" indent="-550545">
              <a:lnSpc>
                <a:spcPts val="1340"/>
              </a:lnSpc>
              <a:spcBef>
                <a:spcPts val="450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2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EAMES</a:t>
            </a:r>
            <a:r>
              <a:rPr sz="12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LOUNGE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CHAIR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4960" y="608316"/>
            <a:ext cx="2804795" cy="3655695"/>
          </a:xfrm>
          <a:prstGeom prst="rect">
            <a:avLst/>
          </a:prstGeom>
          <a:solidFill>
            <a:srgbClr val="FFFFFF"/>
          </a:solidFill>
          <a:ln w="7200">
            <a:solidFill>
              <a:srgbClr val="151616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304165">
              <a:lnSpc>
                <a:spcPct val="100000"/>
              </a:lnSpc>
              <a:spcBef>
                <a:spcPts val="105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2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EAMES</a:t>
            </a:r>
            <a:r>
              <a:rPr sz="12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LOUNGE</a:t>
            </a:r>
            <a:r>
              <a:rPr sz="12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CHAIR</a:t>
            </a:r>
            <a:endParaRPr sz="1200">
              <a:latin typeface="Arial"/>
              <a:cs typeface="Arial"/>
            </a:endParaRPr>
          </a:p>
          <a:p>
            <a:pPr marL="105410" marR="90170" algn="ctr">
              <a:lnSpc>
                <a:spcPts val="1340"/>
              </a:lnSpc>
              <a:spcBef>
                <a:spcPts val="117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New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materials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techniques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were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construction,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such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laminated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plywood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(layers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veneers)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extensively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developed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during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Second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War,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military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purposes.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metal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supports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frames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were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manufactured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lightweight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aluminium.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Rubber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spacers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between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laminated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veneers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aluminium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supports,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allows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slight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ﬂexibility,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especially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headrest.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also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absorb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‘shock’,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especially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chair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initially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sat on.</a:t>
            </a:r>
            <a:endParaRPr sz="1200">
              <a:latin typeface="Arial"/>
              <a:cs typeface="Arial"/>
            </a:endParaRPr>
          </a:p>
          <a:p>
            <a:pPr marL="160655" marR="145415" algn="ctr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cushions,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aluminium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frames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veneer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forms,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combine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form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interlocking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chair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stunning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innovative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8" name="object 28">
            <a:hlinkClick r:id="rId11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9288189" y="3023700"/>
            <a:ext cx="1077366" cy="1077353"/>
          </a:xfrm>
          <a:prstGeom prst="rect">
            <a:avLst/>
          </a:prstGeom>
        </p:spPr>
      </p:pic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09602" y="611643"/>
            <a:ext cx="1282700" cy="365823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175895" marR="147320" indent="-53975">
              <a:lnSpc>
                <a:spcPts val="1340"/>
              </a:lnSpc>
              <a:spcBef>
                <a:spcPts val="87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SCAN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Arial"/>
              <a:cs typeface="Arial"/>
            </a:endParaRPr>
          </a:p>
          <a:p>
            <a:pPr marL="159385" marR="147320" indent="-36830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CLICK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 marL="239395">
              <a:lnSpc>
                <a:spcPct val="100000"/>
              </a:lnSpc>
              <a:spcBef>
                <a:spcPts val="1435"/>
              </a:spcBef>
            </a:pPr>
            <a:r>
              <a:rPr sz="1900" b="1" spc="-20" dirty="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Link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30" name="object 30"/>
          <p:cNvGrpSpPr>
            <a:grpSpLocks noGrp="1" noUngrp="1" noRot="1" noMove="1" noResize="1"/>
          </p:cNvGrpSpPr>
          <p:nvPr/>
        </p:nvGrpSpPr>
        <p:grpSpPr>
          <a:xfrm>
            <a:off x="9321101" y="1120700"/>
            <a:ext cx="1077595" cy="1077595"/>
            <a:chOff x="9321101" y="1120700"/>
            <a:chExt cx="1077595" cy="1077595"/>
          </a:xfrm>
        </p:grpSpPr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21101" y="1120700"/>
              <a:ext cx="1077595" cy="1077595"/>
            </a:xfrm>
            <a:custGeom>
              <a:avLst/>
              <a:gdLst/>
              <a:ahLst/>
              <a:cxnLst/>
              <a:rect l="l" t="t" r="r" b="b"/>
              <a:pathLst>
                <a:path w="1077595" h="1077595">
                  <a:moveTo>
                    <a:pt x="1077226" y="0"/>
                  </a:moveTo>
                  <a:lnTo>
                    <a:pt x="0" y="0"/>
                  </a:lnTo>
                  <a:lnTo>
                    <a:pt x="0" y="1077226"/>
                  </a:lnTo>
                  <a:lnTo>
                    <a:pt x="1077226" y="1077226"/>
                  </a:lnTo>
                  <a:lnTo>
                    <a:pt x="10772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79636" y="1179240"/>
              <a:ext cx="960755" cy="421640"/>
            </a:xfrm>
            <a:custGeom>
              <a:avLst/>
              <a:gdLst/>
              <a:ahLst/>
              <a:cxnLst/>
              <a:rect l="l" t="t" r="r" b="b"/>
              <a:pathLst>
                <a:path w="960754" h="421640">
                  <a:moveTo>
                    <a:pt x="117094" y="187350"/>
                  </a:moveTo>
                  <a:lnTo>
                    <a:pt x="93675" y="187350"/>
                  </a:lnTo>
                  <a:lnTo>
                    <a:pt x="70256" y="187350"/>
                  </a:lnTo>
                  <a:lnTo>
                    <a:pt x="46837" y="187350"/>
                  </a:lnTo>
                  <a:lnTo>
                    <a:pt x="46837" y="210769"/>
                  </a:lnTo>
                  <a:lnTo>
                    <a:pt x="70256" y="210769"/>
                  </a:lnTo>
                  <a:lnTo>
                    <a:pt x="70256" y="234188"/>
                  </a:lnTo>
                  <a:lnTo>
                    <a:pt x="93675" y="234188"/>
                  </a:lnTo>
                  <a:lnTo>
                    <a:pt x="117094" y="234188"/>
                  </a:lnTo>
                  <a:lnTo>
                    <a:pt x="117094" y="187350"/>
                  </a:lnTo>
                  <a:close/>
                </a:path>
                <a:path w="960754" h="421640">
                  <a:moveTo>
                    <a:pt x="163931" y="187350"/>
                  </a:moveTo>
                  <a:lnTo>
                    <a:pt x="140512" y="187350"/>
                  </a:lnTo>
                  <a:lnTo>
                    <a:pt x="140512" y="210769"/>
                  </a:lnTo>
                  <a:lnTo>
                    <a:pt x="163931" y="210769"/>
                  </a:lnTo>
                  <a:lnTo>
                    <a:pt x="163931" y="187350"/>
                  </a:lnTo>
                  <a:close/>
                </a:path>
                <a:path w="960754" h="421640">
                  <a:moveTo>
                    <a:pt x="234188" y="12"/>
                  </a:moveTo>
                  <a:lnTo>
                    <a:pt x="210769" y="12"/>
                  </a:lnTo>
                  <a:lnTo>
                    <a:pt x="187350" y="12"/>
                  </a:lnTo>
                  <a:lnTo>
                    <a:pt x="187350" y="70269"/>
                  </a:lnTo>
                  <a:lnTo>
                    <a:pt x="210769" y="70269"/>
                  </a:lnTo>
                  <a:lnTo>
                    <a:pt x="210769" y="46850"/>
                  </a:lnTo>
                  <a:lnTo>
                    <a:pt x="234188" y="46850"/>
                  </a:lnTo>
                  <a:lnTo>
                    <a:pt x="234188" y="12"/>
                  </a:lnTo>
                  <a:close/>
                </a:path>
                <a:path w="960754" h="421640">
                  <a:moveTo>
                    <a:pt x="257606" y="140512"/>
                  </a:moveTo>
                  <a:lnTo>
                    <a:pt x="234188" y="140512"/>
                  </a:lnTo>
                  <a:lnTo>
                    <a:pt x="234188" y="163931"/>
                  </a:lnTo>
                  <a:lnTo>
                    <a:pt x="257606" y="163931"/>
                  </a:lnTo>
                  <a:lnTo>
                    <a:pt x="257606" y="140512"/>
                  </a:lnTo>
                  <a:close/>
                </a:path>
                <a:path w="960754" h="421640">
                  <a:moveTo>
                    <a:pt x="281025" y="163931"/>
                  </a:moveTo>
                  <a:lnTo>
                    <a:pt x="257606" y="163931"/>
                  </a:lnTo>
                  <a:lnTo>
                    <a:pt x="257606" y="187350"/>
                  </a:lnTo>
                  <a:lnTo>
                    <a:pt x="281025" y="187350"/>
                  </a:lnTo>
                  <a:lnTo>
                    <a:pt x="281025" y="163931"/>
                  </a:lnTo>
                  <a:close/>
                </a:path>
                <a:path w="960754" h="421640">
                  <a:moveTo>
                    <a:pt x="281025" y="12"/>
                  </a:moveTo>
                  <a:lnTo>
                    <a:pt x="257606" y="12"/>
                  </a:lnTo>
                  <a:lnTo>
                    <a:pt x="257606" y="23431"/>
                  </a:lnTo>
                  <a:lnTo>
                    <a:pt x="281025" y="23431"/>
                  </a:lnTo>
                  <a:lnTo>
                    <a:pt x="281025" y="12"/>
                  </a:lnTo>
                  <a:close/>
                </a:path>
                <a:path w="960754" h="421640">
                  <a:moveTo>
                    <a:pt x="304431" y="281838"/>
                  </a:moveTo>
                  <a:lnTo>
                    <a:pt x="281025" y="281838"/>
                  </a:lnTo>
                  <a:lnTo>
                    <a:pt x="257606" y="281838"/>
                  </a:lnTo>
                  <a:lnTo>
                    <a:pt x="257606" y="211988"/>
                  </a:lnTo>
                  <a:lnTo>
                    <a:pt x="234188" y="211988"/>
                  </a:lnTo>
                  <a:lnTo>
                    <a:pt x="234188" y="257708"/>
                  </a:lnTo>
                  <a:lnTo>
                    <a:pt x="210769" y="257708"/>
                  </a:lnTo>
                  <a:lnTo>
                    <a:pt x="210769" y="281838"/>
                  </a:lnTo>
                  <a:lnTo>
                    <a:pt x="234188" y="281838"/>
                  </a:lnTo>
                  <a:lnTo>
                    <a:pt x="234188" y="304698"/>
                  </a:lnTo>
                  <a:lnTo>
                    <a:pt x="210769" y="304698"/>
                  </a:lnTo>
                  <a:lnTo>
                    <a:pt x="210769" y="328828"/>
                  </a:lnTo>
                  <a:lnTo>
                    <a:pt x="187350" y="328828"/>
                  </a:lnTo>
                  <a:lnTo>
                    <a:pt x="187350" y="211988"/>
                  </a:lnTo>
                  <a:lnTo>
                    <a:pt x="163931" y="211988"/>
                  </a:lnTo>
                  <a:lnTo>
                    <a:pt x="163931" y="281838"/>
                  </a:lnTo>
                  <a:lnTo>
                    <a:pt x="140512" y="281838"/>
                  </a:lnTo>
                  <a:lnTo>
                    <a:pt x="140512" y="257708"/>
                  </a:lnTo>
                  <a:lnTo>
                    <a:pt x="117094" y="257708"/>
                  </a:lnTo>
                  <a:lnTo>
                    <a:pt x="93675" y="257708"/>
                  </a:lnTo>
                  <a:lnTo>
                    <a:pt x="70256" y="257708"/>
                  </a:lnTo>
                  <a:lnTo>
                    <a:pt x="70256" y="234848"/>
                  </a:lnTo>
                  <a:lnTo>
                    <a:pt x="46837" y="234848"/>
                  </a:lnTo>
                  <a:lnTo>
                    <a:pt x="46837" y="304698"/>
                  </a:lnTo>
                  <a:lnTo>
                    <a:pt x="23418" y="304698"/>
                  </a:lnTo>
                  <a:lnTo>
                    <a:pt x="23418" y="211988"/>
                  </a:lnTo>
                  <a:lnTo>
                    <a:pt x="0" y="211988"/>
                  </a:lnTo>
                  <a:lnTo>
                    <a:pt x="0" y="351688"/>
                  </a:lnTo>
                  <a:lnTo>
                    <a:pt x="23418" y="351688"/>
                  </a:lnTo>
                  <a:lnTo>
                    <a:pt x="23418" y="328828"/>
                  </a:lnTo>
                  <a:lnTo>
                    <a:pt x="46837" y="328828"/>
                  </a:lnTo>
                  <a:lnTo>
                    <a:pt x="70256" y="328828"/>
                  </a:lnTo>
                  <a:lnTo>
                    <a:pt x="93675" y="328828"/>
                  </a:lnTo>
                  <a:lnTo>
                    <a:pt x="93675" y="375818"/>
                  </a:lnTo>
                  <a:lnTo>
                    <a:pt x="117094" y="375818"/>
                  </a:lnTo>
                  <a:lnTo>
                    <a:pt x="117094" y="328828"/>
                  </a:lnTo>
                  <a:lnTo>
                    <a:pt x="140512" y="328828"/>
                  </a:lnTo>
                  <a:lnTo>
                    <a:pt x="140512" y="304698"/>
                  </a:lnTo>
                  <a:lnTo>
                    <a:pt x="163931" y="304698"/>
                  </a:lnTo>
                  <a:lnTo>
                    <a:pt x="163931" y="328828"/>
                  </a:lnTo>
                  <a:lnTo>
                    <a:pt x="140512" y="328828"/>
                  </a:lnTo>
                  <a:lnTo>
                    <a:pt x="140512" y="351688"/>
                  </a:lnTo>
                  <a:lnTo>
                    <a:pt x="163931" y="351688"/>
                  </a:lnTo>
                  <a:lnTo>
                    <a:pt x="163931" y="375818"/>
                  </a:lnTo>
                  <a:lnTo>
                    <a:pt x="187350" y="375818"/>
                  </a:lnTo>
                  <a:lnTo>
                    <a:pt x="187350" y="421538"/>
                  </a:lnTo>
                  <a:lnTo>
                    <a:pt x="210769" y="421538"/>
                  </a:lnTo>
                  <a:lnTo>
                    <a:pt x="234188" y="421538"/>
                  </a:lnTo>
                  <a:lnTo>
                    <a:pt x="234188" y="328828"/>
                  </a:lnTo>
                  <a:lnTo>
                    <a:pt x="257606" y="328828"/>
                  </a:lnTo>
                  <a:lnTo>
                    <a:pt x="257606" y="304698"/>
                  </a:lnTo>
                  <a:lnTo>
                    <a:pt x="281025" y="304698"/>
                  </a:lnTo>
                  <a:lnTo>
                    <a:pt x="304431" y="304698"/>
                  </a:lnTo>
                  <a:lnTo>
                    <a:pt x="304431" y="281838"/>
                  </a:lnTo>
                  <a:close/>
                </a:path>
                <a:path w="960754" h="421640">
                  <a:moveTo>
                    <a:pt x="327850" y="234188"/>
                  </a:moveTo>
                  <a:lnTo>
                    <a:pt x="304431" y="234188"/>
                  </a:lnTo>
                  <a:lnTo>
                    <a:pt x="304431" y="281025"/>
                  </a:lnTo>
                  <a:lnTo>
                    <a:pt x="327850" y="281025"/>
                  </a:lnTo>
                  <a:lnTo>
                    <a:pt x="327850" y="234188"/>
                  </a:lnTo>
                  <a:close/>
                </a:path>
                <a:path w="960754" h="421640">
                  <a:moveTo>
                    <a:pt x="327850" y="23431"/>
                  </a:moveTo>
                  <a:lnTo>
                    <a:pt x="304431" y="23431"/>
                  </a:lnTo>
                  <a:lnTo>
                    <a:pt x="304431" y="46850"/>
                  </a:lnTo>
                  <a:lnTo>
                    <a:pt x="327850" y="46850"/>
                  </a:lnTo>
                  <a:lnTo>
                    <a:pt x="327850" y="23431"/>
                  </a:lnTo>
                  <a:close/>
                </a:path>
                <a:path w="960754" h="421640">
                  <a:moveTo>
                    <a:pt x="374688" y="281025"/>
                  </a:moveTo>
                  <a:lnTo>
                    <a:pt x="351269" y="281025"/>
                  </a:lnTo>
                  <a:lnTo>
                    <a:pt x="327850" y="281025"/>
                  </a:lnTo>
                  <a:lnTo>
                    <a:pt x="327850" y="327863"/>
                  </a:lnTo>
                  <a:lnTo>
                    <a:pt x="351269" y="327863"/>
                  </a:lnTo>
                  <a:lnTo>
                    <a:pt x="351269" y="304444"/>
                  </a:lnTo>
                  <a:lnTo>
                    <a:pt x="374688" y="304444"/>
                  </a:lnTo>
                  <a:lnTo>
                    <a:pt x="374688" y="281025"/>
                  </a:lnTo>
                  <a:close/>
                </a:path>
                <a:path w="960754" h="421640">
                  <a:moveTo>
                    <a:pt x="444944" y="210769"/>
                  </a:moveTo>
                  <a:lnTo>
                    <a:pt x="421525" y="210769"/>
                  </a:lnTo>
                  <a:lnTo>
                    <a:pt x="398106" y="210769"/>
                  </a:lnTo>
                  <a:lnTo>
                    <a:pt x="398106" y="257606"/>
                  </a:lnTo>
                  <a:lnTo>
                    <a:pt x="421525" y="257606"/>
                  </a:lnTo>
                  <a:lnTo>
                    <a:pt x="421525" y="234188"/>
                  </a:lnTo>
                  <a:lnTo>
                    <a:pt x="444944" y="234188"/>
                  </a:lnTo>
                  <a:lnTo>
                    <a:pt x="444944" y="210769"/>
                  </a:lnTo>
                  <a:close/>
                </a:path>
                <a:path w="960754" h="421640">
                  <a:moveTo>
                    <a:pt x="444944" y="140512"/>
                  </a:moveTo>
                  <a:lnTo>
                    <a:pt x="421525" y="140512"/>
                  </a:lnTo>
                  <a:lnTo>
                    <a:pt x="421525" y="187350"/>
                  </a:lnTo>
                  <a:lnTo>
                    <a:pt x="444944" y="187350"/>
                  </a:lnTo>
                  <a:lnTo>
                    <a:pt x="444944" y="140512"/>
                  </a:lnTo>
                  <a:close/>
                </a:path>
                <a:path w="960754" h="421640">
                  <a:moveTo>
                    <a:pt x="538619" y="187350"/>
                  </a:moveTo>
                  <a:lnTo>
                    <a:pt x="515200" y="187350"/>
                  </a:lnTo>
                  <a:lnTo>
                    <a:pt x="515200" y="163931"/>
                  </a:lnTo>
                  <a:lnTo>
                    <a:pt x="491782" y="163931"/>
                  </a:lnTo>
                  <a:lnTo>
                    <a:pt x="491782" y="117094"/>
                  </a:lnTo>
                  <a:lnTo>
                    <a:pt x="468363" y="117094"/>
                  </a:lnTo>
                  <a:lnTo>
                    <a:pt x="468363" y="93675"/>
                  </a:lnTo>
                  <a:lnTo>
                    <a:pt x="444944" y="93675"/>
                  </a:lnTo>
                  <a:lnTo>
                    <a:pt x="444944" y="70269"/>
                  </a:lnTo>
                  <a:lnTo>
                    <a:pt x="468363" y="70269"/>
                  </a:lnTo>
                  <a:lnTo>
                    <a:pt x="491769" y="70269"/>
                  </a:lnTo>
                  <a:lnTo>
                    <a:pt x="515188" y="70269"/>
                  </a:lnTo>
                  <a:lnTo>
                    <a:pt x="515188" y="93687"/>
                  </a:lnTo>
                  <a:lnTo>
                    <a:pt x="538607" y="93687"/>
                  </a:lnTo>
                  <a:lnTo>
                    <a:pt x="538607" y="23431"/>
                  </a:lnTo>
                  <a:lnTo>
                    <a:pt x="515188" y="23431"/>
                  </a:lnTo>
                  <a:lnTo>
                    <a:pt x="515188" y="12"/>
                  </a:lnTo>
                  <a:lnTo>
                    <a:pt x="491769" y="12"/>
                  </a:lnTo>
                  <a:lnTo>
                    <a:pt x="468363" y="12"/>
                  </a:lnTo>
                  <a:lnTo>
                    <a:pt x="468363" y="23431"/>
                  </a:lnTo>
                  <a:lnTo>
                    <a:pt x="444944" y="23431"/>
                  </a:lnTo>
                  <a:lnTo>
                    <a:pt x="444944" y="46850"/>
                  </a:lnTo>
                  <a:lnTo>
                    <a:pt x="444944" y="70256"/>
                  </a:lnTo>
                  <a:lnTo>
                    <a:pt x="421538" y="70256"/>
                  </a:lnTo>
                  <a:lnTo>
                    <a:pt x="421538" y="46850"/>
                  </a:lnTo>
                  <a:lnTo>
                    <a:pt x="444944" y="46850"/>
                  </a:lnTo>
                  <a:lnTo>
                    <a:pt x="444944" y="23431"/>
                  </a:lnTo>
                  <a:lnTo>
                    <a:pt x="421525" y="23431"/>
                  </a:lnTo>
                  <a:lnTo>
                    <a:pt x="421525" y="46837"/>
                  </a:lnTo>
                  <a:lnTo>
                    <a:pt x="398119" y="46837"/>
                  </a:lnTo>
                  <a:lnTo>
                    <a:pt x="374700" y="46837"/>
                  </a:lnTo>
                  <a:lnTo>
                    <a:pt x="374700" y="23418"/>
                  </a:lnTo>
                  <a:lnTo>
                    <a:pt x="398119" y="23418"/>
                  </a:lnTo>
                  <a:lnTo>
                    <a:pt x="398119" y="0"/>
                  </a:lnTo>
                  <a:lnTo>
                    <a:pt x="374700" y="0"/>
                  </a:lnTo>
                  <a:lnTo>
                    <a:pt x="351282" y="0"/>
                  </a:lnTo>
                  <a:lnTo>
                    <a:pt x="351282" y="70256"/>
                  </a:lnTo>
                  <a:lnTo>
                    <a:pt x="327863" y="70256"/>
                  </a:lnTo>
                  <a:lnTo>
                    <a:pt x="304444" y="70256"/>
                  </a:lnTo>
                  <a:lnTo>
                    <a:pt x="304444" y="93675"/>
                  </a:lnTo>
                  <a:lnTo>
                    <a:pt x="281025" y="93675"/>
                  </a:lnTo>
                  <a:lnTo>
                    <a:pt x="281025" y="117094"/>
                  </a:lnTo>
                  <a:lnTo>
                    <a:pt x="257606" y="117094"/>
                  </a:lnTo>
                  <a:lnTo>
                    <a:pt x="257606" y="93687"/>
                  </a:lnTo>
                  <a:lnTo>
                    <a:pt x="281025" y="93687"/>
                  </a:lnTo>
                  <a:lnTo>
                    <a:pt x="281025" y="46850"/>
                  </a:lnTo>
                  <a:lnTo>
                    <a:pt x="257606" y="46850"/>
                  </a:lnTo>
                  <a:lnTo>
                    <a:pt x="257606" y="70269"/>
                  </a:lnTo>
                  <a:lnTo>
                    <a:pt x="234188" y="70269"/>
                  </a:lnTo>
                  <a:lnTo>
                    <a:pt x="210769" y="70269"/>
                  </a:lnTo>
                  <a:lnTo>
                    <a:pt x="210769" y="117106"/>
                  </a:lnTo>
                  <a:lnTo>
                    <a:pt x="234188" y="117106"/>
                  </a:lnTo>
                  <a:lnTo>
                    <a:pt x="257606" y="117106"/>
                  </a:lnTo>
                  <a:lnTo>
                    <a:pt x="257606" y="140512"/>
                  </a:lnTo>
                  <a:lnTo>
                    <a:pt x="281025" y="140512"/>
                  </a:lnTo>
                  <a:lnTo>
                    <a:pt x="281025" y="163931"/>
                  </a:lnTo>
                  <a:lnTo>
                    <a:pt x="304444" y="163931"/>
                  </a:lnTo>
                  <a:lnTo>
                    <a:pt x="304444" y="140512"/>
                  </a:lnTo>
                  <a:lnTo>
                    <a:pt x="327850" y="140512"/>
                  </a:lnTo>
                  <a:lnTo>
                    <a:pt x="327850" y="187350"/>
                  </a:lnTo>
                  <a:lnTo>
                    <a:pt x="304444" y="187350"/>
                  </a:lnTo>
                  <a:lnTo>
                    <a:pt x="281025" y="187350"/>
                  </a:lnTo>
                  <a:lnTo>
                    <a:pt x="281025" y="210769"/>
                  </a:lnTo>
                  <a:lnTo>
                    <a:pt x="304444" y="210769"/>
                  </a:lnTo>
                  <a:lnTo>
                    <a:pt x="327850" y="210769"/>
                  </a:lnTo>
                  <a:lnTo>
                    <a:pt x="327850" y="234188"/>
                  </a:lnTo>
                  <a:lnTo>
                    <a:pt x="351269" y="234188"/>
                  </a:lnTo>
                  <a:lnTo>
                    <a:pt x="351269" y="257606"/>
                  </a:lnTo>
                  <a:lnTo>
                    <a:pt x="374688" y="257606"/>
                  </a:lnTo>
                  <a:lnTo>
                    <a:pt x="374688" y="187350"/>
                  </a:lnTo>
                  <a:lnTo>
                    <a:pt x="398106" y="187350"/>
                  </a:lnTo>
                  <a:lnTo>
                    <a:pt x="398106" y="140512"/>
                  </a:lnTo>
                  <a:lnTo>
                    <a:pt x="374688" y="140512"/>
                  </a:lnTo>
                  <a:lnTo>
                    <a:pt x="374688" y="163931"/>
                  </a:lnTo>
                  <a:lnTo>
                    <a:pt x="351269" y="163931"/>
                  </a:lnTo>
                  <a:lnTo>
                    <a:pt x="351269" y="187350"/>
                  </a:lnTo>
                  <a:lnTo>
                    <a:pt x="351269" y="210769"/>
                  </a:lnTo>
                  <a:lnTo>
                    <a:pt x="327863" y="210769"/>
                  </a:lnTo>
                  <a:lnTo>
                    <a:pt x="327863" y="187350"/>
                  </a:lnTo>
                  <a:lnTo>
                    <a:pt x="351269" y="187350"/>
                  </a:lnTo>
                  <a:lnTo>
                    <a:pt x="351269" y="163931"/>
                  </a:lnTo>
                  <a:lnTo>
                    <a:pt x="351269" y="140512"/>
                  </a:lnTo>
                  <a:lnTo>
                    <a:pt x="327863" y="140512"/>
                  </a:lnTo>
                  <a:lnTo>
                    <a:pt x="327863" y="117094"/>
                  </a:lnTo>
                  <a:lnTo>
                    <a:pt x="351282" y="117094"/>
                  </a:lnTo>
                  <a:lnTo>
                    <a:pt x="374700" y="117094"/>
                  </a:lnTo>
                  <a:lnTo>
                    <a:pt x="374700" y="70256"/>
                  </a:lnTo>
                  <a:lnTo>
                    <a:pt x="398119" y="70256"/>
                  </a:lnTo>
                  <a:lnTo>
                    <a:pt x="398119" y="117094"/>
                  </a:lnTo>
                  <a:lnTo>
                    <a:pt x="421538" y="117094"/>
                  </a:lnTo>
                  <a:lnTo>
                    <a:pt x="444944" y="117094"/>
                  </a:lnTo>
                  <a:lnTo>
                    <a:pt x="444944" y="140512"/>
                  </a:lnTo>
                  <a:lnTo>
                    <a:pt x="468363" y="140512"/>
                  </a:lnTo>
                  <a:lnTo>
                    <a:pt x="468363" y="257606"/>
                  </a:lnTo>
                  <a:lnTo>
                    <a:pt x="491782" y="257606"/>
                  </a:lnTo>
                  <a:lnTo>
                    <a:pt x="491782" y="234188"/>
                  </a:lnTo>
                  <a:lnTo>
                    <a:pt x="515200" y="234188"/>
                  </a:lnTo>
                  <a:lnTo>
                    <a:pt x="515200" y="257606"/>
                  </a:lnTo>
                  <a:lnTo>
                    <a:pt x="538619" y="257606"/>
                  </a:lnTo>
                  <a:lnTo>
                    <a:pt x="538619" y="187350"/>
                  </a:lnTo>
                  <a:close/>
                </a:path>
                <a:path w="960754" h="421640">
                  <a:moveTo>
                    <a:pt x="538619" y="117094"/>
                  </a:moveTo>
                  <a:lnTo>
                    <a:pt x="515200" y="117094"/>
                  </a:lnTo>
                  <a:lnTo>
                    <a:pt x="515200" y="163931"/>
                  </a:lnTo>
                  <a:lnTo>
                    <a:pt x="538619" y="163931"/>
                  </a:lnTo>
                  <a:lnTo>
                    <a:pt x="538619" y="117094"/>
                  </a:lnTo>
                  <a:close/>
                </a:path>
                <a:path w="960754" h="421640">
                  <a:moveTo>
                    <a:pt x="585444" y="187350"/>
                  </a:moveTo>
                  <a:lnTo>
                    <a:pt x="562025" y="187350"/>
                  </a:lnTo>
                  <a:lnTo>
                    <a:pt x="562025" y="210769"/>
                  </a:lnTo>
                  <a:lnTo>
                    <a:pt x="585444" y="210769"/>
                  </a:lnTo>
                  <a:lnTo>
                    <a:pt x="585444" y="187350"/>
                  </a:lnTo>
                  <a:close/>
                </a:path>
                <a:path w="960754" h="421640">
                  <a:moveTo>
                    <a:pt x="655701" y="234188"/>
                  </a:moveTo>
                  <a:lnTo>
                    <a:pt x="632282" y="234188"/>
                  </a:lnTo>
                  <a:lnTo>
                    <a:pt x="608863" y="234188"/>
                  </a:lnTo>
                  <a:lnTo>
                    <a:pt x="585444" y="234188"/>
                  </a:lnTo>
                  <a:lnTo>
                    <a:pt x="585444" y="257606"/>
                  </a:lnTo>
                  <a:lnTo>
                    <a:pt x="608863" y="257606"/>
                  </a:lnTo>
                  <a:lnTo>
                    <a:pt x="632282" y="257606"/>
                  </a:lnTo>
                  <a:lnTo>
                    <a:pt x="655701" y="257606"/>
                  </a:lnTo>
                  <a:lnTo>
                    <a:pt x="655701" y="234188"/>
                  </a:lnTo>
                  <a:close/>
                </a:path>
                <a:path w="960754" h="421640">
                  <a:moveTo>
                    <a:pt x="655701" y="70269"/>
                  </a:moveTo>
                  <a:lnTo>
                    <a:pt x="632282" y="70269"/>
                  </a:lnTo>
                  <a:lnTo>
                    <a:pt x="608863" y="70269"/>
                  </a:lnTo>
                  <a:lnTo>
                    <a:pt x="608863" y="93687"/>
                  </a:lnTo>
                  <a:lnTo>
                    <a:pt x="632282" y="93687"/>
                  </a:lnTo>
                  <a:lnTo>
                    <a:pt x="655701" y="93687"/>
                  </a:lnTo>
                  <a:lnTo>
                    <a:pt x="655701" y="70269"/>
                  </a:lnTo>
                  <a:close/>
                </a:path>
                <a:path w="960754" h="421640">
                  <a:moveTo>
                    <a:pt x="679119" y="93687"/>
                  </a:moveTo>
                  <a:lnTo>
                    <a:pt x="655701" y="93687"/>
                  </a:lnTo>
                  <a:lnTo>
                    <a:pt x="655701" y="117106"/>
                  </a:lnTo>
                  <a:lnTo>
                    <a:pt x="632282" y="117106"/>
                  </a:lnTo>
                  <a:lnTo>
                    <a:pt x="608863" y="117106"/>
                  </a:lnTo>
                  <a:lnTo>
                    <a:pt x="608863" y="93687"/>
                  </a:lnTo>
                  <a:lnTo>
                    <a:pt x="585444" y="93687"/>
                  </a:lnTo>
                  <a:lnTo>
                    <a:pt x="562025" y="93687"/>
                  </a:lnTo>
                  <a:lnTo>
                    <a:pt x="562025" y="117106"/>
                  </a:lnTo>
                  <a:lnTo>
                    <a:pt x="585444" y="117106"/>
                  </a:lnTo>
                  <a:lnTo>
                    <a:pt x="585444" y="140512"/>
                  </a:lnTo>
                  <a:lnTo>
                    <a:pt x="562025" y="140512"/>
                  </a:lnTo>
                  <a:lnTo>
                    <a:pt x="562025" y="163931"/>
                  </a:lnTo>
                  <a:lnTo>
                    <a:pt x="585444" y="163931"/>
                  </a:lnTo>
                  <a:lnTo>
                    <a:pt x="585444" y="140525"/>
                  </a:lnTo>
                  <a:lnTo>
                    <a:pt x="608863" y="140525"/>
                  </a:lnTo>
                  <a:lnTo>
                    <a:pt x="608863" y="163944"/>
                  </a:lnTo>
                  <a:lnTo>
                    <a:pt x="632282" y="163944"/>
                  </a:lnTo>
                  <a:lnTo>
                    <a:pt x="632282" y="140525"/>
                  </a:lnTo>
                  <a:lnTo>
                    <a:pt x="655701" y="140525"/>
                  </a:lnTo>
                  <a:lnTo>
                    <a:pt x="655701" y="187363"/>
                  </a:lnTo>
                  <a:lnTo>
                    <a:pt x="679119" y="187363"/>
                  </a:lnTo>
                  <a:lnTo>
                    <a:pt x="679119" y="93687"/>
                  </a:lnTo>
                  <a:close/>
                </a:path>
                <a:path w="960754" h="421640">
                  <a:moveTo>
                    <a:pt x="679119" y="23431"/>
                  </a:moveTo>
                  <a:lnTo>
                    <a:pt x="655701" y="23431"/>
                  </a:lnTo>
                  <a:lnTo>
                    <a:pt x="632282" y="23431"/>
                  </a:lnTo>
                  <a:lnTo>
                    <a:pt x="632282" y="12"/>
                  </a:lnTo>
                  <a:lnTo>
                    <a:pt x="608863" y="12"/>
                  </a:lnTo>
                  <a:lnTo>
                    <a:pt x="585444" y="12"/>
                  </a:lnTo>
                  <a:lnTo>
                    <a:pt x="562025" y="12"/>
                  </a:lnTo>
                  <a:lnTo>
                    <a:pt x="538607" y="12"/>
                  </a:lnTo>
                  <a:lnTo>
                    <a:pt x="538607" y="23431"/>
                  </a:lnTo>
                  <a:lnTo>
                    <a:pt x="562025" y="23431"/>
                  </a:lnTo>
                  <a:lnTo>
                    <a:pt x="585444" y="23431"/>
                  </a:lnTo>
                  <a:lnTo>
                    <a:pt x="585444" y="46850"/>
                  </a:lnTo>
                  <a:lnTo>
                    <a:pt x="562025" y="46850"/>
                  </a:lnTo>
                  <a:lnTo>
                    <a:pt x="562025" y="70269"/>
                  </a:lnTo>
                  <a:lnTo>
                    <a:pt x="585444" y="70269"/>
                  </a:lnTo>
                  <a:lnTo>
                    <a:pt x="608863" y="70269"/>
                  </a:lnTo>
                  <a:lnTo>
                    <a:pt x="608863" y="46850"/>
                  </a:lnTo>
                  <a:lnTo>
                    <a:pt x="632282" y="46850"/>
                  </a:lnTo>
                  <a:lnTo>
                    <a:pt x="655701" y="46850"/>
                  </a:lnTo>
                  <a:lnTo>
                    <a:pt x="679119" y="46850"/>
                  </a:lnTo>
                  <a:lnTo>
                    <a:pt x="679119" y="23431"/>
                  </a:lnTo>
                  <a:close/>
                </a:path>
                <a:path w="960754" h="421640">
                  <a:moveTo>
                    <a:pt x="702538" y="281025"/>
                  </a:moveTo>
                  <a:lnTo>
                    <a:pt x="679119" y="281025"/>
                  </a:lnTo>
                  <a:lnTo>
                    <a:pt x="679119" y="257606"/>
                  </a:lnTo>
                  <a:lnTo>
                    <a:pt x="655701" y="257606"/>
                  </a:lnTo>
                  <a:lnTo>
                    <a:pt x="655701" y="304444"/>
                  </a:lnTo>
                  <a:lnTo>
                    <a:pt x="679119" y="304444"/>
                  </a:lnTo>
                  <a:lnTo>
                    <a:pt x="702538" y="304444"/>
                  </a:lnTo>
                  <a:lnTo>
                    <a:pt x="702538" y="281025"/>
                  </a:lnTo>
                  <a:close/>
                </a:path>
                <a:path w="960754" h="421640">
                  <a:moveTo>
                    <a:pt x="725957" y="140512"/>
                  </a:moveTo>
                  <a:lnTo>
                    <a:pt x="702538" y="140512"/>
                  </a:lnTo>
                  <a:lnTo>
                    <a:pt x="702538" y="187350"/>
                  </a:lnTo>
                  <a:lnTo>
                    <a:pt x="725957" y="187350"/>
                  </a:lnTo>
                  <a:lnTo>
                    <a:pt x="725957" y="140512"/>
                  </a:lnTo>
                  <a:close/>
                </a:path>
                <a:path w="960754" h="421640">
                  <a:moveTo>
                    <a:pt x="960145" y="257606"/>
                  </a:moveTo>
                  <a:lnTo>
                    <a:pt x="936726" y="257606"/>
                  </a:lnTo>
                  <a:lnTo>
                    <a:pt x="913307" y="257606"/>
                  </a:lnTo>
                  <a:lnTo>
                    <a:pt x="913307" y="281025"/>
                  </a:lnTo>
                  <a:lnTo>
                    <a:pt x="936726" y="281025"/>
                  </a:lnTo>
                  <a:lnTo>
                    <a:pt x="936726" y="327863"/>
                  </a:lnTo>
                  <a:lnTo>
                    <a:pt x="960145" y="327863"/>
                  </a:lnTo>
                  <a:lnTo>
                    <a:pt x="960145" y="257606"/>
                  </a:lnTo>
                  <a:close/>
                </a:path>
                <a:path w="960754" h="421640">
                  <a:moveTo>
                    <a:pt x="960145" y="187350"/>
                  </a:moveTo>
                  <a:lnTo>
                    <a:pt x="936726" y="187350"/>
                  </a:lnTo>
                  <a:lnTo>
                    <a:pt x="913307" y="187350"/>
                  </a:lnTo>
                  <a:lnTo>
                    <a:pt x="889889" y="187350"/>
                  </a:lnTo>
                  <a:lnTo>
                    <a:pt x="889889" y="234188"/>
                  </a:lnTo>
                  <a:lnTo>
                    <a:pt x="913307" y="234188"/>
                  </a:lnTo>
                  <a:lnTo>
                    <a:pt x="936726" y="234188"/>
                  </a:lnTo>
                  <a:lnTo>
                    <a:pt x="960145" y="234188"/>
                  </a:lnTo>
                  <a:lnTo>
                    <a:pt x="960145" y="18735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03055" y="1179290"/>
              <a:ext cx="937260" cy="539115"/>
            </a:xfrm>
            <a:custGeom>
              <a:avLst/>
              <a:gdLst/>
              <a:ahLst/>
              <a:cxnLst/>
              <a:rect l="l" t="t" r="r" b="b"/>
              <a:pathLst>
                <a:path w="937259" h="539114">
                  <a:moveTo>
                    <a:pt x="23418" y="211937"/>
                  </a:moveTo>
                  <a:lnTo>
                    <a:pt x="0" y="211937"/>
                  </a:lnTo>
                  <a:lnTo>
                    <a:pt x="0" y="234797"/>
                  </a:lnTo>
                  <a:lnTo>
                    <a:pt x="23418" y="234797"/>
                  </a:lnTo>
                  <a:lnTo>
                    <a:pt x="23418" y="211937"/>
                  </a:lnTo>
                  <a:close/>
                </a:path>
                <a:path w="937259" h="539114">
                  <a:moveTo>
                    <a:pt x="70256" y="468325"/>
                  </a:moveTo>
                  <a:lnTo>
                    <a:pt x="46837" y="468325"/>
                  </a:lnTo>
                  <a:lnTo>
                    <a:pt x="23418" y="468325"/>
                  </a:lnTo>
                  <a:lnTo>
                    <a:pt x="23418" y="351231"/>
                  </a:lnTo>
                  <a:lnTo>
                    <a:pt x="0" y="351231"/>
                  </a:lnTo>
                  <a:lnTo>
                    <a:pt x="0" y="491744"/>
                  </a:lnTo>
                  <a:lnTo>
                    <a:pt x="23418" y="491744"/>
                  </a:lnTo>
                  <a:lnTo>
                    <a:pt x="23418" y="538568"/>
                  </a:lnTo>
                  <a:lnTo>
                    <a:pt x="46837" y="538568"/>
                  </a:lnTo>
                  <a:lnTo>
                    <a:pt x="46837" y="491744"/>
                  </a:lnTo>
                  <a:lnTo>
                    <a:pt x="70256" y="491744"/>
                  </a:lnTo>
                  <a:lnTo>
                    <a:pt x="70256" y="468325"/>
                  </a:lnTo>
                  <a:close/>
                </a:path>
                <a:path w="937259" h="539114">
                  <a:moveTo>
                    <a:pt x="140512" y="421487"/>
                  </a:moveTo>
                  <a:lnTo>
                    <a:pt x="117094" y="421487"/>
                  </a:lnTo>
                  <a:lnTo>
                    <a:pt x="93675" y="421487"/>
                  </a:lnTo>
                  <a:lnTo>
                    <a:pt x="93675" y="398068"/>
                  </a:lnTo>
                  <a:lnTo>
                    <a:pt x="70256" y="398068"/>
                  </a:lnTo>
                  <a:lnTo>
                    <a:pt x="70256" y="421487"/>
                  </a:lnTo>
                  <a:lnTo>
                    <a:pt x="46837" y="421487"/>
                  </a:lnTo>
                  <a:lnTo>
                    <a:pt x="46837" y="444906"/>
                  </a:lnTo>
                  <a:lnTo>
                    <a:pt x="70256" y="444906"/>
                  </a:lnTo>
                  <a:lnTo>
                    <a:pt x="93675" y="444906"/>
                  </a:lnTo>
                  <a:lnTo>
                    <a:pt x="93675" y="491731"/>
                  </a:lnTo>
                  <a:lnTo>
                    <a:pt x="117094" y="491731"/>
                  </a:lnTo>
                  <a:lnTo>
                    <a:pt x="140512" y="491731"/>
                  </a:lnTo>
                  <a:lnTo>
                    <a:pt x="140512" y="468325"/>
                  </a:lnTo>
                  <a:lnTo>
                    <a:pt x="117094" y="468325"/>
                  </a:lnTo>
                  <a:lnTo>
                    <a:pt x="117094" y="444906"/>
                  </a:lnTo>
                  <a:lnTo>
                    <a:pt x="140512" y="444906"/>
                  </a:lnTo>
                  <a:lnTo>
                    <a:pt x="140512" y="421487"/>
                  </a:lnTo>
                  <a:close/>
                </a:path>
                <a:path w="937259" h="539114">
                  <a:moveTo>
                    <a:pt x="140512" y="374650"/>
                  </a:moveTo>
                  <a:lnTo>
                    <a:pt x="117094" y="374650"/>
                  </a:lnTo>
                  <a:lnTo>
                    <a:pt x="117094" y="398068"/>
                  </a:lnTo>
                  <a:lnTo>
                    <a:pt x="140512" y="398068"/>
                  </a:lnTo>
                  <a:lnTo>
                    <a:pt x="140512" y="374650"/>
                  </a:lnTo>
                  <a:close/>
                </a:path>
                <a:path w="937259" h="539114">
                  <a:moveTo>
                    <a:pt x="140512" y="234797"/>
                  </a:moveTo>
                  <a:lnTo>
                    <a:pt x="117094" y="234797"/>
                  </a:lnTo>
                  <a:lnTo>
                    <a:pt x="117094" y="257657"/>
                  </a:lnTo>
                  <a:lnTo>
                    <a:pt x="140512" y="257657"/>
                  </a:lnTo>
                  <a:lnTo>
                    <a:pt x="140512" y="234797"/>
                  </a:lnTo>
                  <a:close/>
                </a:path>
                <a:path w="937259" h="539114">
                  <a:moveTo>
                    <a:pt x="210769" y="257657"/>
                  </a:moveTo>
                  <a:lnTo>
                    <a:pt x="187350" y="257657"/>
                  </a:lnTo>
                  <a:lnTo>
                    <a:pt x="187350" y="281787"/>
                  </a:lnTo>
                  <a:lnTo>
                    <a:pt x="210769" y="281787"/>
                  </a:lnTo>
                  <a:lnTo>
                    <a:pt x="210769" y="257657"/>
                  </a:lnTo>
                  <a:close/>
                </a:path>
                <a:path w="937259" h="539114">
                  <a:moveTo>
                    <a:pt x="210769" y="187807"/>
                  </a:moveTo>
                  <a:lnTo>
                    <a:pt x="187350" y="187807"/>
                  </a:lnTo>
                  <a:lnTo>
                    <a:pt x="187350" y="117957"/>
                  </a:lnTo>
                  <a:lnTo>
                    <a:pt x="163931" y="117957"/>
                  </a:lnTo>
                  <a:lnTo>
                    <a:pt x="163931" y="257657"/>
                  </a:lnTo>
                  <a:lnTo>
                    <a:pt x="187350" y="257657"/>
                  </a:lnTo>
                  <a:lnTo>
                    <a:pt x="187350" y="234797"/>
                  </a:lnTo>
                  <a:lnTo>
                    <a:pt x="210769" y="234797"/>
                  </a:lnTo>
                  <a:lnTo>
                    <a:pt x="210769" y="187807"/>
                  </a:lnTo>
                  <a:close/>
                </a:path>
                <a:path w="937259" h="539114">
                  <a:moveTo>
                    <a:pt x="257606" y="211937"/>
                  </a:moveTo>
                  <a:lnTo>
                    <a:pt x="234188" y="211937"/>
                  </a:lnTo>
                  <a:lnTo>
                    <a:pt x="234188" y="234797"/>
                  </a:lnTo>
                  <a:lnTo>
                    <a:pt x="257606" y="234797"/>
                  </a:lnTo>
                  <a:lnTo>
                    <a:pt x="257606" y="211937"/>
                  </a:lnTo>
                  <a:close/>
                </a:path>
                <a:path w="937259" h="539114">
                  <a:moveTo>
                    <a:pt x="351269" y="374650"/>
                  </a:moveTo>
                  <a:lnTo>
                    <a:pt x="327850" y="374650"/>
                  </a:lnTo>
                  <a:lnTo>
                    <a:pt x="304444" y="374650"/>
                  </a:lnTo>
                  <a:lnTo>
                    <a:pt x="304444" y="327812"/>
                  </a:lnTo>
                  <a:lnTo>
                    <a:pt x="304431" y="374650"/>
                  </a:lnTo>
                  <a:lnTo>
                    <a:pt x="304431" y="398068"/>
                  </a:lnTo>
                  <a:lnTo>
                    <a:pt x="281025" y="398068"/>
                  </a:lnTo>
                  <a:lnTo>
                    <a:pt x="281025" y="374650"/>
                  </a:lnTo>
                  <a:lnTo>
                    <a:pt x="304431" y="374650"/>
                  </a:lnTo>
                  <a:lnTo>
                    <a:pt x="304431" y="327812"/>
                  </a:lnTo>
                  <a:lnTo>
                    <a:pt x="281025" y="327812"/>
                  </a:lnTo>
                  <a:lnTo>
                    <a:pt x="257606" y="327812"/>
                  </a:lnTo>
                  <a:lnTo>
                    <a:pt x="234188" y="327812"/>
                  </a:lnTo>
                  <a:lnTo>
                    <a:pt x="234188" y="351231"/>
                  </a:lnTo>
                  <a:lnTo>
                    <a:pt x="257606" y="351231"/>
                  </a:lnTo>
                  <a:lnTo>
                    <a:pt x="257606" y="374650"/>
                  </a:lnTo>
                  <a:lnTo>
                    <a:pt x="234188" y="374650"/>
                  </a:lnTo>
                  <a:lnTo>
                    <a:pt x="234188" y="421487"/>
                  </a:lnTo>
                  <a:lnTo>
                    <a:pt x="210769" y="421487"/>
                  </a:lnTo>
                  <a:lnTo>
                    <a:pt x="210769" y="491731"/>
                  </a:lnTo>
                  <a:lnTo>
                    <a:pt x="234188" y="491731"/>
                  </a:lnTo>
                  <a:lnTo>
                    <a:pt x="234188" y="468325"/>
                  </a:lnTo>
                  <a:lnTo>
                    <a:pt x="257606" y="468325"/>
                  </a:lnTo>
                  <a:lnTo>
                    <a:pt x="257606" y="444906"/>
                  </a:lnTo>
                  <a:lnTo>
                    <a:pt x="281025" y="444906"/>
                  </a:lnTo>
                  <a:lnTo>
                    <a:pt x="281025" y="421487"/>
                  </a:lnTo>
                  <a:lnTo>
                    <a:pt x="304431" y="421487"/>
                  </a:lnTo>
                  <a:lnTo>
                    <a:pt x="304431" y="444906"/>
                  </a:lnTo>
                  <a:lnTo>
                    <a:pt x="327850" y="444906"/>
                  </a:lnTo>
                  <a:lnTo>
                    <a:pt x="327850" y="421487"/>
                  </a:lnTo>
                  <a:lnTo>
                    <a:pt x="304444" y="421487"/>
                  </a:lnTo>
                  <a:lnTo>
                    <a:pt x="304444" y="398068"/>
                  </a:lnTo>
                  <a:lnTo>
                    <a:pt x="327850" y="398068"/>
                  </a:lnTo>
                  <a:lnTo>
                    <a:pt x="351269" y="398068"/>
                  </a:lnTo>
                  <a:lnTo>
                    <a:pt x="351269" y="374650"/>
                  </a:lnTo>
                  <a:close/>
                </a:path>
                <a:path w="937259" h="539114">
                  <a:moveTo>
                    <a:pt x="374688" y="327812"/>
                  </a:moveTo>
                  <a:lnTo>
                    <a:pt x="351269" y="327812"/>
                  </a:lnTo>
                  <a:lnTo>
                    <a:pt x="351269" y="374650"/>
                  </a:lnTo>
                  <a:lnTo>
                    <a:pt x="374688" y="374650"/>
                  </a:lnTo>
                  <a:lnTo>
                    <a:pt x="374688" y="327812"/>
                  </a:lnTo>
                  <a:close/>
                </a:path>
                <a:path w="937259" h="539114">
                  <a:moveTo>
                    <a:pt x="515200" y="398068"/>
                  </a:moveTo>
                  <a:lnTo>
                    <a:pt x="491782" y="398068"/>
                  </a:lnTo>
                  <a:lnTo>
                    <a:pt x="491782" y="444906"/>
                  </a:lnTo>
                  <a:lnTo>
                    <a:pt x="515200" y="444906"/>
                  </a:lnTo>
                  <a:lnTo>
                    <a:pt x="515200" y="398068"/>
                  </a:lnTo>
                  <a:close/>
                </a:path>
                <a:path w="937259" h="539114">
                  <a:moveTo>
                    <a:pt x="585444" y="280974"/>
                  </a:moveTo>
                  <a:lnTo>
                    <a:pt x="562025" y="280974"/>
                  </a:lnTo>
                  <a:lnTo>
                    <a:pt x="538607" y="280974"/>
                  </a:lnTo>
                  <a:lnTo>
                    <a:pt x="538607" y="257556"/>
                  </a:lnTo>
                  <a:lnTo>
                    <a:pt x="515188" y="257556"/>
                  </a:lnTo>
                  <a:lnTo>
                    <a:pt x="515188" y="304393"/>
                  </a:lnTo>
                  <a:lnTo>
                    <a:pt x="491769" y="304393"/>
                  </a:lnTo>
                  <a:lnTo>
                    <a:pt x="491769" y="280974"/>
                  </a:lnTo>
                  <a:lnTo>
                    <a:pt x="468350" y="280974"/>
                  </a:lnTo>
                  <a:lnTo>
                    <a:pt x="444944" y="280974"/>
                  </a:lnTo>
                  <a:lnTo>
                    <a:pt x="444944" y="304393"/>
                  </a:lnTo>
                  <a:lnTo>
                    <a:pt x="421525" y="304393"/>
                  </a:lnTo>
                  <a:lnTo>
                    <a:pt x="421525" y="257556"/>
                  </a:lnTo>
                  <a:lnTo>
                    <a:pt x="398106" y="257556"/>
                  </a:lnTo>
                  <a:lnTo>
                    <a:pt x="398106" y="280974"/>
                  </a:lnTo>
                  <a:lnTo>
                    <a:pt x="374688" y="280974"/>
                  </a:lnTo>
                  <a:lnTo>
                    <a:pt x="374688" y="304393"/>
                  </a:lnTo>
                  <a:lnTo>
                    <a:pt x="398106" y="304393"/>
                  </a:lnTo>
                  <a:lnTo>
                    <a:pt x="398106" y="327812"/>
                  </a:lnTo>
                  <a:lnTo>
                    <a:pt x="421525" y="327812"/>
                  </a:lnTo>
                  <a:lnTo>
                    <a:pt x="421525" y="351231"/>
                  </a:lnTo>
                  <a:lnTo>
                    <a:pt x="398106" y="351231"/>
                  </a:lnTo>
                  <a:lnTo>
                    <a:pt x="398106" y="374650"/>
                  </a:lnTo>
                  <a:lnTo>
                    <a:pt x="421525" y="374650"/>
                  </a:lnTo>
                  <a:lnTo>
                    <a:pt x="444944" y="374650"/>
                  </a:lnTo>
                  <a:lnTo>
                    <a:pt x="444944" y="398068"/>
                  </a:lnTo>
                  <a:lnTo>
                    <a:pt x="468350" y="398068"/>
                  </a:lnTo>
                  <a:lnTo>
                    <a:pt x="468350" y="374650"/>
                  </a:lnTo>
                  <a:lnTo>
                    <a:pt x="491769" y="374650"/>
                  </a:lnTo>
                  <a:lnTo>
                    <a:pt x="491769" y="351231"/>
                  </a:lnTo>
                  <a:lnTo>
                    <a:pt x="468350" y="351231"/>
                  </a:lnTo>
                  <a:lnTo>
                    <a:pt x="468350" y="327812"/>
                  </a:lnTo>
                  <a:lnTo>
                    <a:pt x="491769" y="327812"/>
                  </a:lnTo>
                  <a:lnTo>
                    <a:pt x="491769" y="351231"/>
                  </a:lnTo>
                  <a:lnTo>
                    <a:pt x="515188" y="351231"/>
                  </a:lnTo>
                  <a:lnTo>
                    <a:pt x="515188" y="327812"/>
                  </a:lnTo>
                  <a:lnTo>
                    <a:pt x="538607" y="327812"/>
                  </a:lnTo>
                  <a:lnTo>
                    <a:pt x="562025" y="327812"/>
                  </a:lnTo>
                  <a:lnTo>
                    <a:pt x="562025" y="304393"/>
                  </a:lnTo>
                  <a:lnTo>
                    <a:pt x="585444" y="304393"/>
                  </a:lnTo>
                  <a:lnTo>
                    <a:pt x="585444" y="280974"/>
                  </a:lnTo>
                  <a:close/>
                </a:path>
                <a:path w="937259" h="539114">
                  <a:moveTo>
                    <a:pt x="749376" y="421487"/>
                  </a:moveTo>
                  <a:lnTo>
                    <a:pt x="725957" y="421487"/>
                  </a:lnTo>
                  <a:lnTo>
                    <a:pt x="725957" y="444906"/>
                  </a:lnTo>
                  <a:lnTo>
                    <a:pt x="749376" y="444906"/>
                  </a:lnTo>
                  <a:lnTo>
                    <a:pt x="749376" y="421487"/>
                  </a:lnTo>
                  <a:close/>
                </a:path>
                <a:path w="937259" h="539114">
                  <a:moveTo>
                    <a:pt x="772795" y="374650"/>
                  </a:moveTo>
                  <a:lnTo>
                    <a:pt x="749376" y="374650"/>
                  </a:lnTo>
                  <a:lnTo>
                    <a:pt x="749376" y="398068"/>
                  </a:lnTo>
                  <a:lnTo>
                    <a:pt x="772795" y="398068"/>
                  </a:lnTo>
                  <a:lnTo>
                    <a:pt x="772795" y="374650"/>
                  </a:lnTo>
                  <a:close/>
                </a:path>
                <a:path w="937259" h="539114">
                  <a:moveTo>
                    <a:pt x="889889" y="374650"/>
                  </a:moveTo>
                  <a:lnTo>
                    <a:pt x="866470" y="374650"/>
                  </a:lnTo>
                  <a:lnTo>
                    <a:pt x="866470" y="398068"/>
                  </a:lnTo>
                  <a:lnTo>
                    <a:pt x="889889" y="398068"/>
                  </a:lnTo>
                  <a:lnTo>
                    <a:pt x="889889" y="374650"/>
                  </a:lnTo>
                  <a:close/>
                </a:path>
                <a:path w="937259" h="539114">
                  <a:moveTo>
                    <a:pt x="889889" y="281940"/>
                  </a:moveTo>
                  <a:lnTo>
                    <a:pt x="866470" y="281940"/>
                  </a:lnTo>
                  <a:lnTo>
                    <a:pt x="866470" y="257810"/>
                  </a:lnTo>
                  <a:lnTo>
                    <a:pt x="843051" y="257810"/>
                  </a:lnTo>
                  <a:lnTo>
                    <a:pt x="843051" y="281940"/>
                  </a:lnTo>
                  <a:lnTo>
                    <a:pt x="843051" y="304800"/>
                  </a:lnTo>
                  <a:lnTo>
                    <a:pt x="819632" y="304800"/>
                  </a:lnTo>
                  <a:lnTo>
                    <a:pt x="819632" y="281940"/>
                  </a:lnTo>
                  <a:lnTo>
                    <a:pt x="843051" y="281940"/>
                  </a:lnTo>
                  <a:lnTo>
                    <a:pt x="843051" y="257810"/>
                  </a:lnTo>
                  <a:lnTo>
                    <a:pt x="843051" y="210820"/>
                  </a:lnTo>
                  <a:lnTo>
                    <a:pt x="819632" y="210820"/>
                  </a:lnTo>
                  <a:lnTo>
                    <a:pt x="819632" y="234950"/>
                  </a:lnTo>
                  <a:lnTo>
                    <a:pt x="819632" y="257810"/>
                  </a:lnTo>
                  <a:lnTo>
                    <a:pt x="796213" y="257810"/>
                  </a:lnTo>
                  <a:lnTo>
                    <a:pt x="796213" y="351231"/>
                  </a:lnTo>
                  <a:lnTo>
                    <a:pt x="772795" y="351231"/>
                  </a:lnTo>
                  <a:lnTo>
                    <a:pt x="772795" y="257810"/>
                  </a:lnTo>
                  <a:lnTo>
                    <a:pt x="749376" y="257810"/>
                  </a:lnTo>
                  <a:lnTo>
                    <a:pt x="749376" y="234950"/>
                  </a:lnTo>
                  <a:lnTo>
                    <a:pt x="772795" y="234950"/>
                  </a:lnTo>
                  <a:lnTo>
                    <a:pt x="772795" y="257810"/>
                  </a:lnTo>
                  <a:lnTo>
                    <a:pt x="796213" y="257810"/>
                  </a:lnTo>
                  <a:lnTo>
                    <a:pt x="796213" y="234950"/>
                  </a:lnTo>
                  <a:lnTo>
                    <a:pt x="819632" y="234950"/>
                  </a:lnTo>
                  <a:lnTo>
                    <a:pt x="819632" y="210820"/>
                  </a:lnTo>
                  <a:lnTo>
                    <a:pt x="819632" y="187960"/>
                  </a:lnTo>
                  <a:lnTo>
                    <a:pt x="796213" y="187960"/>
                  </a:lnTo>
                  <a:lnTo>
                    <a:pt x="772795" y="187960"/>
                  </a:lnTo>
                  <a:lnTo>
                    <a:pt x="749376" y="187960"/>
                  </a:lnTo>
                  <a:lnTo>
                    <a:pt x="749376" y="93980"/>
                  </a:lnTo>
                  <a:lnTo>
                    <a:pt x="725957" y="93980"/>
                  </a:lnTo>
                  <a:lnTo>
                    <a:pt x="725957" y="71120"/>
                  </a:lnTo>
                  <a:lnTo>
                    <a:pt x="749376" y="71120"/>
                  </a:lnTo>
                  <a:lnTo>
                    <a:pt x="749376" y="0"/>
                  </a:lnTo>
                  <a:lnTo>
                    <a:pt x="725957" y="0"/>
                  </a:lnTo>
                  <a:lnTo>
                    <a:pt x="702538" y="0"/>
                  </a:lnTo>
                  <a:lnTo>
                    <a:pt x="679119" y="0"/>
                  </a:lnTo>
                  <a:lnTo>
                    <a:pt x="679119" y="46990"/>
                  </a:lnTo>
                  <a:lnTo>
                    <a:pt x="702538" y="46990"/>
                  </a:lnTo>
                  <a:lnTo>
                    <a:pt x="702538" y="24130"/>
                  </a:lnTo>
                  <a:lnTo>
                    <a:pt x="725957" y="24130"/>
                  </a:lnTo>
                  <a:lnTo>
                    <a:pt x="725957" y="46990"/>
                  </a:lnTo>
                  <a:lnTo>
                    <a:pt x="702538" y="46990"/>
                  </a:lnTo>
                  <a:lnTo>
                    <a:pt x="702538" y="71120"/>
                  </a:lnTo>
                  <a:lnTo>
                    <a:pt x="679119" y="71120"/>
                  </a:lnTo>
                  <a:lnTo>
                    <a:pt x="679119" y="93980"/>
                  </a:lnTo>
                  <a:lnTo>
                    <a:pt x="702538" y="93980"/>
                  </a:lnTo>
                  <a:lnTo>
                    <a:pt x="702538" y="118110"/>
                  </a:lnTo>
                  <a:lnTo>
                    <a:pt x="725957" y="118110"/>
                  </a:lnTo>
                  <a:lnTo>
                    <a:pt x="725957" y="210820"/>
                  </a:lnTo>
                  <a:lnTo>
                    <a:pt x="702538" y="210820"/>
                  </a:lnTo>
                  <a:lnTo>
                    <a:pt x="679119" y="210820"/>
                  </a:lnTo>
                  <a:lnTo>
                    <a:pt x="679119" y="187960"/>
                  </a:lnTo>
                  <a:lnTo>
                    <a:pt x="655701" y="187960"/>
                  </a:lnTo>
                  <a:lnTo>
                    <a:pt x="655701" y="210820"/>
                  </a:lnTo>
                  <a:lnTo>
                    <a:pt x="632282" y="210820"/>
                  </a:lnTo>
                  <a:lnTo>
                    <a:pt x="632282" y="234950"/>
                  </a:lnTo>
                  <a:lnTo>
                    <a:pt x="655701" y="234950"/>
                  </a:lnTo>
                  <a:lnTo>
                    <a:pt x="655701" y="257810"/>
                  </a:lnTo>
                  <a:lnTo>
                    <a:pt x="679119" y="257810"/>
                  </a:lnTo>
                  <a:lnTo>
                    <a:pt x="679119" y="234950"/>
                  </a:lnTo>
                  <a:lnTo>
                    <a:pt x="702538" y="234950"/>
                  </a:lnTo>
                  <a:lnTo>
                    <a:pt x="725957" y="234950"/>
                  </a:lnTo>
                  <a:lnTo>
                    <a:pt x="725957" y="257810"/>
                  </a:lnTo>
                  <a:lnTo>
                    <a:pt x="702538" y="257810"/>
                  </a:lnTo>
                  <a:lnTo>
                    <a:pt x="679119" y="257810"/>
                  </a:lnTo>
                  <a:lnTo>
                    <a:pt x="679119" y="281940"/>
                  </a:lnTo>
                  <a:lnTo>
                    <a:pt x="702538" y="281940"/>
                  </a:lnTo>
                  <a:lnTo>
                    <a:pt x="702538" y="304800"/>
                  </a:lnTo>
                  <a:lnTo>
                    <a:pt x="725957" y="304800"/>
                  </a:lnTo>
                  <a:lnTo>
                    <a:pt x="725957" y="281940"/>
                  </a:lnTo>
                  <a:lnTo>
                    <a:pt x="749376" y="281940"/>
                  </a:lnTo>
                  <a:lnTo>
                    <a:pt x="749376" y="304800"/>
                  </a:lnTo>
                  <a:lnTo>
                    <a:pt x="725957" y="304800"/>
                  </a:lnTo>
                  <a:lnTo>
                    <a:pt x="725957" y="328930"/>
                  </a:lnTo>
                  <a:lnTo>
                    <a:pt x="749376" y="328930"/>
                  </a:lnTo>
                  <a:lnTo>
                    <a:pt x="749376" y="351790"/>
                  </a:lnTo>
                  <a:lnTo>
                    <a:pt x="772795" y="351790"/>
                  </a:lnTo>
                  <a:lnTo>
                    <a:pt x="772795" y="374650"/>
                  </a:lnTo>
                  <a:lnTo>
                    <a:pt x="796213" y="374650"/>
                  </a:lnTo>
                  <a:lnTo>
                    <a:pt x="796213" y="351790"/>
                  </a:lnTo>
                  <a:lnTo>
                    <a:pt x="819632" y="351790"/>
                  </a:lnTo>
                  <a:lnTo>
                    <a:pt x="819632" y="328930"/>
                  </a:lnTo>
                  <a:lnTo>
                    <a:pt x="843051" y="328930"/>
                  </a:lnTo>
                  <a:lnTo>
                    <a:pt x="843051" y="351790"/>
                  </a:lnTo>
                  <a:lnTo>
                    <a:pt x="819632" y="351790"/>
                  </a:lnTo>
                  <a:lnTo>
                    <a:pt x="819632" y="374650"/>
                  </a:lnTo>
                  <a:lnTo>
                    <a:pt x="843051" y="374650"/>
                  </a:lnTo>
                  <a:lnTo>
                    <a:pt x="866470" y="374650"/>
                  </a:lnTo>
                  <a:lnTo>
                    <a:pt x="866470" y="351790"/>
                  </a:lnTo>
                  <a:lnTo>
                    <a:pt x="889889" y="351790"/>
                  </a:lnTo>
                  <a:lnTo>
                    <a:pt x="889889" y="281940"/>
                  </a:lnTo>
                  <a:close/>
                </a:path>
                <a:path w="937259" h="539114">
                  <a:moveTo>
                    <a:pt x="936726" y="468325"/>
                  </a:moveTo>
                  <a:lnTo>
                    <a:pt x="913307" y="468325"/>
                  </a:lnTo>
                  <a:lnTo>
                    <a:pt x="913307" y="491731"/>
                  </a:lnTo>
                  <a:lnTo>
                    <a:pt x="889889" y="491731"/>
                  </a:lnTo>
                  <a:lnTo>
                    <a:pt x="889889" y="468325"/>
                  </a:lnTo>
                  <a:lnTo>
                    <a:pt x="866470" y="468325"/>
                  </a:lnTo>
                  <a:lnTo>
                    <a:pt x="866470" y="444906"/>
                  </a:lnTo>
                  <a:lnTo>
                    <a:pt x="843051" y="444906"/>
                  </a:lnTo>
                  <a:lnTo>
                    <a:pt x="843051" y="398068"/>
                  </a:lnTo>
                  <a:lnTo>
                    <a:pt x="819632" y="398068"/>
                  </a:lnTo>
                  <a:lnTo>
                    <a:pt x="819632" y="374650"/>
                  </a:lnTo>
                  <a:lnTo>
                    <a:pt x="796213" y="374650"/>
                  </a:lnTo>
                  <a:lnTo>
                    <a:pt x="796213" y="398068"/>
                  </a:lnTo>
                  <a:lnTo>
                    <a:pt x="772795" y="398068"/>
                  </a:lnTo>
                  <a:lnTo>
                    <a:pt x="772795" y="421487"/>
                  </a:lnTo>
                  <a:lnTo>
                    <a:pt x="796213" y="421487"/>
                  </a:lnTo>
                  <a:lnTo>
                    <a:pt x="819632" y="421487"/>
                  </a:lnTo>
                  <a:lnTo>
                    <a:pt x="819632" y="468325"/>
                  </a:lnTo>
                  <a:lnTo>
                    <a:pt x="843051" y="468325"/>
                  </a:lnTo>
                  <a:lnTo>
                    <a:pt x="843051" y="491731"/>
                  </a:lnTo>
                  <a:lnTo>
                    <a:pt x="866470" y="491731"/>
                  </a:lnTo>
                  <a:lnTo>
                    <a:pt x="866470" y="515150"/>
                  </a:lnTo>
                  <a:lnTo>
                    <a:pt x="889889" y="515150"/>
                  </a:lnTo>
                  <a:lnTo>
                    <a:pt x="913307" y="515150"/>
                  </a:lnTo>
                  <a:lnTo>
                    <a:pt x="936726" y="515150"/>
                  </a:lnTo>
                  <a:lnTo>
                    <a:pt x="936726" y="468325"/>
                  </a:lnTo>
                  <a:close/>
                </a:path>
                <a:path w="937259" h="539114">
                  <a:moveTo>
                    <a:pt x="936726" y="351231"/>
                  </a:moveTo>
                  <a:lnTo>
                    <a:pt x="913307" y="351231"/>
                  </a:lnTo>
                  <a:lnTo>
                    <a:pt x="913307" y="398068"/>
                  </a:lnTo>
                  <a:lnTo>
                    <a:pt x="889889" y="398068"/>
                  </a:lnTo>
                  <a:lnTo>
                    <a:pt x="889889" y="421487"/>
                  </a:lnTo>
                  <a:lnTo>
                    <a:pt x="913307" y="421487"/>
                  </a:lnTo>
                  <a:lnTo>
                    <a:pt x="936726" y="421487"/>
                  </a:lnTo>
                  <a:lnTo>
                    <a:pt x="936726" y="35123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79636" y="1483684"/>
              <a:ext cx="937260" cy="468630"/>
            </a:xfrm>
            <a:custGeom>
              <a:avLst/>
              <a:gdLst/>
              <a:ahLst/>
              <a:cxnLst/>
              <a:rect l="l" t="t" r="r" b="b"/>
              <a:pathLst>
                <a:path w="937259" h="468630">
                  <a:moveTo>
                    <a:pt x="23418" y="327850"/>
                  </a:moveTo>
                  <a:lnTo>
                    <a:pt x="0" y="327850"/>
                  </a:lnTo>
                  <a:lnTo>
                    <a:pt x="0" y="468363"/>
                  </a:lnTo>
                  <a:lnTo>
                    <a:pt x="23418" y="468363"/>
                  </a:lnTo>
                  <a:lnTo>
                    <a:pt x="23418" y="327850"/>
                  </a:lnTo>
                  <a:close/>
                </a:path>
                <a:path w="937259" h="468630">
                  <a:moveTo>
                    <a:pt x="23418" y="187337"/>
                  </a:moveTo>
                  <a:lnTo>
                    <a:pt x="0" y="187337"/>
                  </a:lnTo>
                  <a:lnTo>
                    <a:pt x="0" y="234175"/>
                  </a:lnTo>
                  <a:lnTo>
                    <a:pt x="23418" y="234175"/>
                  </a:lnTo>
                  <a:lnTo>
                    <a:pt x="23418" y="187337"/>
                  </a:lnTo>
                  <a:close/>
                </a:path>
                <a:path w="937259" h="468630">
                  <a:moveTo>
                    <a:pt x="23418" y="140512"/>
                  </a:moveTo>
                  <a:lnTo>
                    <a:pt x="0" y="140512"/>
                  </a:lnTo>
                  <a:lnTo>
                    <a:pt x="0" y="163931"/>
                  </a:lnTo>
                  <a:lnTo>
                    <a:pt x="23418" y="163931"/>
                  </a:lnTo>
                  <a:lnTo>
                    <a:pt x="23418" y="140512"/>
                  </a:lnTo>
                  <a:close/>
                </a:path>
                <a:path w="937259" h="468630">
                  <a:moveTo>
                    <a:pt x="70256" y="70256"/>
                  </a:moveTo>
                  <a:lnTo>
                    <a:pt x="46837" y="70256"/>
                  </a:lnTo>
                  <a:lnTo>
                    <a:pt x="46837" y="93675"/>
                  </a:lnTo>
                  <a:lnTo>
                    <a:pt x="70256" y="93675"/>
                  </a:lnTo>
                  <a:lnTo>
                    <a:pt x="70256" y="70256"/>
                  </a:lnTo>
                  <a:close/>
                </a:path>
                <a:path w="937259" h="468630">
                  <a:moveTo>
                    <a:pt x="117094" y="281012"/>
                  </a:moveTo>
                  <a:lnTo>
                    <a:pt x="93675" y="281012"/>
                  </a:lnTo>
                  <a:lnTo>
                    <a:pt x="93675" y="304431"/>
                  </a:lnTo>
                  <a:lnTo>
                    <a:pt x="70256" y="304431"/>
                  </a:lnTo>
                  <a:lnTo>
                    <a:pt x="70256" y="327850"/>
                  </a:lnTo>
                  <a:lnTo>
                    <a:pt x="93675" y="327850"/>
                  </a:lnTo>
                  <a:lnTo>
                    <a:pt x="93675" y="374688"/>
                  </a:lnTo>
                  <a:lnTo>
                    <a:pt x="70256" y="374688"/>
                  </a:lnTo>
                  <a:lnTo>
                    <a:pt x="46837" y="374688"/>
                  </a:lnTo>
                  <a:lnTo>
                    <a:pt x="46837" y="398106"/>
                  </a:lnTo>
                  <a:lnTo>
                    <a:pt x="70256" y="398106"/>
                  </a:lnTo>
                  <a:lnTo>
                    <a:pt x="70256" y="421525"/>
                  </a:lnTo>
                  <a:lnTo>
                    <a:pt x="93675" y="421525"/>
                  </a:lnTo>
                  <a:lnTo>
                    <a:pt x="93675" y="398106"/>
                  </a:lnTo>
                  <a:lnTo>
                    <a:pt x="117094" y="398106"/>
                  </a:lnTo>
                  <a:lnTo>
                    <a:pt x="117094" y="281012"/>
                  </a:lnTo>
                  <a:close/>
                </a:path>
                <a:path w="937259" h="468630">
                  <a:moveTo>
                    <a:pt x="117094" y="187337"/>
                  </a:moveTo>
                  <a:lnTo>
                    <a:pt x="93675" y="187337"/>
                  </a:lnTo>
                  <a:lnTo>
                    <a:pt x="93675" y="163931"/>
                  </a:lnTo>
                  <a:lnTo>
                    <a:pt x="70256" y="163931"/>
                  </a:lnTo>
                  <a:lnTo>
                    <a:pt x="70256" y="187350"/>
                  </a:lnTo>
                  <a:lnTo>
                    <a:pt x="93675" y="187350"/>
                  </a:lnTo>
                  <a:lnTo>
                    <a:pt x="93675" y="234175"/>
                  </a:lnTo>
                  <a:lnTo>
                    <a:pt x="70256" y="234175"/>
                  </a:lnTo>
                  <a:lnTo>
                    <a:pt x="70256" y="257594"/>
                  </a:lnTo>
                  <a:lnTo>
                    <a:pt x="46837" y="257594"/>
                  </a:lnTo>
                  <a:lnTo>
                    <a:pt x="23418" y="257594"/>
                  </a:lnTo>
                  <a:lnTo>
                    <a:pt x="23418" y="304431"/>
                  </a:lnTo>
                  <a:lnTo>
                    <a:pt x="46837" y="304431"/>
                  </a:lnTo>
                  <a:lnTo>
                    <a:pt x="70256" y="304431"/>
                  </a:lnTo>
                  <a:lnTo>
                    <a:pt x="70256" y="281012"/>
                  </a:lnTo>
                  <a:lnTo>
                    <a:pt x="93675" y="281012"/>
                  </a:lnTo>
                  <a:lnTo>
                    <a:pt x="93675" y="257594"/>
                  </a:lnTo>
                  <a:lnTo>
                    <a:pt x="117094" y="257594"/>
                  </a:lnTo>
                  <a:lnTo>
                    <a:pt x="117094" y="187337"/>
                  </a:lnTo>
                  <a:close/>
                </a:path>
                <a:path w="937259" h="468630">
                  <a:moveTo>
                    <a:pt x="163931" y="304431"/>
                  </a:moveTo>
                  <a:lnTo>
                    <a:pt x="140512" y="304431"/>
                  </a:lnTo>
                  <a:lnTo>
                    <a:pt x="140512" y="327850"/>
                  </a:lnTo>
                  <a:lnTo>
                    <a:pt x="163931" y="327850"/>
                  </a:lnTo>
                  <a:lnTo>
                    <a:pt x="163931" y="304431"/>
                  </a:lnTo>
                  <a:close/>
                </a:path>
                <a:path w="937259" h="468630">
                  <a:moveTo>
                    <a:pt x="163931" y="257594"/>
                  </a:moveTo>
                  <a:lnTo>
                    <a:pt x="140512" y="257594"/>
                  </a:lnTo>
                  <a:lnTo>
                    <a:pt x="117094" y="257594"/>
                  </a:lnTo>
                  <a:lnTo>
                    <a:pt x="117094" y="281012"/>
                  </a:lnTo>
                  <a:lnTo>
                    <a:pt x="140512" y="281012"/>
                  </a:lnTo>
                  <a:lnTo>
                    <a:pt x="163931" y="281012"/>
                  </a:lnTo>
                  <a:lnTo>
                    <a:pt x="163931" y="257594"/>
                  </a:lnTo>
                  <a:close/>
                </a:path>
                <a:path w="937259" h="468630">
                  <a:moveTo>
                    <a:pt x="234188" y="398106"/>
                  </a:moveTo>
                  <a:lnTo>
                    <a:pt x="210769" y="398106"/>
                  </a:lnTo>
                  <a:lnTo>
                    <a:pt x="210769" y="421525"/>
                  </a:lnTo>
                  <a:lnTo>
                    <a:pt x="234188" y="421525"/>
                  </a:lnTo>
                  <a:lnTo>
                    <a:pt x="234188" y="398106"/>
                  </a:lnTo>
                  <a:close/>
                </a:path>
                <a:path w="937259" h="468630">
                  <a:moveTo>
                    <a:pt x="234188" y="210756"/>
                  </a:moveTo>
                  <a:lnTo>
                    <a:pt x="210769" y="210756"/>
                  </a:lnTo>
                  <a:lnTo>
                    <a:pt x="210769" y="140512"/>
                  </a:lnTo>
                  <a:lnTo>
                    <a:pt x="187350" y="140512"/>
                  </a:lnTo>
                  <a:lnTo>
                    <a:pt x="163931" y="140512"/>
                  </a:lnTo>
                  <a:lnTo>
                    <a:pt x="163931" y="163931"/>
                  </a:lnTo>
                  <a:lnTo>
                    <a:pt x="187350" y="163931"/>
                  </a:lnTo>
                  <a:lnTo>
                    <a:pt x="187350" y="210756"/>
                  </a:lnTo>
                  <a:lnTo>
                    <a:pt x="163931" y="210756"/>
                  </a:lnTo>
                  <a:lnTo>
                    <a:pt x="140512" y="210756"/>
                  </a:lnTo>
                  <a:lnTo>
                    <a:pt x="140512" y="234175"/>
                  </a:lnTo>
                  <a:lnTo>
                    <a:pt x="163931" y="234175"/>
                  </a:lnTo>
                  <a:lnTo>
                    <a:pt x="163931" y="257594"/>
                  </a:lnTo>
                  <a:lnTo>
                    <a:pt x="187350" y="257594"/>
                  </a:lnTo>
                  <a:lnTo>
                    <a:pt x="187350" y="210769"/>
                  </a:lnTo>
                  <a:lnTo>
                    <a:pt x="210769" y="210769"/>
                  </a:lnTo>
                  <a:lnTo>
                    <a:pt x="210769" y="234175"/>
                  </a:lnTo>
                  <a:lnTo>
                    <a:pt x="234188" y="234175"/>
                  </a:lnTo>
                  <a:lnTo>
                    <a:pt x="234188" y="210756"/>
                  </a:lnTo>
                  <a:close/>
                </a:path>
                <a:path w="937259" h="468630">
                  <a:moveTo>
                    <a:pt x="281025" y="281012"/>
                  </a:moveTo>
                  <a:lnTo>
                    <a:pt x="257606" y="281012"/>
                  </a:lnTo>
                  <a:lnTo>
                    <a:pt x="257606" y="304431"/>
                  </a:lnTo>
                  <a:lnTo>
                    <a:pt x="281025" y="304431"/>
                  </a:lnTo>
                  <a:lnTo>
                    <a:pt x="281025" y="281012"/>
                  </a:lnTo>
                  <a:close/>
                </a:path>
                <a:path w="937259" h="468630">
                  <a:moveTo>
                    <a:pt x="281025" y="187337"/>
                  </a:moveTo>
                  <a:lnTo>
                    <a:pt x="257606" y="187337"/>
                  </a:lnTo>
                  <a:lnTo>
                    <a:pt x="257606" y="210756"/>
                  </a:lnTo>
                  <a:lnTo>
                    <a:pt x="281025" y="210756"/>
                  </a:lnTo>
                  <a:lnTo>
                    <a:pt x="281025" y="187337"/>
                  </a:lnTo>
                  <a:close/>
                </a:path>
                <a:path w="937259" h="468630">
                  <a:moveTo>
                    <a:pt x="398106" y="187337"/>
                  </a:moveTo>
                  <a:lnTo>
                    <a:pt x="374688" y="187337"/>
                  </a:lnTo>
                  <a:lnTo>
                    <a:pt x="374688" y="140512"/>
                  </a:lnTo>
                  <a:lnTo>
                    <a:pt x="351269" y="140512"/>
                  </a:lnTo>
                  <a:lnTo>
                    <a:pt x="351269" y="163931"/>
                  </a:lnTo>
                  <a:lnTo>
                    <a:pt x="327850" y="163931"/>
                  </a:lnTo>
                  <a:lnTo>
                    <a:pt x="304431" y="163931"/>
                  </a:lnTo>
                  <a:lnTo>
                    <a:pt x="304431" y="187350"/>
                  </a:lnTo>
                  <a:lnTo>
                    <a:pt x="327850" y="187350"/>
                  </a:lnTo>
                  <a:lnTo>
                    <a:pt x="351269" y="187350"/>
                  </a:lnTo>
                  <a:lnTo>
                    <a:pt x="374688" y="187350"/>
                  </a:lnTo>
                  <a:lnTo>
                    <a:pt x="374688" y="210756"/>
                  </a:lnTo>
                  <a:lnTo>
                    <a:pt x="398106" y="210756"/>
                  </a:lnTo>
                  <a:lnTo>
                    <a:pt x="398106" y="187337"/>
                  </a:lnTo>
                  <a:close/>
                </a:path>
                <a:path w="937259" h="468630">
                  <a:moveTo>
                    <a:pt x="491782" y="210756"/>
                  </a:moveTo>
                  <a:lnTo>
                    <a:pt x="468363" y="210756"/>
                  </a:lnTo>
                  <a:lnTo>
                    <a:pt x="468363" y="234175"/>
                  </a:lnTo>
                  <a:lnTo>
                    <a:pt x="491782" y="234175"/>
                  </a:lnTo>
                  <a:lnTo>
                    <a:pt x="491782" y="210756"/>
                  </a:lnTo>
                  <a:close/>
                </a:path>
                <a:path w="937259" h="468630">
                  <a:moveTo>
                    <a:pt x="515200" y="163931"/>
                  </a:moveTo>
                  <a:lnTo>
                    <a:pt x="491782" y="163931"/>
                  </a:lnTo>
                  <a:lnTo>
                    <a:pt x="491782" y="187350"/>
                  </a:lnTo>
                  <a:lnTo>
                    <a:pt x="515200" y="187350"/>
                  </a:lnTo>
                  <a:lnTo>
                    <a:pt x="515200" y="163931"/>
                  </a:lnTo>
                  <a:close/>
                </a:path>
                <a:path w="937259" h="468630">
                  <a:moveTo>
                    <a:pt x="538619" y="351269"/>
                  </a:moveTo>
                  <a:lnTo>
                    <a:pt x="515200" y="351269"/>
                  </a:lnTo>
                  <a:lnTo>
                    <a:pt x="515200" y="374688"/>
                  </a:lnTo>
                  <a:lnTo>
                    <a:pt x="538619" y="374688"/>
                  </a:lnTo>
                  <a:lnTo>
                    <a:pt x="538619" y="351269"/>
                  </a:lnTo>
                  <a:close/>
                </a:path>
                <a:path w="937259" h="468630">
                  <a:moveTo>
                    <a:pt x="679119" y="281012"/>
                  </a:moveTo>
                  <a:lnTo>
                    <a:pt x="655701" y="281012"/>
                  </a:lnTo>
                  <a:lnTo>
                    <a:pt x="655701" y="304431"/>
                  </a:lnTo>
                  <a:lnTo>
                    <a:pt x="679119" y="304431"/>
                  </a:lnTo>
                  <a:lnTo>
                    <a:pt x="679119" y="281012"/>
                  </a:lnTo>
                  <a:close/>
                </a:path>
                <a:path w="937259" h="468630">
                  <a:moveTo>
                    <a:pt x="679132" y="187337"/>
                  </a:moveTo>
                  <a:lnTo>
                    <a:pt x="655713" y="187337"/>
                  </a:lnTo>
                  <a:lnTo>
                    <a:pt x="655713" y="210769"/>
                  </a:lnTo>
                  <a:lnTo>
                    <a:pt x="632294" y="210769"/>
                  </a:lnTo>
                  <a:lnTo>
                    <a:pt x="608876" y="210769"/>
                  </a:lnTo>
                  <a:lnTo>
                    <a:pt x="608876" y="234175"/>
                  </a:lnTo>
                  <a:lnTo>
                    <a:pt x="585457" y="234175"/>
                  </a:lnTo>
                  <a:lnTo>
                    <a:pt x="562038" y="234175"/>
                  </a:lnTo>
                  <a:lnTo>
                    <a:pt x="562038" y="163931"/>
                  </a:lnTo>
                  <a:lnTo>
                    <a:pt x="538619" y="163931"/>
                  </a:lnTo>
                  <a:lnTo>
                    <a:pt x="538619" y="234175"/>
                  </a:lnTo>
                  <a:lnTo>
                    <a:pt x="515200" y="234175"/>
                  </a:lnTo>
                  <a:lnTo>
                    <a:pt x="491782" y="234175"/>
                  </a:lnTo>
                  <a:lnTo>
                    <a:pt x="491782" y="257594"/>
                  </a:lnTo>
                  <a:lnTo>
                    <a:pt x="515200" y="257594"/>
                  </a:lnTo>
                  <a:lnTo>
                    <a:pt x="515200" y="327850"/>
                  </a:lnTo>
                  <a:lnTo>
                    <a:pt x="538619" y="327850"/>
                  </a:lnTo>
                  <a:lnTo>
                    <a:pt x="538619" y="257594"/>
                  </a:lnTo>
                  <a:lnTo>
                    <a:pt x="562038" y="257594"/>
                  </a:lnTo>
                  <a:lnTo>
                    <a:pt x="562038" y="327850"/>
                  </a:lnTo>
                  <a:lnTo>
                    <a:pt x="538619" y="327850"/>
                  </a:lnTo>
                  <a:lnTo>
                    <a:pt x="538619" y="351269"/>
                  </a:lnTo>
                  <a:lnTo>
                    <a:pt x="562038" y="351269"/>
                  </a:lnTo>
                  <a:lnTo>
                    <a:pt x="562038" y="374688"/>
                  </a:lnTo>
                  <a:lnTo>
                    <a:pt x="585457" y="374688"/>
                  </a:lnTo>
                  <a:lnTo>
                    <a:pt x="585457" y="398106"/>
                  </a:lnTo>
                  <a:lnTo>
                    <a:pt x="562038" y="398106"/>
                  </a:lnTo>
                  <a:lnTo>
                    <a:pt x="538619" y="398106"/>
                  </a:lnTo>
                  <a:lnTo>
                    <a:pt x="538619" y="421525"/>
                  </a:lnTo>
                  <a:lnTo>
                    <a:pt x="515200" y="421525"/>
                  </a:lnTo>
                  <a:lnTo>
                    <a:pt x="515200" y="398106"/>
                  </a:lnTo>
                  <a:lnTo>
                    <a:pt x="491782" y="398106"/>
                  </a:lnTo>
                  <a:lnTo>
                    <a:pt x="491782" y="444944"/>
                  </a:lnTo>
                  <a:lnTo>
                    <a:pt x="515200" y="444944"/>
                  </a:lnTo>
                  <a:lnTo>
                    <a:pt x="538619" y="444944"/>
                  </a:lnTo>
                  <a:lnTo>
                    <a:pt x="562038" y="444944"/>
                  </a:lnTo>
                  <a:lnTo>
                    <a:pt x="585457" y="444944"/>
                  </a:lnTo>
                  <a:lnTo>
                    <a:pt x="585457" y="421525"/>
                  </a:lnTo>
                  <a:lnTo>
                    <a:pt x="608876" y="421525"/>
                  </a:lnTo>
                  <a:lnTo>
                    <a:pt x="632294" y="421525"/>
                  </a:lnTo>
                  <a:lnTo>
                    <a:pt x="632294" y="398106"/>
                  </a:lnTo>
                  <a:lnTo>
                    <a:pt x="655713" y="398106"/>
                  </a:lnTo>
                  <a:lnTo>
                    <a:pt x="679132" y="398106"/>
                  </a:lnTo>
                  <a:lnTo>
                    <a:pt x="679132" y="374688"/>
                  </a:lnTo>
                  <a:lnTo>
                    <a:pt x="655713" y="374688"/>
                  </a:lnTo>
                  <a:lnTo>
                    <a:pt x="632294" y="374688"/>
                  </a:lnTo>
                  <a:lnTo>
                    <a:pt x="632294" y="351269"/>
                  </a:lnTo>
                  <a:lnTo>
                    <a:pt x="655701" y="351269"/>
                  </a:lnTo>
                  <a:lnTo>
                    <a:pt x="655701" y="304431"/>
                  </a:lnTo>
                  <a:lnTo>
                    <a:pt x="632282" y="304431"/>
                  </a:lnTo>
                  <a:lnTo>
                    <a:pt x="632282" y="327850"/>
                  </a:lnTo>
                  <a:lnTo>
                    <a:pt x="632282" y="351269"/>
                  </a:lnTo>
                  <a:lnTo>
                    <a:pt x="608876" y="351269"/>
                  </a:lnTo>
                  <a:lnTo>
                    <a:pt x="608876" y="327850"/>
                  </a:lnTo>
                  <a:lnTo>
                    <a:pt x="632282" y="327850"/>
                  </a:lnTo>
                  <a:lnTo>
                    <a:pt x="632282" y="304431"/>
                  </a:lnTo>
                  <a:lnTo>
                    <a:pt x="632282" y="281012"/>
                  </a:lnTo>
                  <a:lnTo>
                    <a:pt x="608863" y="281012"/>
                  </a:lnTo>
                  <a:lnTo>
                    <a:pt x="608863" y="327850"/>
                  </a:lnTo>
                  <a:lnTo>
                    <a:pt x="585457" y="327850"/>
                  </a:lnTo>
                  <a:lnTo>
                    <a:pt x="585457" y="257594"/>
                  </a:lnTo>
                  <a:lnTo>
                    <a:pt x="608876" y="257594"/>
                  </a:lnTo>
                  <a:lnTo>
                    <a:pt x="632282" y="257594"/>
                  </a:lnTo>
                  <a:lnTo>
                    <a:pt x="632282" y="281012"/>
                  </a:lnTo>
                  <a:lnTo>
                    <a:pt x="655701" y="281012"/>
                  </a:lnTo>
                  <a:lnTo>
                    <a:pt x="655701" y="257594"/>
                  </a:lnTo>
                  <a:lnTo>
                    <a:pt x="632294" y="257594"/>
                  </a:lnTo>
                  <a:lnTo>
                    <a:pt x="632294" y="234175"/>
                  </a:lnTo>
                  <a:lnTo>
                    <a:pt x="655713" y="234175"/>
                  </a:lnTo>
                  <a:lnTo>
                    <a:pt x="679132" y="234175"/>
                  </a:lnTo>
                  <a:lnTo>
                    <a:pt x="679132" y="187337"/>
                  </a:lnTo>
                  <a:close/>
                </a:path>
                <a:path w="937259" h="468630">
                  <a:moveTo>
                    <a:pt x="702538" y="257594"/>
                  </a:moveTo>
                  <a:lnTo>
                    <a:pt x="679119" y="257594"/>
                  </a:lnTo>
                  <a:lnTo>
                    <a:pt x="679119" y="281012"/>
                  </a:lnTo>
                  <a:lnTo>
                    <a:pt x="702538" y="281012"/>
                  </a:lnTo>
                  <a:lnTo>
                    <a:pt x="702538" y="257594"/>
                  </a:lnTo>
                  <a:close/>
                </a:path>
                <a:path w="937259" h="468630">
                  <a:moveTo>
                    <a:pt x="749376" y="281012"/>
                  </a:moveTo>
                  <a:lnTo>
                    <a:pt x="725957" y="281012"/>
                  </a:lnTo>
                  <a:lnTo>
                    <a:pt x="702538" y="281012"/>
                  </a:lnTo>
                  <a:lnTo>
                    <a:pt x="702538" y="304431"/>
                  </a:lnTo>
                  <a:lnTo>
                    <a:pt x="725957" y="304431"/>
                  </a:lnTo>
                  <a:lnTo>
                    <a:pt x="749376" y="304431"/>
                  </a:lnTo>
                  <a:lnTo>
                    <a:pt x="749376" y="281012"/>
                  </a:lnTo>
                  <a:close/>
                </a:path>
                <a:path w="937259" h="468630">
                  <a:moveTo>
                    <a:pt x="772795" y="234175"/>
                  </a:moveTo>
                  <a:lnTo>
                    <a:pt x="749376" y="234175"/>
                  </a:lnTo>
                  <a:lnTo>
                    <a:pt x="749376" y="257594"/>
                  </a:lnTo>
                  <a:lnTo>
                    <a:pt x="772795" y="257594"/>
                  </a:lnTo>
                  <a:lnTo>
                    <a:pt x="772795" y="234175"/>
                  </a:lnTo>
                  <a:close/>
                </a:path>
                <a:path w="937259" h="468630">
                  <a:moveTo>
                    <a:pt x="772795" y="187337"/>
                  </a:moveTo>
                  <a:lnTo>
                    <a:pt x="749376" y="187337"/>
                  </a:lnTo>
                  <a:lnTo>
                    <a:pt x="725957" y="187337"/>
                  </a:lnTo>
                  <a:lnTo>
                    <a:pt x="702538" y="187337"/>
                  </a:lnTo>
                  <a:lnTo>
                    <a:pt x="702538" y="210756"/>
                  </a:lnTo>
                  <a:lnTo>
                    <a:pt x="725957" y="210756"/>
                  </a:lnTo>
                  <a:lnTo>
                    <a:pt x="749376" y="210756"/>
                  </a:lnTo>
                  <a:lnTo>
                    <a:pt x="772795" y="210756"/>
                  </a:lnTo>
                  <a:lnTo>
                    <a:pt x="772795" y="187337"/>
                  </a:lnTo>
                  <a:close/>
                </a:path>
                <a:path w="937259" h="468630">
                  <a:moveTo>
                    <a:pt x="772795" y="46837"/>
                  </a:moveTo>
                  <a:lnTo>
                    <a:pt x="749376" y="46837"/>
                  </a:lnTo>
                  <a:lnTo>
                    <a:pt x="749376" y="23418"/>
                  </a:lnTo>
                  <a:lnTo>
                    <a:pt x="725957" y="23418"/>
                  </a:lnTo>
                  <a:lnTo>
                    <a:pt x="725957" y="93675"/>
                  </a:lnTo>
                  <a:lnTo>
                    <a:pt x="702538" y="93675"/>
                  </a:lnTo>
                  <a:lnTo>
                    <a:pt x="702538" y="70256"/>
                  </a:lnTo>
                  <a:lnTo>
                    <a:pt x="679119" y="70256"/>
                  </a:lnTo>
                  <a:lnTo>
                    <a:pt x="655701" y="70256"/>
                  </a:lnTo>
                  <a:lnTo>
                    <a:pt x="655701" y="46837"/>
                  </a:lnTo>
                  <a:lnTo>
                    <a:pt x="679119" y="46837"/>
                  </a:lnTo>
                  <a:lnTo>
                    <a:pt x="679119" y="23418"/>
                  </a:lnTo>
                  <a:lnTo>
                    <a:pt x="655701" y="23418"/>
                  </a:lnTo>
                  <a:lnTo>
                    <a:pt x="655701" y="0"/>
                  </a:lnTo>
                  <a:lnTo>
                    <a:pt x="632282" y="0"/>
                  </a:lnTo>
                  <a:lnTo>
                    <a:pt x="608863" y="0"/>
                  </a:lnTo>
                  <a:lnTo>
                    <a:pt x="608863" y="23418"/>
                  </a:lnTo>
                  <a:lnTo>
                    <a:pt x="585444" y="23418"/>
                  </a:lnTo>
                  <a:lnTo>
                    <a:pt x="585444" y="46837"/>
                  </a:lnTo>
                  <a:lnTo>
                    <a:pt x="608863" y="46837"/>
                  </a:lnTo>
                  <a:lnTo>
                    <a:pt x="632282" y="46837"/>
                  </a:lnTo>
                  <a:lnTo>
                    <a:pt x="632282" y="70256"/>
                  </a:lnTo>
                  <a:lnTo>
                    <a:pt x="608863" y="70256"/>
                  </a:lnTo>
                  <a:lnTo>
                    <a:pt x="585444" y="70256"/>
                  </a:lnTo>
                  <a:lnTo>
                    <a:pt x="585444" y="46837"/>
                  </a:lnTo>
                  <a:lnTo>
                    <a:pt x="562025" y="46837"/>
                  </a:lnTo>
                  <a:lnTo>
                    <a:pt x="562025" y="140512"/>
                  </a:lnTo>
                  <a:lnTo>
                    <a:pt x="585444" y="140512"/>
                  </a:lnTo>
                  <a:lnTo>
                    <a:pt x="585444" y="117094"/>
                  </a:lnTo>
                  <a:lnTo>
                    <a:pt x="608863" y="117094"/>
                  </a:lnTo>
                  <a:lnTo>
                    <a:pt x="632282" y="117094"/>
                  </a:lnTo>
                  <a:lnTo>
                    <a:pt x="632282" y="93675"/>
                  </a:lnTo>
                  <a:lnTo>
                    <a:pt x="655701" y="93675"/>
                  </a:lnTo>
                  <a:lnTo>
                    <a:pt x="655701" y="117094"/>
                  </a:lnTo>
                  <a:lnTo>
                    <a:pt x="632282" y="117094"/>
                  </a:lnTo>
                  <a:lnTo>
                    <a:pt x="632282" y="163931"/>
                  </a:lnTo>
                  <a:lnTo>
                    <a:pt x="608863" y="163931"/>
                  </a:lnTo>
                  <a:lnTo>
                    <a:pt x="585444" y="163931"/>
                  </a:lnTo>
                  <a:lnTo>
                    <a:pt x="585444" y="210769"/>
                  </a:lnTo>
                  <a:lnTo>
                    <a:pt x="608863" y="210769"/>
                  </a:lnTo>
                  <a:lnTo>
                    <a:pt x="608863" y="187350"/>
                  </a:lnTo>
                  <a:lnTo>
                    <a:pt x="632282" y="187350"/>
                  </a:lnTo>
                  <a:lnTo>
                    <a:pt x="655701" y="187350"/>
                  </a:lnTo>
                  <a:lnTo>
                    <a:pt x="655701" y="163931"/>
                  </a:lnTo>
                  <a:lnTo>
                    <a:pt x="679119" y="163931"/>
                  </a:lnTo>
                  <a:lnTo>
                    <a:pt x="702538" y="163931"/>
                  </a:lnTo>
                  <a:lnTo>
                    <a:pt x="725957" y="163931"/>
                  </a:lnTo>
                  <a:lnTo>
                    <a:pt x="725957" y="140512"/>
                  </a:lnTo>
                  <a:lnTo>
                    <a:pt x="702538" y="140512"/>
                  </a:lnTo>
                  <a:lnTo>
                    <a:pt x="702538" y="117094"/>
                  </a:lnTo>
                  <a:lnTo>
                    <a:pt x="725957" y="117094"/>
                  </a:lnTo>
                  <a:lnTo>
                    <a:pt x="749376" y="117094"/>
                  </a:lnTo>
                  <a:lnTo>
                    <a:pt x="749376" y="70256"/>
                  </a:lnTo>
                  <a:lnTo>
                    <a:pt x="772795" y="70256"/>
                  </a:lnTo>
                  <a:lnTo>
                    <a:pt x="772795" y="46837"/>
                  </a:lnTo>
                  <a:close/>
                </a:path>
                <a:path w="937259" h="468630">
                  <a:moveTo>
                    <a:pt x="796213" y="140512"/>
                  </a:moveTo>
                  <a:lnTo>
                    <a:pt x="772795" y="140512"/>
                  </a:lnTo>
                  <a:lnTo>
                    <a:pt x="772795" y="163931"/>
                  </a:lnTo>
                  <a:lnTo>
                    <a:pt x="796213" y="163931"/>
                  </a:lnTo>
                  <a:lnTo>
                    <a:pt x="796213" y="140512"/>
                  </a:lnTo>
                  <a:close/>
                </a:path>
                <a:path w="937259" h="468630">
                  <a:moveTo>
                    <a:pt x="866470" y="187337"/>
                  </a:moveTo>
                  <a:lnTo>
                    <a:pt x="843051" y="187337"/>
                  </a:lnTo>
                  <a:lnTo>
                    <a:pt x="819632" y="187337"/>
                  </a:lnTo>
                  <a:lnTo>
                    <a:pt x="796213" y="187337"/>
                  </a:lnTo>
                  <a:lnTo>
                    <a:pt x="796213" y="210756"/>
                  </a:lnTo>
                  <a:lnTo>
                    <a:pt x="819632" y="210756"/>
                  </a:lnTo>
                  <a:lnTo>
                    <a:pt x="819632" y="257594"/>
                  </a:lnTo>
                  <a:lnTo>
                    <a:pt x="843051" y="257594"/>
                  </a:lnTo>
                  <a:lnTo>
                    <a:pt x="843051" y="234175"/>
                  </a:lnTo>
                  <a:lnTo>
                    <a:pt x="866470" y="234175"/>
                  </a:lnTo>
                  <a:lnTo>
                    <a:pt x="866470" y="187337"/>
                  </a:lnTo>
                  <a:close/>
                </a:path>
                <a:path w="937259" h="468630">
                  <a:moveTo>
                    <a:pt x="913307" y="445503"/>
                  </a:moveTo>
                  <a:lnTo>
                    <a:pt x="889889" y="445503"/>
                  </a:lnTo>
                  <a:lnTo>
                    <a:pt x="889889" y="328663"/>
                  </a:lnTo>
                  <a:lnTo>
                    <a:pt x="866470" y="328663"/>
                  </a:lnTo>
                  <a:lnTo>
                    <a:pt x="866470" y="468363"/>
                  </a:lnTo>
                  <a:lnTo>
                    <a:pt x="889889" y="468363"/>
                  </a:lnTo>
                  <a:lnTo>
                    <a:pt x="913307" y="468363"/>
                  </a:lnTo>
                  <a:lnTo>
                    <a:pt x="913307" y="445503"/>
                  </a:lnTo>
                  <a:close/>
                </a:path>
                <a:path w="937259" h="468630">
                  <a:moveTo>
                    <a:pt x="936726" y="140512"/>
                  </a:moveTo>
                  <a:lnTo>
                    <a:pt x="913307" y="140512"/>
                  </a:lnTo>
                  <a:lnTo>
                    <a:pt x="913307" y="163931"/>
                  </a:lnTo>
                  <a:lnTo>
                    <a:pt x="936726" y="163931"/>
                  </a:lnTo>
                  <a:lnTo>
                    <a:pt x="936726" y="14051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73311" y="1718367"/>
              <a:ext cx="866775" cy="421640"/>
            </a:xfrm>
            <a:custGeom>
              <a:avLst/>
              <a:gdLst/>
              <a:ahLst/>
              <a:cxnLst/>
              <a:rect l="l" t="t" r="r" b="b"/>
              <a:pathLst>
                <a:path w="866775" h="421639">
                  <a:moveTo>
                    <a:pt x="140512" y="397598"/>
                  </a:moveTo>
                  <a:lnTo>
                    <a:pt x="117094" y="397598"/>
                  </a:lnTo>
                  <a:lnTo>
                    <a:pt x="117094" y="421017"/>
                  </a:lnTo>
                  <a:lnTo>
                    <a:pt x="140512" y="421017"/>
                  </a:lnTo>
                  <a:lnTo>
                    <a:pt x="140512" y="397598"/>
                  </a:lnTo>
                  <a:close/>
                </a:path>
                <a:path w="866775" h="421639">
                  <a:moveTo>
                    <a:pt x="140512" y="327342"/>
                  </a:moveTo>
                  <a:lnTo>
                    <a:pt x="117094" y="327342"/>
                  </a:lnTo>
                  <a:lnTo>
                    <a:pt x="117094" y="303923"/>
                  </a:lnTo>
                  <a:lnTo>
                    <a:pt x="93675" y="303923"/>
                  </a:lnTo>
                  <a:lnTo>
                    <a:pt x="93675" y="374180"/>
                  </a:lnTo>
                  <a:lnTo>
                    <a:pt x="117094" y="374180"/>
                  </a:lnTo>
                  <a:lnTo>
                    <a:pt x="117094" y="350761"/>
                  </a:lnTo>
                  <a:lnTo>
                    <a:pt x="140512" y="350761"/>
                  </a:lnTo>
                  <a:lnTo>
                    <a:pt x="140512" y="327342"/>
                  </a:lnTo>
                  <a:close/>
                </a:path>
                <a:path w="866775" h="421639">
                  <a:moveTo>
                    <a:pt x="187350" y="210248"/>
                  </a:moveTo>
                  <a:lnTo>
                    <a:pt x="163931" y="210248"/>
                  </a:lnTo>
                  <a:lnTo>
                    <a:pt x="163931" y="186829"/>
                  </a:lnTo>
                  <a:lnTo>
                    <a:pt x="140512" y="186829"/>
                  </a:lnTo>
                  <a:lnTo>
                    <a:pt x="140512" y="210248"/>
                  </a:lnTo>
                  <a:lnTo>
                    <a:pt x="117094" y="210248"/>
                  </a:lnTo>
                  <a:lnTo>
                    <a:pt x="117094" y="186829"/>
                  </a:lnTo>
                  <a:lnTo>
                    <a:pt x="93675" y="186829"/>
                  </a:lnTo>
                  <a:lnTo>
                    <a:pt x="93675" y="139992"/>
                  </a:lnTo>
                  <a:lnTo>
                    <a:pt x="117094" y="139992"/>
                  </a:lnTo>
                  <a:lnTo>
                    <a:pt x="140512" y="139992"/>
                  </a:lnTo>
                  <a:lnTo>
                    <a:pt x="140512" y="93154"/>
                  </a:lnTo>
                  <a:lnTo>
                    <a:pt x="163931" y="93154"/>
                  </a:lnTo>
                  <a:lnTo>
                    <a:pt x="163931" y="69735"/>
                  </a:lnTo>
                  <a:lnTo>
                    <a:pt x="140512" y="69735"/>
                  </a:lnTo>
                  <a:lnTo>
                    <a:pt x="140512" y="22910"/>
                  </a:lnTo>
                  <a:lnTo>
                    <a:pt x="117094" y="22910"/>
                  </a:lnTo>
                  <a:lnTo>
                    <a:pt x="117094" y="116573"/>
                  </a:lnTo>
                  <a:lnTo>
                    <a:pt x="93675" y="116573"/>
                  </a:lnTo>
                  <a:lnTo>
                    <a:pt x="93675" y="93154"/>
                  </a:lnTo>
                  <a:lnTo>
                    <a:pt x="70256" y="93154"/>
                  </a:lnTo>
                  <a:lnTo>
                    <a:pt x="70256" y="116573"/>
                  </a:lnTo>
                  <a:lnTo>
                    <a:pt x="46837" y="116573"/>
                  </a:lnTo>
                  <a:lnTo>
                    <a:pt x="46837" y="139992"/>
                  </a:lnTo>
                  <a:lnTo>
                    <a:pt x="70256" y="139992"/>
                  </a:lnTo>
                  <a:lnTo>
                    <a:pt x="70256" y="163410"/>
                  </a:lnTo>
                  <a:lnTo>
                    <a:pt x="46837" y="163410"/>
                  </a:lnTo>
                  <a:lnTo>
                    <a:pt x="46837" y="186829"/>
                  </a:lnTo>
                  <a:lnTo>
                    <a:pt x="70256" y="186829"/>
                  </a:lnTo>
                  <a:lnTo>
                    <a:pt x="70256" y="210248"/>
                  </a:lnTo>
                  <a:lnTo>
                    <a:pt x="46837" y="210248"/>
                  </a:lnTo>
                  <a:lnTo>
                    <a:pt x="23418" y="210248"/>
                  </a:lnTo>
                  <a:lnTo>
                    <a:pt x="0" y="210248"/>
                  </a:lnTo>
                  <a:lnTo>
                    <a:pt x="0" y="233667"/>
                  </a:lnTo>
                  <a:lnTo>
                    <a:pt x="23418" y="233667"/>
                  </a:lnTo>
                  <a:lnTo>
                    <a:pt x="46837" y="233667"/>
                  </a:lnTo>
                  <a:lnTo>
                    <a:pt x="70256" y="233667"/>
                  </a:lnTo>
                  <a:lnTo>
                    <a:pt x="93675" y="233667"/>
                  </a:lnTo>
                  <a:lnTo>
                    <a:pt x="93675" y="257086"/>
                  </a:lnTo>
                  <a:lnTo>
                    <a:pt x="117094" y="257086"/>
                  </a:lnTo>
                  <a:lnTo>
                    <a:pt x="117094" y="233667"/>
                  </a:lnTo>
                  <a:lnTo>
                    <a:pt x="140512" y="233667"/>
                  </a:lnTo>
                  <a:lnTo>
                    <a:pt x="140512" y="257086"/>
                  </a:lnTo>
                  <a:lnTo>
                    <a:pt x="117094" y="257086"/>
                  </a:lnTo>
                  <a:lnTo>
                    <a:pt x="117094" y="303923"/>
                  </a:lnTo>
                  <a:lnTo>
                    <a:pt x="140512" y="303923"/>
                  </a:lnTo>
                  <a:lnTo>
                    <a:pt x="140512" y="327342"/>
                  </a:lnTo>
                  <a:lnTo>
                    <a:pt x="163931" y="327342"/>
                  </a:lnTo>
                  <a:lnTo>
                    <a:pt x="163931" y="280504"/>
                  </a:lnTo>
                  <a:lnTo>
                    <a:pt x="187350" y="280504"/>
                  </a:lnTo>
                  <a:lnTo>
                    <a:pt x="187350" y="210248"/>
                  </a:lnTo>
                  <a:close/>
                </a:path>
                <a:path w="866775" h="421639">
                  <a:moveTo>
                    <a:pt x="234175" y="350761"/>
                  </a:moveTo>
                  <a:lnTo>
                    <a:pt x="210769" y="350761"/>
                  </a:lnTo>
                  <a:lnTo>
                    <a:pt x="210769" y="327342"/>
                  </a:lnTo>
                  <a:lnTo>
                    <a:pt x="187350" y="327342"/>
                  </a:lnTo>
                  <a:lnTo>
                    <a:pt x="187350" y="350761"/>
                  </a:lnTo>
                  <a:lnTo>
                    <a:pt x="210756" y="350761"/>
                  </a:lnTo>
                  <a:lnTo>
                    <a:pt x="210756" y="374180"/>
                  </a:lnTo>
                  <a:lnTo>
                    <a:pt x="234175" y="374180"/>
                  </a:lnTo>
                  <a:lnTo>
                    <a:pt x="234175" y="350761"/>
                  </a:lnTo>
                  <a:close/>
                </a:path>
                <a:path w="866775" h="421639">
                  <a:moveTo>
                    <a:pt x="421525" y="303923"/>
                  </a:moveTo>
                  <a:lnTo>
                    <a:pt x="398106" y="303923"/>
                  </a:lnTo>
                  <a:lnTo>
                    <a:pt x="398106" y="210248"/>
                  </a:lnTo>
                  <a:lnTo>
                    <a:pt x="374688" y="210248"/>
                  </a:lnTo>
                  <a:lnTo>
                    <a:pt x="374688" y="233667"/>
                  </a:lnTo>
                  <a:lnTo>
                    <a:pt x="351269" y="233667"/>
                  </a:lnTo>
                  <a:lnTo>
                    <a:pt x="327850" y="233667"/>
                  </a:lnTo>
                  <a:lnTo>
                    <a:pt x="327850" y="186842"/>
                  </a:lnTo>
                  <a:lnTo>
                    <a:pt x="304431" y="186842"/>
                  </a:lnTo>
                  <a:lnTo>
                    <a:pt x="304431" y="233680"/>
                  </a:lnTo>
                  <a:lnTo>
                    <a:pt x="327850" y="233680"/>
                  </a:lnTo>
                  <a:lnTo>
                    <a:pt x="327850" y="280504"/>
                  </a:lnTo>
                  <a:lnTo>
                    <a:pt x="351269" y="280504"/>
                  </a:lnTo>
                  <a:lnTo>
                    <a:pt x="374688" y="280504"/>
                  </a:lnTo>
                  <a:lnTo>
                    <a:pt x="374688" y="303923"/>
                  </a:lnTo>
                  <a:lnTo>
                    <a:pt x="351269" y="303923"/>
                  </a:lnTo>
                  <a:lnTo>
                    <a:pt x="351269" y="327342"/>
                  </a:lnTo>
                  <a:lnTo>
                    <a:pt x="374688" y="327342"/>
                  </a:lnTo>
                  <a:lnTo>
                    <a:pt x="374688" y="421017"/>
                  </a:lnTo>
                  <a:lnTo>
                    <a:pt x="398106" y="421017"/>
                  </a:lnTo>
                  <a:lnTo>
                    <a:pt x="398106" y="350761"/>
                  </a:lnTo>
                  <a:lnTo>
                    <a:pt x="421525" y="350761"/>
                  </a:lnTo>
                  <a:lnTo>
                    <a:pt x="421525" y="303923"/>
                  </a:lnTo>
                  <a:close/>
                </a:path>
                <a:path w="866775" h="421639">
                  <a:moveTo>
                    <a:pt x="468363" y="257086"/>
                  </a:moveTo>
                  <a:lnTo>
                    <a:pt x="444944" y="257086"/>
                  </a:lnTo>
                  <a:lnTo>
                    <a:pt x="444944" y="233667"/>
                  </a:lnTo>
                  <a:lnTo>
                    <a:pt x="421525" y="233667"/>
                  </a:lnTo>
                  <a:lnTo>
                    <a:pt x="421525" y="303923"/>
                  </a:lnTo>
                  <a:lnTo>
                    <a:pt x="444944" y="303923"/>
                  </a:lnTo>
                  <a:lnTo>
                    <a:pt x="444944" y="280504"/>
                  </a:lnTo>
                  <a:lnTo>
                    <a:pt x="468363" y="280504"/>
                  </a:lnTo>
                  <a:lnTo>
                    <a:pt x="468363" y="257086"/>
                  </a:lnTo>
                  <a:close/>
                </a:path>
                <a:path w="866775" h="421639">
                  <a:moveTo>
                    <a:pt x="562025" y="350761"/>
                  </a:moveTo>
                  <a:lnTo>
                    <a:pt x="538607" y="350761"/>
                  </a:lnTo>
                  <a:lnTo>
                    <a:pt x="515188" y="350761"/>
                  </a:lnTo>
                  <a:lnTo>
                    <a:pt x="515188" y="374180"/>
                  </a:lnTo>
                  <a:lnTo>
                    <a:pt x="491782" y="374180"/>
                  </a:lnTo>
                  <a:lnTo>
                    <a:pt x="491782" y="397598"/>
                  </a:lnTo>
                  <a:lnTo>
                    <a:pt x="468363" y="397598"/>
                  </a:lnTo>
                  <a:lnTo>
                    <a:pt x="444944" y="397598"/>
                  </a:lnTo>
                  <a:lnTo>
                    <a:pt x="444944" y="374180"/>
                  </a:lnTo>
                  <a:lnTo>
                    <a:pt x="468363" y="374180"/>
                  </a:lnTo>
                  <a:lnTo>
                    <a:pt x="491782" y="374180"/>
                  </a:lnTo>
                  <a:lnTo>
                    <a:pt x="491782" y="327342"/>
                  </a:lnTo>
                  <a:lnTo>
                    <a:pt x="515188" y="327342"/>
                  </a:lnTo>
                  <a:lnTo>
                    <a:pt x="515188" y="280504"/>
                  </a:lnTo>
                  <a:lnTo>
                    <a:pt x="491769" y="280504"/>
                  </a:lnTo>
                  <a:lnTo>
                    <a:pt x="491769" y="327342"/>
                  </a:lnTo>
                  <a:lnTo>
                    <a:pt x="468363" y="327342"/>
                  </a:lnTo>
                  <a:lnTo>
                    <a:pt x="468363" y="350761"/>
                  </a:lnTo>
                  <a:lnTo>
                    <a:pt x="444944" y="350761"/>
                  </a:lnTo>
                  <a:lnTo>
                    <a:pt x="421525" y="350761"/>
                  </a:lnTo>
                  <a:lnTo>
                    <a:pt x="421525" y="421017"/>
                  </a:lnTo>
                  <a:lnTo>
                    <a:pt x="444944" y="421017"/>
                  </a:lnTo>
                  <a:lnTo>
                    <a:pt x="468363" y="421017"/>
                  </a:lnTo>
                  <a:lnTo>
                    <a:pt x="491782" y="421017"/>
                  </a:lnTo>
                  <a:lnTo>
                    <a:pt x="515200" y="421017"/>
                  </a:lnTo>
                  <a:lnTo>
                    <a:pt x="515200" y="374180"/>
                  </a:lnTo>
                  <a:lnTo>
                    <a:pt x="538607" y="374180"/>
                  </a:lnTo>
                  <a:lnTo>
                    <a:pt x="562025" y="374180"/>
                  </a:lnTo>
                  <a:lnTo>
                    <a:pt x="562025" y="350761"/>
                  </a:lnTo>
                  <a:close/>
                </a:path>
                <a:path w="866775" h="421639">
                  <a:moveTo>
                    <a:pt x="585444" y="374180"/>
                  </a:moveTo>
                  <a:lnTo>
                    <a:pt x="562025" y="374180"/>
                  </a:lnTo>
                  <a:lnTo>
                    <a:pt x="562025" y="397598"/>
                  </a:lnTo>
                  <a:lnTo>
                    <a:pt x="585444" y="397598"/>
                  </a:lnTo>
                  <a:lnTo>
                    <a:pt x="585444" y="374180"/>
                  </a:lnTo>
                  <a:close/>
                </a:path>
                <a:path w="866775" h="421639">
                  <a:moveTo>
                    <a:pt x="585444" y="327342"/>
                  </a:moveTo>
                  <a:lnTo>
                    <a:pt x="562025" y="327342"/>
                  </a:lnTo>
                  <a:lnTo>
                    <a:pt x="562025" y="350761"/>
                  </a:lnTo>
                  <a:lnTo>
                    <a:pt x="585444" y="350761"/>
                  </a:lnTo>
                  <a:lnTo>
                    <a:pt x="585444" y="327342"/>
                  </a:lnTo>
                  <a:close/>
                </a:path>
                <a:path w="866775" h="421639">
                  <a:moveTo>
                    <a:pt x="585444" y="233667"/>
                  </a:moveTo>
                  <a:lnTo>
                    <a:pt x="562025" y="233667"/>
                  </a:lnTo>
                  <a:lnTo>
                    <a:pt x="562025" y="257086"/>
                  </a:lnTo>
                  <a:lnTo>
                    <a:pt x="538607" y="257086"/>
                  </a:lnTo>
                  <a:lnTo>
                    <a:pt x="515188" y="257086"/>
                  </a:lnTo>
                  <a:lnTo>
                    <a:pt x="515188" y="280504"/>
                  </a:lnTo>
                  <a:lnTo>
                    <a:pt x="538607" y="280504"/>
                  </a:lnTo>
                  <a:lnTo>
                    <a:pt x="538607" y="303923"/>
                  </a:lnTo>
                  <a:lnTo>
                    <a:pt x="562025" y="303923"/>
                  </a:lnTo>
                  <a:lnTo>
                    <a:pt x="585444" y="303923"/>
                  </a:lnTo>
                  <a:lnTo>
                    <a:pt x="585444" y="233667"/>
                  </a:lnTo>
                  <a:close/>
                </a:path>
                <a:path w="866775" h="421639">
                  <a:moveTo>
                    <a:pt x="608863" y="210248"/>
                  </a:moveTo>
                  <a:lnTo>
                    <a:pt x="585444" y="210248"/>
                  </a:lnTo>
                  <a:lnTo>
                    <a:pt x="585444" y="186842"/>
                  </a:lnTo>
                  <a:lnTo>
                    <a:pt x="562025" y="186842"/>
                  </a:lnTo>
                  <a:lnTo>
                    <a:pt x="562025" y="210261"/>
                  </a:lnTo>
                  <a:lnTo>
                    <a:pt x="585444" y="210261"/>
                  </a:lnTo>
                  <a:lnTo>
                    <a:pt x="585444" y="233667"/>
                  </a:lnTo>
                  <a:lnTo>
                    <a:pt x="608863" y="233667"/>
                  </a:lnTo>
                  <a:lnTo>
                    <a:pt x="608863" y="210248"/>
                  </a:lnTo>
                  <a:close/>
                </a:path>
                <a:path w="866775" h="421639">
                  <a:moveTo>
                    <a:pt x="632282" y="350761"/>
                  </a:moveTo>
                  <a:lnTo>
                    <a:pt x="608863" y="350761"/>
                  </a:lnTo>
                  <a:lnTo>
                    <a:pt x="585444" y="350761"/>
                  </a:lnTo>
                  <a:lnTo>
                    <a:pt x="585444" y="374180"/>
                  </a:lnTo>
                  <a:lnTo>
                    <a:pt x="608863" y="374180"/>
                  </a:lnTo>
                  <a:lnTo>
                    <a:pt x="632282" y="374180"/>
                  </a:lnTo>
                  <a:lnTo>
                    <a:pt x="632282" y="350761"/>
                  </a:lnTo>
                  <a:close/>
                </a:path>
                <a:path w="866775" h="421639">
                  <a:moveTo>
                    <a:pt x="632282" y="303923"/>
                  </a:moveTo>
                  <a:lnTo>
                    <a:pt x="608863" y="303923"/>
                  </a:lnTo>
                  <a:lnTo>
                    <a:pt x="608863" y="327342"/>
                  </a:lnTo>
                  <a:lnTo>
                    <a:pt x="632282" y="327342"/>
                  </a:lnTo>
                  <a:lnTo>
                    <a:pt x="632282" y="303923"/>
                  </a:lnTo>
                  <a:close/>
                </a:path>
                <a:path w="866775" h="421639">
                  <a:moveTo>
                    <a:pt x="655701" y="233667"/>
                  </a:moveTo>
                  <a:lnTo>
                    <a:pt x="632282" y="233667"/>
                  </a:lnTo>
                  <a:lnTo>
                    <a:pt x="608863" y="233667"/>
                  </a:lnTo>
                  <a:lnTo>
                    <a:pt x="608863" y="280504"/>
                  </a:lnTo>
                  <a:lnTo>
                    <a:pt x="632282" y="280504"/>
                  </a:lnTo>
                  <a:lnTo>
                    <a:pt x="655701" y="280504"/>
                  </a:lnTo>
                  <a:lnTo>
                    <a:pt x="655701" y="233667"/>
                  </a:lnTo>
                  <a:close/>
                </a:path>
                <a:path w="866775" h="421639">
                  <a:moveTo>
                    <a:pt x="679119" y="374180"/>
                  </a:moveTo>
                  <a:lnTo>
                    <a:pt x="655701" y="374180"/>
                  </a:lnTo>
                  <a:lnTo>
                    <a:pt x="655701" y="397598"/>
                  </a:lnTo>
                  <a:lnTo>
                    <a:pt x="679119" y="397598"/>
                  </a:lnTo>
                  <a:lnTo>
                    <a:pt x="679119" y="374180"/>
                  </a:lnTo>
                  <a:close/>
                </a:path>
                <a:path w="866775" h="421639">
                  <a:moveTo>
                    <a:pt x="796213" y="327342"/>
                  </a:moveTo>
                  <a:lnTo>
                    <a:pt x="772795" y="327342"/>
                  </a:lnTo>
                  <a:lnTo>
                    <a:pt x="772795" y="350761"/>
                  </a:lnTo>
                  <a:lnTo>
                    <a:pt x="796213" y="350761"/>
                  </a:lnTo>
                  <a:lnTo>
                    <a:pt x="796213" y="327342"/>
                  </a:lnTo>
                  <a:close/>
                </a:path>
                <a:path w="866775" h="421639">
                  <a:moveTo>
                    <a:pt x="796213" y="280504"/>
                  </a:moveTo>
                  <a:lnTo>
                    <a:pt x="772795" y="280504"/>
                  </a:lnTo>
                  <a:lnTo>
                    <a:pt x="772795" y="303923"/>
                  </a:lnTo>
                  <a:lnTo>
                    <a:pt x="796213" y="303923"/>
                  </a:lnTo>
                  <a:lnTo>
                    <a:pt x="796213" y="280504"/>
                  </a:lnTo>
                  <a:close/>
                </a:path>
                <a:path w="866775" h="421639">
                  <a:moveTo>
                    <a:pt x="819632" y="303923"/>
                  </a:moveTo>
                  <a:lnTo>
                    <a:pt x="796213" y="303923"/>
                  </a:lnTo>
                  <a:lnTo>
                    <a:pt x="796213" y="327342"/>
                  </a:lnTo>
                  <a:lnTo>
                    <a:pt x="819632" y="327342"/>
                  </a:lnTo>
                  <a:lnTo>
                    <a:pt x="819632" y="303923"/>
                  </a:lnTo>
                  <a:close/>
                </a:path>
                <a:path w="866775" h="421639">
                  <a:moveTo>
                    <a:pt x="819632" y="257086"/>
                  </a:moveTo>
                  <a:lnTo>
                    <a:pt x="796213" y="257086"/>
                  </a:lnTo>
                  <a:lnTo>
                    <a:pt x="796213" y="280504"/>
                  </a:lnTo>
                  <a:lnTo>
                    <a:pt x="819632" y="280504"/>
                  </a:lnTo>
                  <a:lnTo>
                    <a:pt x="819632" y="257086"/>
                  </a:lnTo>
                  <a:close/>
                </a:path>
                <a:path w="866775" h="421639">
                  <a:moveTo>
                    <a:pt x="866457" y="280504"/>
                  </a:moveTo>
                  <a:lnTo>
                    <a:pt x="843038" y="280504"/>
                  </a:lnTo>
                  <a:lnTo>
                    <a:pt x="843038" y="350761"/>
                  </a:lnTo>
                  <a:lnTo>
                    <a:pt x="819632" y="350761"/>
                  </a:lnTo>
                  <a:lnTo>
                    <a:pt x="819632" y="397598"/>
                  </a:lnTo>
                  <a:lnTo>
                    <a:pt x="843051" y="397598"/>
                  </a:lnTo>
                  <a:lnTo>
                    <a:pt x="843051" y="350761"/>
                  </a:lnTo>
                  <a:lnTo>
                    <a:pt x="866457" y="350761"/>
                  </a:lnTo>
                  <a:lnTo>
                    <a:pt x="866457" y="280504"/>
                  </a:lnTo>
                  <a:close/>
                </a:path>
                <a:path w="866775" h="421639">
                  <a:moveTo>
                    <a:pt x="866457" y="140970"/>
                  </a:moveTo>
                  <a:lnTo>
                    <a:pt x="843038" y="140970"/>
                  </a:lnTo>
                  <a:lnTo>
                    <a:pt x="843038" y="116840"/>
                  </a:lnTo>
                  <a:lnTo>
                    <a:pt x="819632" y="116840"/>
                  </a:lnTo>
                  <a:lnTo>
                    <a:pt x="796213" y="116840"/>
                  </a:lnTo>
                  <a:lnTo>
                    <a:pt x="796213" y="140970"/>
                  </a:lnTo>
                  <a:lnTo>
                    <a:pt x="819632" y="140970"/>
                  </a:lnTo>
                  <a:lnTo>
                    <a:pt x="819632" y="163830"/>
                  </a:lnTo>
                  <a:lnTo>
                    <a:pt x="796213" y="163830"/>
                  </a:lnTo>
                  <a:lnTo>
                    <a:pt x="796213" y="187960"/>
                  </a:lnTo>
                  <a:lnTo>
                    <a:pt x="819632" y="187960"/>
                  </a:lnTo>
                  <a:lnTo>
                    <a:pt x="843038" y="187960"/>
                  </a:lnTo>
                  <a:lnTo>
                    <a:pt x="843038" y="163830"/>
                  </a:lnTo>
                  <a:lnTo>
                    <a:pt x="866457" y="163830"/>
                  </a:lnTo>
                  <a:lnTo>
                    <a:pt x="866457" y="140970"/>
                  </a:lnTo>
                  <a:close/>
                </a:path>
                <a:path w="866775" h="421639">
                  <a:moveTo>
                    <a:pt x="866457" y="46990"/>
                  </a:moveTo>
                  <a:lnTo>
                    <a:pt x="843038" y="46990"/>
                  </a:lnTo>
                  <a:lnTo>
                    <a:pt x="843038" y="24130"/>
                  </a:lnTo>
                  <a:lnTo>
                    <a:pt x="819632" y="24130"/>
                  </a:lnTo>
                  <a:lnTo>
                    <a:pt x="796213" y="24130"/>
                  </a:lnTo>
                  <a:lnTo>
                    <a:pt x="796213" y="0"/>
                  </a:lnTo>
                  <a:lnTo>
                    <a:pt x="772795" y="0"/>
                  </a:lnTo>
                  <a:lnTo>
                    <a:pt x="772795" y="46990"/>
                  </a:lnTo>
                  <a:lnTo>
                    <a:pt x="749376" y="46990"/>
                  </a:lnTo>
                  <a:lnTo>
                    <a:pt x="749376" y="69850"/>
                  </a:lnTo>
                  <a:lnTo>
                    <a:pt x="749376" y="93980"/>
                  </a:lnTo>
                  <a:lnTo>
                    <a:pt x="725957" y="93980"/>
                  </a:lnTo>
                  <a:lnTo>
                    <a:pt x="725957" y="69850"/>
                  </a:lnTo>
                  <a:lnTo>
                    <a:pt x="749376" y="69850"/>
                  </a:lnTo>
                  <a:lnTo>
                    <a:pt x="749376" y="46990"/>
                  </a:lnTo>
                  <a:lnTo>
                    <a:pt x="725957" y="46990"/>
                  </a:lnTo>
                  <a:lnTo>
                    <a:pt x="702538" y="46990"/>
                  </a:lnTo>
                  <a:lnTo>
                    <a:pt x="702538" y="93980"/>
                  </a:lnTo>
                  <a:lnTo>
                    <a:pt x="679119" y="93980"/>
                  </a:lnTo>
                  <a:lnTo>
                    <a:pt x="679119" y="69850"/>
                  </a:lnTo>
                  <a:lnTo>
                    <a:pt x="655701" y="69850"/>
                  </a:lnTo>
                  <a:lnTo>
                    <a:pt x="655701" y="93980"/>
                  </a:lnTo>
                  <a:lnTo>
                    <a:pt x="632282" y="93980"/>
                  </a:lnTo>
                  <a:lnTo>
                    <a:pt x="608863" y="93980"/>
                  </a:lnTo>
                  <a:lnTo>
                    <a:pt x="608863" y="116840"/>
                  </a:lnTo>
                  <a:lnTo>
                    <a:pt x="585444" y="116840"/>
                  </a:lnTo>
                  <a:lnTo>
                    <a:pt x="585444" y="140970"/>
                  </a:lnTo>
                  <a:lnTo>
                    <a:pt x="608863" y="140970"/>
                  </a:lnTo>
                  <a:lnTo>
                    <a:pt x="608863" y="187960"/>
                  </a:lnTo>
                  <a:lnTo>
                    <a:pt x="632282" y="187960"/>
                  </a:lnTo>
                  <a:lnTo>
                    <a:pt x="632282" y="140970"/>
                  </a:lnTo>
                  <a:lnTo>
                    <a:pt x="655701" y="140970"/>
                  </a:lnTo>
                  <a:lnTo>
                    <a:pt x="679119" y="140970"/>
                  </a:lnTo>
                  <a:lnTo>
                    <a:pt x="679119" y="116840"/>
                  </a:lnTo>
                  <a:lnTo>
                    <a:pt x="702538" y="116840"/>
                  </a:lnTo>
                  <a:lnTo>
                    <a:pt x="702538" y="140970"/>
                  </a:lnTo>
                  <a:lnTo>
                    <a:pt x="725957" y="140970"/>
                  </a:lnTo>
                  <a:lnTo>
                    <a:pt x="725957" y="163830"/>
                  </a:lnTo>
                  <a:lnTo>
                    <a:pt x="702538" y="163830"/>
                  </a:lnTo>
                  <a:lnTo>
                    <a:pt x="702538" y="140970"/>
                  </a:lnTo>
                  <a:lnTo>
                    <a:pt x="679119" y="140970"/>
                  </a:lnTo>
                  <a:lnTo>
                    <a:pt x="679119" y="163830"/>
                  </a:lnTo>
                  <a:lnTo>
                    <a:pt x="655701" y="163830"/>
                  </a:lnTo>
                  <a:lnTo>
                    <a:pt x="655701" y="187960"/>
                  </a:lnTo>
                  <a:lnTo>
                    <a:pt x="679119" y="187960"/>
                  </a:lnTo>
                  <a:lnTo>
                    <a:pt x="679119" y="210820"/>
                  </a:lnTo>
                  <a:lnTo>
                    <a:pt x="702538" y="210820"/>
                  </a:lnTo>
                  <a:lnTo>
                    <a:pt x="725957" y="210820"/>
                  </a:lnTo>
                  <a:lnTo>
                    <a:pt x="725957" y="187960"/>
                  </a:lnTo>
                  <a:lnTo>
                    <a:pt x="749376" y="187960"/>
                  </a:lnTo>
                  <a:lnTo>
                    <a:pt x="772795" y="187960"/>
                  </a:lnTo>
                  <a:lnTo>
                    <a:pt x="772795" y="140970"/>
                  </a:lnTo>
                  <a:lnTo>
                    <a:pt x="749376" y="140970"/>
                  </a:lnTo>
                  <a:lnTo>
                    <a:pt x="749376" y="116840"/>
                  </a:lnTo>
                  <a:lnTo>
                    <a:pt x="772795" y="116840"/>
                  </a:lnTo>
                  <a:lnTo>
                    <a:pt x="772795" y="69850"/>
                  </a:lnTo>
                  <a:lnTo>
                    <a:pt x="796213" y="69850"/>
                  </a:lnTo>
                  <a:lnTo>
                    <a:pt x="796213" y="46990"/>
                  </a:lnTo>
                  <a:lnTo>
                    <a:pt x="819632" y="46990"/>
                  </a:lnTo>
                  <a:lnTo>
                    <a:pt x="819632" y="93980"/>
                  </a:lnTo>
                  <a:lnTo>
                    <a:pt x="843038" y="93980"/>
                  </a:lnTo>
                  <a:lnTo>
                    <a:pt x="843038" y="69850"/>
                  </a:lnTo>
                  <a:lnTo>
                    <a:pt x="866457" y="69850"/>
                  </a:lnTo>
                  <a:lnTo>
                    <a:pt x="866457" y="46990"/>
                  </a:lnTo>
                  <a:close/>
                </a:path>
                <a:path w="866775" h="421639">
                  <a:moveTo>
                    <a:pt x="866470" y="210248"/>
                  </a:moveTo>
                  <a:lnTo>
                    <a:pt x="843051" y="210248"/>
                  </a:lnTo>
                  <a:lnTo>
                    <a:pt x="843051" y="233667"/>
                  </a:lnTo>
                  <a:lnTo>
                    <a:pt x="819632" y="233667"/>
                  </a:lnTo>
                  <a:lnTo>
                    <a:pt x="819632" y="210820"/>
                  </a:lnTo>
                  <a:lnTo>
                    <a:pt x="796213" y="210820"/>
                  </a:lnTo>
                  <a:lnTo>
                    <a:pt x="796213" y="233680"/>
                  </a:lnTo>
                  <a:lnTo>
                    <a:pt x="819632" y="233680"/>
                  </a:lnTo>
                  <a:lnTo>
                    <a:pt x="819632" y="257086"/>
                  </a:lnTo>
                  <a:lnTo>
                    <a:pt x="843051" y="257086"/>
                  </a:lnTo>
                  <a:lnTo>
                    <a:pt x="866470" y="257086"/>
                  </a:lnTo>
                  <a:lnTo>
                    <a:pt x="866470" y="21024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79636" y="1179252"/>
              <a:ext cx="960755" cy="960755"/>
            </a:xfrm>
            <a:custGeom>
              <a:avLst/>
              <a:gdLst/>
              <a:ahLst/>
              <a:cxnLst/>
              <a:rect l="l" t="t" r="r" b="b"/>
              <a:pathLst>
                <a:path w="960754" h="960755">
                  <a:moveTo>
                    <a:pt x="117094" y="46837"/>
                  </a:moveTo>
                  <a:lnTo>
                    <a:pt x="46837" y="46837"/>
                  </a:lnTo>
                  <a:lnTo>
                    <a:pt x="46837" y="117094"/>
                  </a:lnTo>
                  <a:lnTo>
                    <a:pt x="117094" y="117094"/>
                  </a:lnTo>
                  <a:lnTo>
                    <a:pt x="117094" y="46837"/>
                  </a:lnTo>
                  <a:close/>
                </a:path>
                <a:path w="960754" h="960755">
                  <a:moveTo>
                    <a:pt x="163931" y="819632"/>
                  </a:moveTo>
                  <a:lnTo>
                    <a:pt x="140512" y="819632"/>
                  </a:lnTo>
                  <a:lnTo>
                    <a:pt x="140512" y="936713"/>
                  </a:lnTo>
                  <a:lnTo>
                    <a:pt x="163931" y="936713"/>
                  </a:lnTo>
                  <a:lnTo>
                    <a:pt x="163931" y="819632"/>
                  </a:lnTo>
                  <a:close/>
                </a:path>
                <a:path w="960754" h="960755">
                  <a:moveTo>
                    <a:pt x="163931" y="796290"/>
                  </a:moveTo>
                  <a:lnTo>
                    <a:pt x="0" y="796290"/>
                  </a:lnTo>
                  <a:lnTo>
                    <a:pt x="0" y="819150"/>
                  </a:lnTo>
                  <a:lnTo>
                    <a:pt x="0" y="937260"/>
                  </a:lnTo>
                  <a:lnTo>
                    <a:pt x="0" y="960120"/>
                  </a:lnTo>
                  <a:lnTo>
                    <a:pt x="163931" y="960120"/>
                  </a:lnTo>
                  <a:lnTo>
                    <a:pt x="163931" y="937260"/>
                  </a:lnTo>
                  <a:lnTo>
                    <a:pt x="23418" y="937260"/>
                  </a:lnTo>
                  <a:lnTo>
                    <a:pt x="23418" y="819150"/>
                  </a:lnTo>
                  <a:lnTo>
                    <a:pt x="163931" y="819150"/>
                  </a:lnTo>
                  <a:lnTo>
                    <a:pt x="163931" y="796290"/>
                  </a:lnTo>
                  <a:close/>
                </a:path>
                <a:path w="960754" h="960755">
                  <a:moveTo>
                    <a:pt x="163931" y="23418"/>
                  </a:moveTo>
                  <a:lnTo>
                    <a:pt x="140512" y="23418"/>
                  </a:lnTo>
                  <a:lnTo>
                    <a:pt x="140512" y="140512"/>
                  </a:lnTo>
                  <a:lnTo>
                    <a:pt x="163931" y="140512"/>
                  </a:lnTo>
                  <a:lnTo>
                    <a:pt x="163931" y="23418"/>
                  </a:lnTo>
                  <a:close/>
                </a:path>
                <a:path w="960754" h="960755">
                  <a:moveTo>
                    <a:pt x="163931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0" y="140970"/>
                  </a:lnTo>
                  <a:lnTo>
                    <a:pt x="0" y="163830"/>
                  </a:lnTo>
                  <a:lnTo>
                    <a:pt x="163931" y="163830"/>
                  </a:lnTo>
                  <a:lnTo>
                    <a:pt x="163931" y="140970"/>
                  </a:lnTo>
                  <a:lnTo>
                    <a:pt x="23418" y="140970"/>
                  </a:lnTo>
                  <a:lnTo>
                    <a:pt x="23418" y="22860"/>
                  </a:lnTo>
                  <a:lnTo>
                    <a:pt x="163931" y="22860"/>
                  </a:lnTo>
                  <a:lnTo>
                    <a:pt x="163931" y="0"/>
                  </a:lnTo>
                  <a:close/>
                </a:path>
                <a:path w="960754" h="960755">
                  <a:moveTo>
                    <a:pt x="491769" y="421652"/>
                  </a:moveTo>
                  <a:lnTo>
                    <a:pt x="468363" y="421652"/>
                  </a:lnTo>
                  <a:lnTo>
                    <a:pt x="468363" y="445782"/>
                  </a:lnTo>
                  <a:lnTo>
                    <a:pt x="444944" y="445782"/>
                  </a:lnTo>
                  <a:lnTo>
                    <a:pt x="444944" y="421652"/>
                  </a:lnTo>
                  <a:lnTo>
                    <a:pt x="468363" y="421652"/>
                  </a:lnTo>
                  <a:lnTo>
                    <a:pt x="468363" y="398792"/>
                  </a:lnTo>
                  <a:lnTo>
                    <a:pt x="444944" y="398792"/>
                  </a:lnTo>
                  <a:lnTo>
                    <a:pt x="421525" y="398792"/>
                  </a:lnTo>
                  <a:lnTo>
                    <a:pt x="398106" y="398792"/>
                  </a:lnTo>
                  <a:lnTo>
                    <a:pt x="374688" y="398792"/>
                  </a:lnTo>
                  <a:lnTo>
                    <a:pt x="374688" y="421652"/>
                  </a:lnTo>
                  <a:lnTo>
                    <a:pt x="398106" y="421652"/>
                  </a:lnTo>
                  <a:lnTo>
                    <a:pt x="398106" y="445782"/>
                  </a:lnTo>
                  <a:lnTo>
                    <a:pt x="421525" y="445782"/>
                  </a:lnTo>
                  <a:lnTo>
                    <a:pt x="421525" y="468642"/>
                  </a:lnTo>
                  <a:lnTo>
                    <a:pt x="398106" y="468642"/>
                  </a:lnTo>
                  <a:lnTo>
                    <a:pt x="398106" y="492772"/>
                  </a:lnTo>
                  <a:lnTo>
                    <a:pt x="421525" y="492772"/>
                  </a:lnTo>
                  <a:lnTo>
                    <a:pt x="421525" y="515632"/>
                  </a:lnTo>
                  <a:lnTo>
                    <a:pt x="398106" y="515632"/>
                  </a:lnTo>
                  <a:lnTo>
                    <a:pt x="398106" y="539762"/>
                  </a:lnTo>
                  <a:lnTo>
                    <a:pt x="421525" y="539762"/>
                  </a:lnTo>
                  <a:lnTo>
                    <a:pt x="421525" y="562622"/>
                  </a:lnTo>
                  <a:lnTo>
                    <a:pt x="398106" y="562622"/>
                  </a:lnTo>
                  <a:lnTo>
                    <a:pt x="398106" y="609612"/>
                  </a:lnTo>
                  <a:lnTo>
                    <a:pt x="374688" y="609612"/>
                  </a:lnTo>
                  <a:lnTo>
                    <a:pt x="351269" y="609612"/>
                  </a:lnTo>
                  <a:lnTo>
                    <a:pt x="351269" y="632472"/>
                  </a:lnTo>
                  <a:lnTo>
                    <a:pt x="327850" y="632472"/>
                  </a:lnTo>
                  <a:lnTo>
                    <a:pt x="327850" y="609612"/>
                  </a:lnTo>
                  <a:lnTo>
                    <a:pt x="351269" y="609612"/>
                  </a:lnTo>
                  <a:lnTo>
                    <a:pt x="351269" y="585482"/>
                  </a:lnTo>
                  <a:lnTo>
                    <a:pt x="374688" y="585482"/>
                  </a:lnTo>
                  <a:lnTo>
                    <a:pt x="374688" y="515632"/>
                  </a:lnTo>
                  <a:lnTo>
                    <a:pt x="351269" y="515632"/>
                  </a:lnTo>
                  <a:lnTo>
                    <a:pt x="327850" y="515632"/>
                  </a:lnTo>
                  <a:lnTo>
                    <a:pt x="327850" y="539762"/>
                  </a:lnTo>
                  <a:lnTo>
                    <a:pt x="304431" y="539762"/>
                  </a:lnTo>
                  <a:lnTo>
                    <a:pt x="281012" y="539762"/>
                  </a:lnTo>
                  <a:lnTo>
                    <a:pt x="281012" y="585482"/>
                  </a:lnTo>
                  <a:lnTo>
                    <a:pt x="304431" y="585482"/>
                  </a:lnTo>
                  <a:lnTo>
                    <a:pt x="304431" y="562622"/>
                  </a:lnTo>
                  <a:lnTo>
                    <a:pt x="327850" y="562622"/>
                  </a:lnTo>
                  <a:lnTo>
                    <a:pt x="327850" y="585482"/>
                  </a:lnTo>
                  <a:lnTo>
                    <a:pt x="304431" y="585482"/>
                  </a:lnTo>
                  <a:lnTo>
                    <a:pt x="304431" y="609612"/>
                  </a:lnTo>
                  <a:lnTo>
                    <a:pt x="281012" y="609612"/>
                  </a:lnTo>
                  <a:lnTo>
                    <a:pt x="281012" y="632472"/>
                  </a:lnTo>
                  <a:lnTo>
                    <a:pt x="257594" y="632472"/>
                  </a:lnTo>
                  <a:lnTo>
                    <a:pt x="257594" y="656602"/>
                  </a:lnTo>
                  <a:lnTo>
                    <a:pt x="281012" y="656602"/>
                  </a:lnTo>
                  <a:lnTo>
                    <a:pt x="281012" y="703592"/>
                  </a:lnTo>
                  <a:lnTo>
                    <a:pt x="304431" y="703592"/>
                  </a:lnTo>
                  <a:lnTo>
                    <a:pt x="304431" y="726452"/>
                  </a:lnTo>
                  <a:lnTo>
                    <a:pt x="327850" y="726452"/>
                  </a:lnTo>
                  <a:lnTo>
                    <a:pt x="327850" y="750582"/>
                  </a:lnTo>
                  <a:lnTo>
                    <a:pt x="304431" y="750582"/>
                  </a:lnTo>
                  <a:lnTo>
                    <a:pt x="304431" y="820432"/>
                  </a:lnTo>
                  <a:lnTo>
                    <a:pt x="281012" y="820432"/>
                  </a:lnTo>
                  <a:lnTo>
                    <a:pt x="281012" y="843292"/>
                  </a:lnTo>
                  <a:lnTo>
                    <a:pt x="304431" y="843292"/>
                  </a:lnTo>
                  <a:lnTo>
                    <a:pt x="304431" y="867422"/>
                  </a:lnTo>
                  <a:lnTo>
                    <a:pt x="327850" y="867422"/>
                  </a:lnTo>
                  <a:lnTo>
                    <a:pt x="351269" y="867422"/>
                  </a:lnTo>
                  <a:lnTo>
                    <a:pt x="351269" y="914412"/>
                  </a:lnTo>
                  <a:lnTo>
                    <a:pt x="327850" y="914412"/>
                  </a:lnTo>
                  <a:lnTo>
                    <a:pt x="327850" y="936713"/>
                  </a:lnTo>
                  <a:lnTo>
                    <a:pt x="304444" y="936713"/>
                  </a:lnTo>
                  <a:lnTo>
                    <a:pt x="304444" y="913295"/>
                  </a:lnTo>
                  <a:lnTo>
                    <a:pt x="281025" y="913295"/>
                  </a:lnTo>
                  <a:lnTo>
                    <a:pt x="281025" y="889876"/>
                  </a:lnTo>
                  <a:lnTo>
                    <a:pt x="257606" y="889876"/>
                  </a:lnTo>
                  <a:lnTo>
                    <a:pt x="234188" y="889876"/>
                  </a:lnTo>
                  <a:lnTo>
                    <a:pt x="234188" y="936713"/>
                  </a:lnTo>
                  <a:lnTo>
                    <a:pt x="210769" y="936713"/>
                  </a:lnTo>
                  <a:lnTo>
                    <a:pt x="210769" y="960132"/>
                  </a:lnTo>
                  <a:lnTo>
                    <a:pt x="234188" y="960132"/>
                  </a:lnTo>
                  <a:lnTo>
                    <a:pt x="257606" y="960132"/>
                  </a:lnTo>
                  <a:lnTo>
                    <a:pt x="257606" y="936713"/>
                  </a:lnTo>
                  <a:lnTo>
                    <a:pt x="281025" y="936713"/>
                  </a:lnTo>
                  <a:lnTo>
                    <a:pt x="281025" y="960132"/>
                  </a:lnTo>
                  <a:lnTo>
                    <a:pt x="304444" y="960132"/>
                  </a:lnTo>
                  <a:lnTo>
                    <a:pt x="327863" y="960132"/>
                  </a:lnTo>
                  <a:lnTo>
                    <a:pt x="327863" y="937272"/>
                  </a:lnTo>
                  <a:lnTo>
                    <a:pt x="351269" y="937272"/>
                  </a:lnTo>
                  <a:lnTo>
                    <a:pt x="374688" y="937272"/>
                  </a:lnTo>
                  <a:lnTo>
                    <a:pt x="374688" y="914412"/>
                  </a:lnTo>
                  <a:lnTo>
                    <a:pt x="398106" y="914412"/>
                  </a:lnTo>
                  <a:lnTo>
                    <a:pt x="421525" y="914412"/>
                  </a:lnTo>
                  <a:lnTo>
                    <a:pt x="421525" y="937272"/>
                  </a:lnTo>
                  <a:lnTo>
                    <a:pt x="398106" y="937272"/>
                  </a:lnTo>
                  <a:lnTo>
                    <a:pt x="398106" y="960132"/>
                  </a:lnTo>
                  <a:lnTo>
                    <a:pt x="421525" y="960132"/>
                  </a:lnTo>
                  <a:lnTo>
                    <a:pt x="444944" y="960132"/>
                  </a:lnTo>
                  <a:lnTo>
                    <a:pt x="444944" y="867422"/>
                  </a:lnTo>
                  <a:lnTo>
                    <a:pt x="421525" y="867422"/>
                  </a:lnTo>
                  <a:lnTo>
                    <a:pt x="398106" y="867422"/>
                  </a:lnTo>
                  <a:lnTo>
                    <a:pt x="398106" y="890282"/>
                  </a:lnTo>
                  <a:lnTo>
                    <a:pt x="374688" y="890282"/>
                  </a:lnTo>
                  <a:lnTo>
                    <a:pt x="374688" y="867422"/>
                  </a:lnTo>
                  <a:lnTo>
                    <a:pt x="398106" y="867422"/>
                  </a:lnTo>
                  <a:lnTo>
                    <a:pt x="398106" y="843292"/>
                  </a:lnTo>
                  <a:lnTo>
                    <a:pt x="374688" y="843292"/>
                  </a:lnTo>
                  <a:lnTo>
                    <a:pt x="374688" y="820432"/>
                  </a:lnTo>
                  <a:lnTo>
                    <a:pt x="351269" y="820432"/>
                  </a:lnTo>
                  <a:lnTo>
                    <a:pt x="351269" y="843292"/>
                  </a:lnTo>
                  <a:lnTo>
                    <a:pt x="327850" y="843292"/>
                  </a:lnTo>
                  <a:lnTo>
                    <a:pt x="327850" y="820432"/>
                  </a:lnTo>
                  <a:lnTo>
                    <a:pt x="351269" y="820432"/>
                  </a:lnTo>
                  <a:lnTo>
                    <a:pt x="351269" y="796302"/>
                  </a:lnTo>
                  <a:lnTo>
                    <a:pt x="374688" y="796302"/>
                  </a:lnTo>
                  <a:lnTo>
                    <a:pt x="374688" y="703592"/>
                  </a:lnTo>
                  <a:lnTo>
                    <a:pt x="351269" y="703592"/>
                  </a:lnTo>
                  <a:lnTo>
                    <a:pt x="351269" y="679462"/>
                  </a:lnTo>
                  <a:lnTo>
                    <a:pt x="327850" y="679462"/>
                  </a:lnTo>
                  <a:lnTo>
                    <a:pt x="304431" y="679462"/>
                  </a:lnTo>
                  <a:lnTo>
                    <a:pt x="304431" y="656602"/>
                  </a:lnTo>
                  <a:lnTo>
                    <a:pt x="327850" y="656602"/>
                  </a:lnTo>
                  <a:lnTo>
                    <a:pt x="351269" y="656602"/>
                  </a:lnTo>
                  <a:lnTo>
                    <a:pt x="374688" y="656602"/>
                  </a:lnTo>
                  <a:lnTo>
                    <a:pt x="374688" y="632472"/>
                  </a:lnTo>
                  <a:lnTo>
                    <a:pt x="398106" y="632472"/>
                  </a:lnTo>
                  <a:lnTo>
                    <a:pt x="398106" y="656602"/>
                  </a:lnTo>
                  <a:lnTo>
                    <a:pt x="374688" y="656602"/>
                  </a:lnTo>
                  <a:lnTo>
                    <a:pt x="374688" y="679462"/>
                  </a:lnTo>
                  <a:lnTo>
                    <a:pt x="398106" y="679462"/>
                  </a:lnTo>
                  <a:lnTo>
                    <a:pt x="398106" y="703592"/>
                  </a:lnTo>
                  <a:lnTo>
                    <a:pt x="421525" y="703592"/>
                  </a:lnTo>
                  <a:lnTo>
                    <a:pt x="421525" y="679462"/>
                  </a:lnTo>
                  <a:lnTo>
                    <a:pt x="444944" y="679462"/>
                  </a:lnTo>
                  <a:lnTo>
                    <a:pt x="444944" y="656602"/>
                  </a:lnTo>
                  <a:lnTo>
                    <a:pt x="421525" y="656602"/>
                  </a:lnTo>
                  <a:lnTo>
                    <a:pt x="421525" y="585482"/>
                  </a:lnTo>
                  <a:lnTo>
                    <a:pt x="444944" y="585482"/>
                  </a:lnTo>
                  <a:lnTo>
                    <a:pt x="444944" y="632472"/>
                  </a:lnTo>
                  <a:lnTo>
                    <a:pt x="468363" y="632472"/>
                  </a:lnTo>
                  <a:lnTo>
                    <a:pt x="468363" y="609612"/>
                  </a:lnTo>
                  <a:lnTo>
                    <a:pt x="491769" y="609612"/>
                  </a:lnTo>
                  <a:lnTo>
                    <a:pt x="491769" y="562622"/>
                  </a:lnTo>
                  <a:lnTo>
                    <a:pt x="468363" y="562622"/>
                  </a:lnTo>
                  <a:lnTo>
                    <a:pt x="468363" y="539762"/>
                  </a:lnTo>
                  <a:lnTo>
                    <a:pt x="444944" y="539762"/>
                  </a:lnTo>
                  <a:lnTo>
                    <a:pt x="444944" y="468642"/>
                  </a:lnTo>
                  <a:lnTo>
                    <a:pt x="468363" y="468642"/>
                  </a:lnTo>
                  <a:lnTo>
                    <a:pt x="491769" y="468642"/>
                  </a:lnTo>
                  <a:lnTo>
                    <a:pt x="491769" y="421652"/>
                  </a:lnTo>
                  <a:close/>
                </a:path>
                <a:path w="960754" h="960755">
                  <a:moveTo>
                    <a:pt x="702538" y="936713"/>
                  </a:moveTo>
                  <a:lnTo>
                    <a:pt x="679119" y="936713"/>
                  </a:lnTo>
                  <a:lnTo>
                    <a:pt x="679119" y="960132"/>
                  </a:lnTo>
                  <a:lnTo>
                    <a:pt x="702538" y="960132"/>
                  </a:lnTo>
                  <a:lnTo>
                    <a:pt x="702538" y="936713"/>
                  </a:lnTo>
                  <a:close/>
                </a:path>
                <a:path w="960754" h="960755">
                  <a:moveTo>
                    <a:pt x="749376" y="936713"/>
                  </a:moveTo>
                  <a:lnTo>
                    <a:pt x="725957" y="936713"/>
                  </a:lnTo>
                  <a:lnTo>
                    <a:pt x="725957" y="960132"/>
                  </a:lnTo>
                  <a:lnTo>
                    <a:pt x="749376" y="960132"/>
                  </a:lnTo>
                  <a:lnTo>
                    <a:pt x="749376" y="936713"/>
                  </a:lnTo>
                  <a:close/>
                </a:path>
                <a:path w="960754" h="960755">
                  <a:moveTo>
                    <a:pt x="819632" y="796213"/>
                  </a:moveTo>
                  <a:lnTo>
                    <a:pt x="796213" y="796213"/>
                  </a:lnTo>
                  <a:lnTo>
                    <a:pt x="796213" y="819632"/>
                  </a:lnTo>
                  <a:lnTo>
                    <a:pt x="819632" y="819632"/>
                  </a:lnTo>
                  <a:lnTo>
                    <a:pt x="819632" y="796213"/>
                  </a:lnTo>
                  <a:close/>
                </a:path>
                <a:path w="960754" h="960755">
                  <a:moveTo>
                    <a:pt x="866457" y="749300"/>
                  </a:moveTo>
                  <a:lnTo>
                    <a:pt x="749376" y="749300"/>
                  </a:lnTo>
                  <a:lnTo>
                    <a:pt x="749376" y="773430"/>
                  </a:lnTo>
                  <a:lnTo>
                    <a:pt x="749376" y="843280"/>
                  </a:lnTo>
                  <a:lnTo>
                    <a:pt x="749376" y="866140"/>
                  </a:lnTo>
                  <a:lnTo>
                    <a:pt x="866457" y="866140"/>
                  </a:lnTo>
                  <a:lnTo>
                    <a:pt x="866457" y="843280"/>
                  </a:lnTo>
                  <a:lnTo>
                    <a:pt x="772795" y="843280"/>
                  </a:lnTo>
                  <a:lnTo>
                    <a:pt x="772795" y="773430"/>
                  </a:lnTo>
                  <a:lnTo>
                    <a:pt x="843051" y="773430"/>
                  </a:lnTo>
                  <a:lnTo>
                    <a:pt x="843051" y="843051"/>
                  </a:lnTo>
                  <a:lnTo>
                    <a:pt x="866457" y="843051"/>
                  </a:lnTo>
                  <a:lnTo>
                    <a:pt x="866457" y="773430"/>
                  </a:lnTo>
                  <a:lnTo>
                    <a:pt x="866457" y="772795"/>
                  </a:lnTo>
                  <a:lnTo>
                    <a:pt x="866457" y="749300"/>
                  </a:lnTo>
                  <a:close/>
                </a:path>
                <a:path w="960754" h="960755">
                  <a:moveTo>
                    <a:pt x="889889" y="913295"/>
                  </a:moveTo>
                  <a:lnTo>
                    <a:pt x="866470" y="913295"/>
                  </a:lnTo>
                  <a:lnTo>
                    <a:pt x="866470" y="889876"/>
                  </a:lnTo>
                  <a:lnTo>
                    <a:pt x="843051" y="889876"/>
                  </a:lnTo>
                  <a:lnTo>
                    <a:pt x="843051" y="866457"/>
                  </a:lnTo>
                  <a:lnTo>
                    <a:pt x="819632" y="866457"/>
                  </a:lnTo>
                  <a:lnTo>
                    <a:pt x="819632" y="889876"/>
                  </a:lnTo>
                  <a:lnTo>
                    <a:pt x="796213" y="889876"/>
                  </a:lnTo>
                  <a:lnTo>
                    <a:pt x="796213" y="866457"/>
                  </a:lnTo>
                  <a:lnTo>
                    <a:pt x="772795" y="866457"/>
                  </a:lnTo>
                  <a:lnTo>
                    <a:pt x="749376" y="866457"/>
                  </a:lnTo>
                  <a:lnTo>
                    <a:pt x="725957" y="866457"/>
                  </a:lnTo>
                  <a:lnTo>
                    <a:pt x="725957" y="889876"/>
                  </a:lnTo>
                  <a:lnTo>
                    <a:pt x="749376" y="889876"/>
                  </a:lnTo>
                  <a:lnTo>
                    <a:pt x="772795" y="889876"/>
                  </a:lnTo>
                  <a:lnTo>
                    <a:pt x="772795" y="913295"/>
                  </a:lnTo>
                  <a:lnTo>
                    <a:pt x="796213" y="913295"/>
                  </a:lnTo>
                  <a:lnTo>
                    <a:pt x="819632" y="913295"/>
                  </a:lnTo>
                  <a:lnTo>
                    <a:pt x="843051" y="913295"/>
                  </a:lnTo>
                  <a:lnTo>
                    <a:pt x="843051" y="936713"/>
                  </a:lnTo>
                  <a:lnTo>
                    <a:pt x="819632" y="936713"/>
                  </a:lnTo>
                  <a:lnTo>
                    <a:pt x="819632" y="960132"/>
                  </a:lnTo>
                  <a:lnTo>
                    <a:pt x="843051" y="960132"/>
                  </a:lnTo>
                  <a:lnTo>
                    <a:pt x="866470" y="960132"/>
                  </a:lnTo>
                  <a:lnTo>
                    <a:pt x="866470" y="936713"/>
                  </a:lnTo>
                  <a:lnTo>
                    <a:pt x="889889" y="936713"/>
                  </a:lnTo>
                  <a:lnTo>
                    <a:pt x="889889" y="913295"/>
                  </a:lnTo>
                  <a:close/>
                </a:path>
                <a:path w="960754" h="960755">
                  <a:moveTo>
                    <a:pt x="913295" y="46837"/>
                  </a:moveTo>
                  <a:lnTo>
                    <a:pt x="843051" y="46837"/>
                  </a:lnTo>
                  <a:lnTo>
                    <a:pt x="843051" y="117094"/>
                  </a:lnTo>
                  <a:lnTo>
                    <a:pt x="913295" y="117094"/>
                  </a:lnTo>
                  <a:lnTo>
                    <a:pt x="913295" y="46837"/>
                  </a:lnTo>
                  <a:close/>
                </a:path>
                <a:path w="960754" h="960755">
                  <a:moveTo>
                    <a:pt x="913307" y="936713"/>
                  </a:moveTo>
                  <a:lnTo>
                    <a:pt x="889889" y="936713"/>
                  </a:lnTo>
                  <a:lnTo>
                    <a:pt x="889889" y="960132"/>
                  </a:lnTo>
                  <a:lnTo>
                    <a:pt x="913307" y="960132"/>
                  </a:lnTo>
                  <a:lnTo>
                    <a:pt x="913307" y="936713"/>
                  </a:lnTo>
                  <a:close/>
                </a:path>
                <a:path w="960754" h="960755">
                  <a:moveTo>
                    <a:pt x="960132" y="23418"/>
                  </a:moveTo>
                  <a:lnTo>
                    <a:pt x="936713" y="23418"/>
                  </a:lnTo>
                  <a:lnTo>
                    <a:pt x="936713" y="140512"/>
                  </a:lnTo>
                  <a:lnTo>
                    <a:pt x="960132" y="140512"/>
                  </a:lnTo>
                  <a:lnTo>
                    <a:pt x="960132" y="23418"/>
                  </a:lnTo>
                  <a:close/>
                </a:path>
                <a:path w="960754" h="960755">
                  <a:moveTo>
                    <a:pt x="960132" y="0"/>
                  </a:moveTo>
                  <a:lnTo>
                    <a:pt x="796213" y="0"/>
                  </a:lnTo>
                  <a:lnTo>
                    <a:pt x="796213" y="22860"/>
                  </a:lnTo>
                  <a:lnTo>
                    <a:pt x="796213" y="140970"/>
                  </a:lnTo>
                  <a:lnTo>
                    <a:pt x="796213" y="163830"/>
                  </a:lnTo>
                  <a:lnTo>
                    <a:pt x="960132" y="163830"/>
                  </a:lnTo>
                  <a:lnTo>
                    <a:pt x="960132" y="140970"/>
                  </a:lnTo>
                  <a:lnTo>
                    <a:pt x="819632" y="140970"/>
                  </a:lnTo>
                  <a:lnTo>
                    <a:pt x="819632" y="22860"/>
                  </a:lnTo>
                  <a:lnTo>
                    <a:pt x="960132" y="22860"/>
                  </a:lnTo>
                  <a:lnTo>
                    <a:pt x="96013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26473" y="1975466"/>
              <a:ext cx="772795" cy="117475"/>
            </a:xfrm>
            <a:custGeom>
              <a:avLst/>
              <a:gdLst/>
              <a:ahLst/>
              <a:cxnLst/>
              <a:rect l="l" t="t" r="r" b="b"/>
              <a:pathLst>
                <a:path w="772795" h="117475">
                  <a:moveTo>
                    <a:pt x="70256" y="46837"/>
                  </a:moveTo>
                  <a:lnTo>
                    <a:pt x="0" y="46837"/>
                  </a:lnTo>
                  <a:lnTo>
                    <a:pt x="0" y="117081"/>
                  </a:lnTo>
                  <a:lnTo>
                    <a:pt x="70256" y="117081"/>
                  </a:lnTo>
                  <a:lnTo>
                    <a:pt x="70256" y="46837"/>
                  </a:lnTo>
                  <a:close/>
                </a:path>
                <a:path w="772795" h="117475">
                  <a:moveTo>
                    <a:pt x="772795" y="0"/>
                  </a:moveTo>
                  <a:lnTo>
                    <a:pt x="749376" y="0"/>
                  </a:lnTo>
                  <a:lnTo>
                    <a:pt x="749376" y="23418"/>
                  </a:lnTo>
                  <a:lnTo>
                    <a:pt x="772795" y="23418"/>
                  </a:lnTo>
                  <a:lnTo>
                    <a:pt x="77279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298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REVISION CARDS - CHARLES AND RAY EAMES - LOUNGE CHAIR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revcard1.cdr</dc:title>
  <dc:creator>BY V.RYAN</dc:creator>
  <cp:keywords>REVISION CARD - CHARLES AND RAY EAMES</cp:keywords>
  <cp:lastModifiedBy>Vincent RYan</cp:lastModifiedBy>
  <cp:revision>1</cp:revision>
  <dcterms:created xsi:type="dcterms:W3CDTF">2023-12-20T14:46:11Z</dcterms:created>
  <dcterms:modified xsi:type="dcterms:W3CDTF">2023-12-20T14:46:29Z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2023-12-20T00:00:00Z</vt:filetime>
  </property>
  <property fmtid="{D5CDD505-2E9C-101B-9397-08002B2CF9AE}" pid="5" name="Producer">
    <vt:lpwstr>Corel PDF Engine Version 19.1.0.419</vt:lpwstr>
  </property>
</Properties>
</file>