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62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439" y="43333"/>
            <a:ext cx="10592435" cy="7454900"/>
          </a:xfrm>
          <a:custGeom>
            <a:avLst/>
            <a:gdLst/>
            <a:ahLst/>
            <a:cxnLst/>
            <a:rect l="l" t="t" r="r" b="b"/>
            <a:pathLst>
              <a:path w="10592435" h="7454900">
                <a:moveTo>
                  <a:pt x="10591812" y="0"/>
                </a:moveTo>
                <a:lnTo>
                  <a:pt x="0" y="0"/>
                </a:lnTo>
                <a:lnTo>
                  <a:pt x="0" y="7454900"/>
                </a:lnTo>
                <a:lnTo>
                  <a:pt x="10591812" y="7454900"/>
                </a:lnTo>
                <a:lnTo>
                  <a:pt x="10591812" y="0"/>
                </a:lnTo>
                <a:close/>
              </a:path>
            </a:pathLst>
          </a:custGeom>
          <a:solidFill>
            <a:srgbClr val="F3DD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36757" y="4386743"/>
            <a:ext cx="10388600" cy="3073400"/>
          </a:xfrm>
          <a:custGeom>
            <a:avLst/>
            <a:gdLst/>
            <a:ahLst/>
            <a:cxnLst/>
            <a:rect l="l" t="t" r="r" b="b"/>
            <a:pathLst>
              <a:path w="10388600" h="3073400">
                <a:moveTo>
                  <a:pt x="10388600" y="0"/>
                </a:moveTo>
                <a:lnTo>
                  <a:pt x="0" y="0"/>
                </a:lnTo>
                <a:lnTo>
                  <a:pt x="0" y="3073400"/>
                </a:lnTo>
                <a:lnTo>
                  <a:pt x="10388600" y="3073400"/>
                </a:lnTo>
                <a:lnTo>
                  <a:pt x="10388600" y="0"/>
                </a:lnTo>
                <a:close/>
              </a:path>
            </a:pathLst>
          </a:custGeom>
          <a:solidFill>
            <a:srgbClr val="DCBF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344107" y="690467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572992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3572992"/>
                </a:lnTo>
                <a:lnTo>
                  <a:pt x="2804261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365957" y="690467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573107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3573107"/>
                </a:lnTo>
                <a:lnTo>
                  <a:pt x="2804261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87794" y="690467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568344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3568344"/>
                </a:lnTo>
                <a:lnTo>
                  <a:pt x="2804261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04606" y="603666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291282" y="608428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6264960" y="608316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01736" y="29801"/>
            <a:ext cx="7365365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ologystudent.com/despro_flsh/lella1.html" TargetMode="External"/><Relationship Id="rId3" Type="http://schemas.openxmlformats.org/officeDocument/2006/relationships/hyperlink" Target="http://www.technologystudent.com/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03617" y="422218"/>
            <a:ext cx="5572125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028950" algn="l"/>
              </a:tabLst>
            </a:pP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0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37032" y="403854"/>
            <a:ext cx="2567940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r>
              <a:rPr sz="800" spc="26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4477" y="4482193"/>
            <a:ext cx="58616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Who was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Lella Vignelli ?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What ‘oﬃce’</a:t>
            </a:r>
            <a:r>
              <a:rPr sz="12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did she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form with her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husband in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Milan?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8940" y="5326729"/>
            <a:ext cx="5006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200" b="1" spc="1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sz="1200" b="1" spc="1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some</a:t>
            </a:r>
            <a:r>
              <a:rPr sz="1200" b="1" spc="1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1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1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companies</a:t>
            </a:r>
            <a:r>
              <a:rPr sz="1200" b="1" spc="1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Lella</a:t>
            </a:r>
            <a:r>
              <a:rPr sz="1200" b="1" spc="1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b="1" spc="1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Massimo</a:t>
            </a:r>
            <a:r>
              <a:rPr sz="1200" b="1" spc="1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worked</a:t>
            </a:r>
            <a:r>
              <a:rPr sz="1200" b="1" spc="1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with.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88290" y="4471220"/>
            <a:ext cx="386080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47465" algn="l"/>
              </a:tabLst>
            </a:pPr>
            <a:r>
              <a:rPr sz="1200" b="1" i="1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2</a:t>
            </a:r>
            <a:r>
              <a:rPr sz="1200" b="1" i="1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marks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499265" y="5322120"/>
            <a:ext cx="6019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2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8940" y="6406230"/>
            <a:ext cx="37941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 their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furniture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designs.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43260" y="6401607"/>
            <a:ext cx="6019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2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60" dirty="0"/>
              <a:t>REVISION</a:t>
            </a:r>
            <a:r>
              <a:rPr spc="140" dirty="0"/>
              <a:t> </a:t>
            </a:r>
            <a:r>
              <a:rPr dirty="0"/>
              <a:t>CARDS</a:t>
            </a:r>
            <a:r>
              <a:rPr spc="100" dirty="0"/>
              <a:t> </a:t>
            </a:r>
            <a:r>
              <a:rPr dirty="0"/>
              <a:t>-</a:t>
            </a:r>
            <a:r>
              <a:rPr spc="105" dirty="0"/>
              <a:t> </a:t>
            </a:r>
            <a:r>
              <a:rPr spc="55" dirty="0"/>
              <a:t>LELLA</a:t>
            </a:r>
            <a:r>
              <a:rPr spc="-40" dirty="0"/>
              <a:t> </a:t>
            </a:r>
            <a:r>
              <a:rPr dirty="0"/>
              <a:t>AND</a:t>
            </a:r>
            <a:r>
              <a:rPr spc="145" dirty="0"/>
              <a:t> </a:t>
            </a:r>
            <a:r>
              <a:rPr spc="55" dirty="0"/>
              <a:t>MASSIMO</a:t>
            </a:r>
            <a:r>
              <a:rPr spc="145" dirty="0"/>
              <a:t> </a:t>
            </a:r>
            <a:r>
              <a:rPr spc="50" dirty="0"/>
              <a:t>VIGNELLI</a:t>
            </a:r>
          </a:p>
        </p:txBody>
      </p:sp>
      <p:pic>
        <p:nvPicPr>
          <p:cNvPr id="16" name="object 16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0898" y="865979"/>
            <a:ext cx="959149" cy="609298"/>
          </a:xfrm>
          <a:prstGeom prst="rect">
            <a:avLst/>
          </a:prstGeom>
        </p:spPr>
      </p:pic>
      <p:sp>
        <p:nvSpPr>
          <p:cNvPr id="17" name="object 1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4606" y="603666"/>
            <a:ext cx="2804795" cy="365569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45720" algn="ctr">
              <a:lnSpc>
                <a:spcPct val="100000"/>
              </a:lnSpc>
              <a:spcBef>
                <a:spcPts val="155"/>
              </a:spcBef>
            </a:pPr>
            <a:r>
              <a:rPr sz="12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LELLA</a:t>
            </a:r>
            <a:r>
              <a:rPr sz="1200" b="1" u="sng" spc="6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AND</a:t>
            </a:r>
            <a:r>
              <a:rPr sz="1200" b="1" u="sng" spc="19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MASSIMO</a:t>
            </a:r>
            <a:r>
              <a:rPr sz="1200" b="1" u="sng" spc="19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VIGNELLI</a:t>
            </a:r>
            <a:endParaRPr sz="1200">
              <a:latin typeface="Arial"/>
              <a:cs typeface="Arial"/>
            </a:endParaRPr>
          </a:p>
          <a:p>
            <a:pPr marL="1108710" marR="60960" indent="-635" algn="ctr">
              <a:lnSpc>
                <a:spcPts val="1340"/>
              </a:lnSpc>
              <a:spcBef>
                <a:spcPts val="39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Lella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Vignelli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(1934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-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2016)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successful, internationally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recognised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Italian</a:t>
            </a:r>
            <a:endParaRPr sz="1200">
              <a:latin typeface="Arial"/>
              <a:cs typeface="Arial"/>
            </a:endParaRPr>
          </a:p>
          <a:p>
            <a:pPr marL="81915" marR="62865" algn="ctr">
              <a:lnSpc>
                <a:spcPts val="1340"/>
              </a:lnSpc>
              <a:spcBef>
                <a:spcPts val="509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designer,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specialising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interior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design,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product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furniture.</a:t>
            </a:r>
            <a:endParaRPr sz="1200">
              <a:latin typeface="Arial"/>
              <a:cs typeface="Arial"/>
            </a:endParaRPr>
          </a:p>
          <a:p>
            <a:pPr marL="57785" marR="38735" indent="-635" algn="ctr">
              <a:lnSpc>
                <a:spcPts val="1340"/>
              </a:lnSpc>
              <a:spcBef>
                <a:spcPts val="67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graduated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School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of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Architecture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Venice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1953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went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study at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Massachusetts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Institute</a:t>
            </a:r>
            <a:r>
              <a:rPr sz="1200" spc="5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Technology,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School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Architecture.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often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worked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collaboration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with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her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designer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husband,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Massimo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Vignelli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(1931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-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2014),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whom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she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established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‘Massimo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Lella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Vignelli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Oﬃce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Architecture’,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in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Milan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1960.</a:t>
            </a:r>
            <a:endParaRPr sz="1200">
              <a:latin typeface="Arial"/>
              <a:cs typeface="Arial"/>
            </a:endParaRPr>
          </a:p>
          <a:p>
            <a:pPr marL="103505" marR="83820" algn="ctr">
              <a:lnSpc>
                <a:spcPts val="1340"/>
              </a:lnSpc>
              <a:spcBef>
                <a:spcPts val="1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They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made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signiﬁcant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contribution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design,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bringing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contemporary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Italian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USA.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91282" y="608428"/>
            <a:ext cx="2804795" cy="365569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78105" marR="57150" indent="88900" algn="just">
              <a:lnSpc>
                <a:spcPts val="1340"/>
              </a:lnSpc>
              <a:spcBef>
                <a:spcPts val="4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spc="4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1965</a:t>
            </a:r>
            <a:r>
              <a:rPr sz="1200" spc="4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they</a:t>
            </a:r>
            <a:r>
              <a:rPr sz="1200" spc="4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established</a:t>
            </a:r>
            <a:r>
              <a:rPr sz="1200" spc="4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Unimark International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Corporation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Marketing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(with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seven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other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designers),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working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mainly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New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York.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Lella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and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Massimo</a:t>
            </a:r>
            <a:r>
              <a:rPr sz="1200" spc="1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often</a:t>
            </a:r>
            <a:r>
              <a:rPr sz="1200" spc="1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worked</a:t>
            </a:r>
            <a:r>
              <a:rPr sz="1200" spc="1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spc="1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established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companies</a:t>
            </a:r>
            <a:r>
              <a:rPr sz="120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such</a:t>
            </a:r>
            <a:r>
              <a:rPr sz="12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Knoll</a:t>
            </a:r>
            <a:r>
              <a:rPr sz="12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International,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IBM,</a:t>
            </a:r>
            <a:r>
              <a:rPr sz="12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American</a:t>
            </a:r>
            <a:r>
              <a:rPr sz="12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Airlines,</a:t>
            </a:r>
            <a:r>
              <a:rPr sz="12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New</a:t>
            </a:r>
            <a:r>
              <a:rPr sz="1200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York</a:t>
            </a:r>
            <a:r>
              <a:rPr sz="120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City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Subway,</a:t>
            </a:r>
            <a:r>
              <a:rPr sz="1200" spc="2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Blooming</a:t>
            </a:r>
            <a:r>
              <a:rPr sz="1200" spc="2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Dales</a:t>
            </a:r>
            <a:r>
              <a:rPr sz="1200" spc="2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Department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Store,</a:t>
            </a:r>
            <a:r>
              <a:rPr sz="1200" spc="4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Lancia,</a:t>
            </a:r>
            <a:r>
              <a:rPr sz="1200" spc="4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Ducatti</a:t>
            </a:r>
            <a:r>
              <a:rPr sz="1200" spc="4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4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4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Ford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Motor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Company.</a:t>
            </a:r>
            <a:endParaRPr sz="1200">
              <a:latin typeface="Arial"/>
              <a:cs typeface="Arial"/>
            </a:endParaRPr>
          </a:p>
          <a:p>
            <a:pPr marL="68580" algn="just">
              <a:lnSpc>
                <a:spcPct val="100000"/>
              </a:lnSpc>
              <a:spcBef>
                <a:spcPts val="122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HIGH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BACK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CLUB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LOUNGE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CHAIRS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9" name="object 19"/>
          <p:cNvGrpSpPr>
            <a:grpSpLocks noGrp="1" noUngrp="1" noRot="1" noMove="1" noResize="1"/>
          </p:cNvGrpSpPr>
          <p:nvPr/>
        </p:nvGrpSpPr>
        <p:grpSpPr>
          <a:xfrm>
            <a:off x="3383610" y="2720109"/>
            <a:ext cx="2562225" cy="1468120"/>
            <a:chOff x="3383610" y="2720109"/>
            <a:chExt cx="2562225" cy="1468120"/>
          </a:xfrm>
        </p:grpSpPr>
        <p:pic>
          <p:nvPicPr>
            <p:cNvPr id="20" name="object 2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383610" y="2915254"/>
              <a:ext cx="2562127" cy="1272536"/>
            </a:xfrm>
            <a:prstGeom prst="rect">
              <a:avLst/>
            </a:prstGeom>
          </p:spPr>
        </p:pic>
        <p:pic>
          <p:nvPicPr>
            <p:cNvPr id="21" name="object 2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391567" y="2720109"/>
              <a:ext cx="2548768" cy="1381248"/>
            </a:xfrm>
            <a:prstGeom prst="rect">
              <a:avLst/>
            </a:prstGeom>
          </p:spPr>
        </p:pic>
      </p:grpSp>
      <p:pic>
        <p:nvPicPr>
          <p:cNvPr id="22" name="object 22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745935" y="1887722"/>
            <a:ext cx="2008994" cy="2320681"/>
          </a:xfrm>
          <a:prstGeom prst="rect">
            <a:avLst/>
          </a:prstGeom>
        </p:spPr>
      </p:pic>
      <p:sp>
        <p:nvSpPr>
          <p:cNvPr id="23" name="object 2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4960" y="608316"/>
            <a:ext cx="2804795" cy="365569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81685">
              <a:lnSpc>
                <a:spcPts val="1430"/>
              </a:lnSpc>
            </a:pPr>
            <a:r>
              <a:rPr sz="12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2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TUB</a:t>
            </a:r>
            <a:r>
              <a:rPr sz="12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CHAIR</a:t>
            </a:r>
            <a:endParaRPr sz="1200">
              <a:latin typeface="Arial"/>
              <a:cs typeface="Arial"/>
            </a:endParaRPr>
          </a:p>
          <a:p>
            <a:pPr marL="241300" marR="217170" algn="ctr">
              <a:lnSpc>
                <a:spcPts val="1340"/>
              </a:lnSpc>
              <a:spcBef>
                <a:spcPts val="77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‘Tub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Chair’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-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manufactured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in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black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resin.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Designed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same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modernist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tradition,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many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cast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injection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moulded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chairs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of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modern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era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(2000).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24" name="object 24">
            <a:hlinkClick r:id="rId8"/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9364390" y="3023700"/>
            <a:ext cx="1077366" cy="1077353"/>
          </a:xfrm>
          <a:prstGeom prst="rect">
            <a:avLst/>
          </a:prstGeom>
        </p:spPr>
      </p:pic>
      <p:sp>
        <p:nvSpPr>
          <p:cNvPr id="25" name="object 2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85804" y="611643"/>
            <a:ext cx="1282700" cy="365823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111125" rIns="0" bIns="0" rtlCol="0">
            <a:spAutoFit/>
          </a:bodyPr>
          <a:lstStyle/>
          <a:p>
            <a:pPr marL="175895" marR="147320" indent="-53975">
              <a:lnSpc>
                <a:spcPts val="1340"/>
              </a:lnSpc>
              <a:spcBef>
                <a:spcPts val="87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USEFUL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LINK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SCAN</a:t>
            </a:r>
            <a:r>
              <a:rPr sz="12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HERE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50">
              <a:latin typeface="Arial"/>
              <a:cs typeface="Arial"/>
            </a:endParaRPr>
          </a:p>
          <a:p>
            <a:pPr marL="159385" marR="147320" indent="-36830">
              <a:lnSpc>
                <a:spcPts val="1340"/>
              </a:lnSpc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USEFUL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LINK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CLICK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HERE</a:t>
            </a:r>
            <a:endParaRPr sz="1200">
              <a:latin typeface="Arial"/>
              <a:cs typeface="Arial"/>
            </a:endParaRPr>
          </a:p>
          <a:p>
            <a:pPr marL="239395">
              <a:lnSpc>
                <a:spcPct val="100000"/>
              </a:lnSpc>
              <a:spcBef>
                <a:spcPts val="1435"/>
              </a:spcBef>
            </a:pPr>
            <a:r>
              <a:rPr sz="1900" b="1" spc="-20" dirty="0">
                <a:solidFill>
                  <a:srgbClr val="151616"/>
                </a:solidFill>
                <a:latin typeface="Arial"/>
                <a:cs typeface="Arial"/>
                <a:hlinkClick r:id="rId8"/>
              </a:rPr>
              <a:t>Link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26" name="object 26"/>
          <p:cNvGrpSpPr>
            <a:grpSpLocks noGrp="1" noUngrp="1" noRot="1" noMove="1" noResize="1"/>
          </p:cNvGrpSpPr>
          <p:nvPr/>
        </p:nvGrpSpPr>
        <p:grpSpPr>
          <a:xfrm>
            <a:off x="9333803" y="1095299"/>
            <a:ext cx="1186815" cy="1186815"/>
            <a:chOff x="9333803" y="1095299"/>
            <a:chExt cx="1186815" cy="1186815"/>
          </a:xfrm>
        </p:grpSpPr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33803" y="1095299"/>
              <a:ext cx="1186815" cy="1186815"/>
            </a:xfrm>
            <a:custGeom>
              <a:avLst/>
              <a:gdLst/>
              <a:ahLst/>
              <a:cxnLst/>
              <a:rect l="l" t="t" r="r" b="b"/>
              <a:pathLst>
                <a:path w="1186815" h="1186814">
                  <a:moveTo>
                    <a:pt x="1186434" y="0"/>
                  </a:moveTo>
                  <a:lnTo>
                    <a:pt x="0" y="0"/>
                  </a:lnTo>
                  <a:lnTo>
                    <a:pt x="0" y="1186434"/>
                  </a:lnTo>
                  <a:lnTo>
                    <a:pt x="1186434" y="1186434"/>
                  </a:lnTo>
                  <a:lnTo>
                    <a:pt x="118643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475648" y="1159783"/>
              <a:ext cx="929005" cy="361315"/>
            </a:xfrm>
            <a:custGeom>
              <a:avLst/>
              <a:gdLst/>
              <a:ahLst/>
              <a:cxnLst/>
              <a:rect l="l" t="t" r="r" b="b"/>
              <a:pathLst>
                <a:path w="929004" h="361315">
                  <a:moveTo>
                    <a:pt x="103174" y="257911"/>
                  </a:moveTo>
                  <a:lnTo>
                    <a:pt x="77381" y="257911"/>
                  </a:lnTo>
                  <a:lnTo>
                    <a:pt x="77381" y="232130"/>
                  </a:lnTo>
                  <a:lnTo>
                    <a:pt x="51587" y="232130"/>
                  </a:lnTo>
                  <a:lnTo>
                    <a:pt x="51587" y="206336"/>
                  </a:lnTo>
                  <a:lnTo>
                    <a:pt x="25793" y="206336"/>
                  </a:lnTo>
                  <a:lnTo>
                    <a:pt x="0" y="206336"/>
                  </a:lnTo>
                  <a:lnTo>
                    <a:pt x="0" y="232130"/>
                  </a:lnTo>
                  <a:lnTo>
                    <a:pt x="25793" y="232130"/>
                  </a:lnTo>
                  <a:lnTo>
                    <a:pt x="25793" y="257911"/>
                  </a:lnTo>
                  <a:lnTo>
                    <a:pt x="51587" y="257911"/>
                  </a:lnTo>
                  <a:lnTo>
                    <a:pt x="51587" y="309499"/>
                  </a:lnTo>
                  <a:lnTo>
                    <a:pt x="77381" y="309499"/>
                  </a:lnTo>
                  <a:lnTo>
                    <a:pt x="77381" y="283705"/>
                  </a:lnTo>
                  <a:lnTo>
                    <a:pt x="103174" y="283705"/>
                  </a:lnTo>
                  <a:lnTo>
                    <a:pt x="103174" y="257911"/>
                  </a:lnTo>
                  <a:close/>
                </a:path>
                <a:path w="929004" h="361315">
                  <a:moveTo>
                    <a:pt x="128968" y="206336"/>
                  </a:moveTo>
                  <a:lnTo>
                    <a:pt x="103174" y="206336"/>
                  </a:lnTo>
                  <a:lnTo>
                    <a:pt x="77381" y="206336"/>
                  </a:lnTo>
                  <a:lnTo>
                    <a:pt x="77381" y="232130"/>
                  </a:lnTo>
                  <a:lnTo>
                    <a:pt x="103174" y="232130"/>
                  </a:lnTo>
                  <a:lnTo>
                    <a:pt x="103174" y="257911"/>
                  </a:lnTo>
                  <a:lnTo>
                    <a:pt x="128968" y="257911"/>
                  </a:lnTo>
                  <a:lnTo>
                    <a:pt x="128968" y="206336"/>
                  </a:lnTo>
                  <a:close/>
                </a:path>
                <a:path w="929004" h="361315">
                  <a:moveTo>
                    <a:pt x="232130" y="180543"/>
                  </a:moveTo>
                  <a:lnTo>
                    <a:pt x="206336" y="180543"/>
                  </a:lnTo>
                  <a:lnTo>
                    <a:pt x="206336" y="206336"/>
                  </a:lnTo>
                  <a:lnTo>
                    <a:pt x="180555" y="206336"/>
                  </a:lnTo>
                  <a:lnTo>
                    <a:pt x="154762" y="206336"/>
                  </a:lnTo>
                  <a:lnTo>
                    <a:pt x="154762" y="232130"/>
                  </a:lnTo>
                  <a:lnTo>
                    <a:pt x="180555" y="232130"/>
                  </a:lnTo>
                  <a:lnTo>
                    <a:pt x="206349" y="232130"/>
                  </a:lnTo>
                  <a:lnTo>
                    <a:pt x="206349" y="206336"/>
                  </a:lnTo>
                  <a:lnTo>
                    <a:pt x="232130" y="206336"/>
                  </a:lnTo>
                  <a:lnTo>
                    <a:pt x="232130" y="180543"/>
                  </a:lnTo>
                  <a:close/>
                </a:path>
                <a:path w="929004" h="361315">
                  <a:moveTo>
                    <a:pt x="232130" y="0"/>
                  </a:moveTo>
                  <a:lnTo>
                    <a:pt x="206336" y="0"/>
                  </a:lnTo>
                  <a:lnTo>
                    <a:pt x="180543" y="0"/>
                  </a:lnTo>
                  <a:lnTo>
                    <a:pt x="180543" y="25793"/>
                  </a:lnTo>
                  <a:lnTo>
                    <a:pt x="206336" y="25793"/>
                  </a:lnTo>
                  <a:lnTo>
                    <a:pt x="232130" y="25793"/>
                  </a:lnTo>
                  <a:lnTo>
                    <a:pt x="232130" y="0"/>
                  </a:lnTo>
                  <a:close/>
                </a:path>
                <a:path w="929004" h="361315">
                  <a:moveTo>
                    <a:pt x="257924" y="103174"/>
                  </a:moveTo>
                  <a:lnTo>
                    <a:pt x="232130" y="103174"/>
                  </a:lnTo>
                  <a:lnTo>
                    <a:pt x="232130" y="77381"/>
                  </a:lnTo>
                  <a:lnTo>
                    <a:pt x="206349" y="77381"/>
                  </a:lnTo>
                  <a:lnTo>
                    <a:pt x="206349" y="51587"/>
                  </a:lnTo>
                  <a:lnTo>
                    <a:pt x="180555" y="51587"/>
                  </a:lnTo>
                  <a:lnTo>
                    <a:pt x="180555" y="77381"/>
                  </a:lnTo>
                  <a:lnTo>
                    <a:pt x="154762" y="77381"/>
                  </a:lnTo>
                  <a:lnTo>
                    <a:pt x="154762" y="51587"/>
                  </a:lnTo>
                  <a:lnTo>
                    <a:pt x="128968" y="51587"/>
                  </a:lnTo>
                  <a:lnTo>
                    <a:pt x="128968" y="103174"/>
                  </a:lnTo>
                  <a:lnTo>
                    <a:pt x="154762" y="103174"/>
                  </a:lnTo>
                  <a:lnTo>
                    <a:pt x="154762" y="154749"/>
                  </a:lnTo>
                  <a:lnTo>
                    <a:pt x="128968" y="154749"/>
                  </a:lnTo>
                  <a:lnTo>
                    <a:pt x="128968" y="180543"/>
                  </a:lnTo>
                  <a:lnTo>
                    <a:pt x="154762" y="180543"/>
                  </a:lnTo>
                  <a:lnTo>
                    <a:pt x="154762" y="154762"/>
                  </a:lnTo>
                  <a:lnTo>
                    <a:pt x="180543" y="154762"/>
                  </a:lnTo>
                  <a:lnTo>
                    <a:pt x="180543" y="180543"/>
                  </a:lnTo>
                  <a:lnTo>
                    <a:pt x="206336" y="180543"/>
                  </a:lnTo>
                  <a:lnTo>
                    <a:pt x="206336" y="154749"/>
                  </a:lnTo>
                  <a:lnTo>
                    <a:pt x="180555" y="154749"/>
                  </a:lnTo>
                  <a:lnTo>
                    <a:pt x="180555" y="103174"/>
                  </a:lnTo>
                  <a:lnTo>
                    <a:pt x="206349" y="103174"/>
                  </a:lnTo>
                  <a:lnTo>
                    <a:pt x="206349" y="128955"/>
                  </a:lnTo>
                  <a:lnTo>
                    <a:pt x="232130" y="128955"/>
                  </a:lnTo>
                  <a:lnTo>
                    <a:pt x="232130" y="180543"/>
                  </a:lnTo>
                  <a:lnTo>
                    <a:pt x="257924" y="180543"/>
                  </a:lnTo>
                  <a:lnTo>
                    <a:pt x="257924" y="103174"/>
                  </a:lnTo>
                  <a:close/>
                </a:path>
                <a:path w="929004" h="361315">
                  <a:moveTo>
                    <a:pt x="257924" y="51587"/>
                  </a:moveTo>
                  <a:lnTo>
                    <a:pt x="232130" y="51587"/>
                  </a:lnTo>
                  <a:lnTo>
                    <a:pt x="232130" y="77381"/>
                  </a:lnTo>
                  <a:lnTo>
                    <a:pt x="257924" y="77381"/>
                  </a:lnTo>
                  <a:lnTo>
                    <a:pt x="257924" y="51587"/>
                  </a:lnTo>
                  <a:close/>
                </a:path>
                <a:path w="929004" h="361315">
                  <a:moveTo>
                    <a:pt x="309511" y="154749"/>
                  </a:moveTo>
                  <a:lnTo>
                    <a:pt x="283718" y="154749"/>
                  </a:lnTo>
                  <a:lnTo>
                    <a:pt x="283718" y="180543"/>
                  </a:lnTo>
                  <a:lnTo>
                    <a:pt x="309511" y="180543"/>
                  </a:lnTo>
                  <a:lnTo>
                    <a:pt x="309511" y="154749"/>
                  </a:lnTo>
                  <a:close/>
                </a:path>
                <a:path w="929004" h="361315">
                  <a:moveTo>
                    <a:pt x="361086" y="0"/>
                  </a:moveTo>
                  <a:lnTo>
                    <a:pt x="335305" y="0"/>
                  </a:lnTo>
                  <a:lnTo>
                    <a:pt x="309511" y="0"/>
                  </a:lnTo>
                  <a:lnTo>
                    <a:pt x="283718" y="0"/>
                  </a:lnTo>
                  <a:lnTo>
                    <a:pt x="257924" y="0"/>
                  </a:lnTo>
                  <a:lnTo>
                    <a:pt x="257924" y="25793"/>
                  </a:lnTo>
                  <a:lnTo>
                    <a:pt x="283718" y="25793"/>
                  </a:lnTo>
                  <a:lnTo>
                    <a:pt x="283718" y="51587"/>
                  </a:lnTo>
                  <a:lnTo>
                    <a:pt x="309511" y="51587"/>
                  </a:lnTo>
                  <a:lnTo>
                    <a:pt x="309511" y="25793"/>
                  </a:lnTo>
                  <a:lnTo>
                    <a:pt x="335305" y="25793"/>
                  </a:lnTo>
                  <a:lnTo>
                    <a:pt x="361086" y="25793"/>
                  </a:lnTo>
                  <a:lnTo>
                    <a:pt x="361086" y="0"/>
                  </a:lnTo>
                  <a:close/>
                </a:path>
                <a:path w="929004" h="361315">
                  <a:moveTo>
                    <a:pt x="412673" y="0"/>
                  </a:moveTo>
                  <a:lnTo>
                    <a:pt x="386880" y="0"/>
                  </a:lnTo>
                  <a:lnTo>
                    <a:pt x="386880" y="25793"/>
                  </a:lnTo>
                  <a:lnTo>
                    <a:pt x="361086" y="25793"/>
                  </a:lnTo>
                  <a:lnTo>
                    <a:pt x="361086" y="51587"/>
                  </a:lnTo>
                  <a:lnTo>
                    <a:pt x="386880" y="51587"/>
                  </a:lnTo>
                  <a:lnTo>
                    <a:pt x="412673" y="51587"/>
                  </a:lnTo>
                  <a:lnTo>
                    <a:pt x="412673" y="0"/>
                  </a:lnTo>
                  <a:close/>
                </a:path>
                <a:path w="929004" h="361315">
                  <a:moveTo>
                    <a:pt x="567423" y="0"/>
                  </a:moveTo>
                  <a:lnTo>
                    <a:pt x="567423" y="0"/>
                  </a:lnTo>
                  <a:lnTo>
                    <a:pt x="438467" y="0"/>
                  </a:lnTo>
                  <a:lnTo>
                    <a:pt x="438467" y="51587"/>
                  </a:lnTo>
                  <a:lnTo>
                    <a:pt x="464261" y="51587"/>
                  </a:lnTo>
                  <a:lnTo>
                    <a:pt x="490054" y="51587"/>
                  </a:lnTo>
                  <a:lnTo>
                    <a:pt x="490054" y="103162"/>
                  </a:lnTo>
                  <a:lnTo>
                    <a:pt x="515848" y="103162"/>
                  </a:lnTo>
                  <a:lnTo>
                    <a:pt x="515848" y="128955"/>
                  </a:lnTo>
                  <a:lnTo>
                    <a:pt x="490054" y="128955"/>
                  </a:lnTo>
                  <a:lnTo>
                    <a:pt x="490054" y="180543"/>
                  </a:lnTo>
                  <a:lnTo>
                    <a:pt x="515848" y="180543"/>
                  </a:lnTo>
                  <a:lnTo>
                    <a:pt x="515848" y="154749"/>
                  </a:lnTo>
                  <a:lnTo>
                    <a:pt x="541642" y="154749"/>
                  </a:lnTo>
                  <a:lnTo>
                    <a:pt x="541642" y="128955"/>
                  </a:lnTo>
                  <a:lnTo>
                    <a:pt x="567423" y="128955"/>
                  </a:lnTo>
                  <a:lnTo>
                    <a:pt x="567423" y="103162"/>
                  </a:lnTo>
                  <a:lnTo>
                    <a:pt x="541642" y="103162"/>
                  </a:lnTo>
                  <a:lnTo>
                    <a:pt x="541642" y="77368"/>
                  </a:lnTo>
                  <a:lnTo>
                    <a:pt x="567423" y="77368"/>
                  </a:lnTo>
                  <a:lnTo>
                    <a:pt x="567423" y="0"/>
                  </a:lnTo>
                  <a:close/>
                </a:path>
                <a:path w="929004" h="361315">
                  <a:moveTo>
                    <a:pt x="593217" y="257924"/>
                  </a:moveTo>
                  <a:lnTo>
                    <a:pt x="567423" y="257924"/>
                  </a:lnTo>
                  <a:lnTo>
                    <a:pt x="541629" y="257924"/>
                  </a:lnTo>
                  <a:lnTo>
                    <a:pt x="541629" y="309499"/>
                  </a:lnTo>
                  <a:lnTo>
                    <a:pt x="515835" y="309499"/>
                  </a:lnTo>
                  <a:lnTo>
                    <a:pt x="515835" y="257924"/>
                  </a:lnTo>
                  <a:lnTo>
                    <a:pt x="541629" y="257924"/>
                  </a:lnTo>
                  <a:lnTo>
                    <a:pt x="541629" y="232130"/>
                  </a:lnTo>
                  <a:lnTo>
                    <a:pt x="515835" y="232130"/>
                  </a:lnTo>
                  <a:lnTo>
                    <a:pt x="515835" y="206336"/>
                  </a:lnTo>
                  <a:lnTo>
                    <a:pt x="490054" y="206336"/>
                  </a:lnTo>
                  <a:lnTo>
                    <a:pt x="490054" y="232130"/>
                  </a:lnTo>
                  <a:lnTo>
                    <a:pt x="490054" y="283718"/>
                  </a:lnTo>
                  <a:lnTo>
                    <a:pt x="464248" y="283718"/>
                  </a:lnTo>
                  <a:lnTo>
                    <a:pt x="464248" y="232130"/>
                  </a:lnTo>
                  <a:lnTo>
                    <a:pt x="490054" y="232130"/>
                  </a:lnTo>
                  <a:lnTo>
                    <a:pt x="490054" y="206336"/>
                  </a:lnTo>
                  <a:lnTo>
                    <a:pt x="490054" y="180543"/>
                  </a:lnTo>
                  <a:lnTo>
                    <a:pt x="464261" y="180543"/>
                  </a:lnTo>
                  <a:lnTo>
                    <a:pt x="464261" y="77368"/>
                  </a:lnTo>
                  <a:lnTo>
                    <a:pt x="464248" y="180543"/>
                  </a:lnTo>
                  <a:lnTo>
                    <a:pt x="464248" y="206336"/>
                  </a:lnTo>
                  <a:lnTo>
                    <a:pt x="438467" y="206336"/>
                  </a:lnTo>
                  <a:lnTo>
                    <a:pt x="438467" y="180543"/>
                  </a:lnTo>
                  <a:lnTo>
                    <a:pt x="412673" y="180543"/>
                  </a:lnTo>
                  <a:lnTo>
                    <a:pt x="412673" y="232130"/>
                  </a:lnTo>
                  <a:lnTo>
                    <a:pt x="386880" y="232130"/>
                  </a:lnTo>
                  <a:lnTo>
                    <a:pt x="361099" y="232130"/>
                  </a:lnTo>
                  <a:lnTo>
                    <a:pt x="361099" y="206336"/>
                  </a:lnTo>
                  <a:lnTo>
                    <a:pt x="386892" y="206336"/>
                  </a:lnTo>
                  <a:lnTo>
                    <a:pt x="386892" y="180543"/>
                  </a:lnTo>
                  <a:lnTo>
                    <a:pt x="361099" y="180543"/>
                  </a:lnTo>
                  <a:lnTo>
                    <a:pt x="361099" y="154749"/>
                  </a:lnTo>
                  <a:lnTo>
                    <a:pt x="386892" y="154749"/>
                  </a:lnTo>
                  <a:lnTo>
                    <a:pt x="386892" y="180543"/>
                  </a:lnTo>
                  <a:lnTo>
                    <a:pt x="412673" y="180543"/>
                  </a:lnTo>
                  <a:lnTo>
                    <a:pt x="412673" y="154749"/>
                  </a:lnTo>
                  <a:lnTo>
                    <a:pt x="438467" y="154749"/>
                  </a:lnTo>
                  <a:lnTo>
                    <a:pt x="438467" y="180543"/>
                  </a:lnTo>
                  <a:lnTo>
                    <a:pt x="464248" y="180543"/>
                  </a:lnTo>
                  <a:lnTo>
                    <a:pt x="464248" y="77368"/>
                  </a:lnTo>
                  <a:lnTo>
                    <a:pt x="438467" y="77368"/>
                  </a:lnTo>
                  <a:lnTo>
                    <a:pt x="438467" y="103162"/>
                  </a:lnTo>
                  <a:lnTo>
                    <a:pt x="412673" y="103162"/>
                  </a:lnTo>
                  <a:lnTo>
                    <a:pt x="412673" y="128955"/>
                  </a:lnTo>
                  <a:lnTo>
                    <a:pt x="386892" y="128955"/>
                  </a:lnTo>
                  <a:lnTo>
                    <a:pt x="361099" y="128955"/>
                  </a:lnTo>
                  <a:lnTo>
                    <a:pt x="335305" y="128955"/>
                  </a:lnTo>
                  <a:lnTo>
                    <a:pt x="335305" y="103174"/>
                  </a:lnTo>
                  <a:lnTo>
                    <a:pt x="361099" y="103174"/>
                  </a:lnTo>
                  <a:lnTo>
                    <a:pt x="386892" y="103174"/>
                  </a:lnTo>
                  <a:lnTo>
                    <a:pt x="412673" y="103174"/>
                  </a:lnTo>
                  <a:lnTo>
                    <a:pt x="412673" y="77381"/>
                  </a:lnTo>
                  <a:lnTo>
                    <a:pt x="386892" y="77381"/>
                  </a:lnTo>
                  <a:lnTo>
                    <a:pt x="361099" y="77381"/>
                  </a:lnTo>
                  <a:lnTo>
                    <a:pt x="335305" y="77381"/>
                  </a:lnTo>
                  <a:lnTo>
                    <a:pt x="335305" y="103162"/>
                  </a:lnTo>
                  <a:lnTo>
                    <a:pt x="309511" y="103162"/>
                  </a:lnTo>
                  <a:lnTo>
                    <a:pt x="309511" y="154749"/>
                  </a:lnTo>
                  <a:lnTo>
                    <a:pt x="335305" y="154749"/>
                  </a:lnTo>
                  <a:lnTo>
                    <a:pt x="335305" y="206336"/>
                  </a:lnTo>
                  <a:lnTo>
                    <a:pt x="309511" y="206336"/>
                  </a:lnTo>
                  <a:lnTo>
                    <a:pt x="283718" y="206336"/>
                  </a:lnTo>
                  <a:lnTo>
                    <a:pt x="283718" y="232130"/>
                  </a:lnTo>
                  <a:lnTo>
                    <a:pt x="309511" y="232130"/>
                  </a:lnTo>
                  <a:lnTo>
                    <a:pt x="335305" y="232130"/>
                  </a:lnTo>
                  <a:lnTo>
                    <a:pt x="361086" y="232130"/>
                  </a:lnTo>
                  <a:lnTo>
                    <a:pt x="361086" y="257924"/>
                  </a:lnTo>
                  <a:lnTo>
                    <a:pt x="386880" y="257924"/>
                  </a:lnTo>
                  <a:lnTo>
                    <a:pt x="412673" y="257924"/>
                  </a:lnTo>
                  <a:lnTo>
                    <a:pt x="412673" y="283718"/>
                  </a:lnTo>
                  <a:lnTo>
                    <a:pt x="438467" y="283718"/>
                  </a:lnTo>
                  <a:lnTo>
                    <a:pt x="438467" y="309499"/>
                  </a:lnTo>
                  <a:lnTo>
                    <a:pt x="464248" y="309499"/>
                  </a:lnTo>
                  <a:lnTo>
                    <a:pt x="464248" y="335305"/>
                  </a:lnTo>
                  <a:lnTo>
                    <a:pt x="490054" y="335305"/>
                  </a:lnTo>
                  <a:lnTo>
                    <a:pt x="490054" y="361086"/>
                  </a:lnTo>
                  <a:lnTo>
                    <a:pt x="515835" y="361086"/>
                  </a:lnTo>
                  <a:lnTo>
                    <a:pt x="541629" y="361086"/>
                  </a:lnTo>
                  <a:lnTo>
                    <a:pt x="541629" y="335305"/>
                  </a:lnTo>
                  <a:lnTo>
                    <a:pt x="567423" y="335305"/>
                  </a:lnTo>
                  <a:lnTo>
                    <a:pt x="567423" y="283718"/>
                  </a:lnTo>
                  <a:lnTo>
                    <a:pt x="593217" y="283718"/>
                  </a:lnTo>
                  <a:lnTo>
                    <a:pt x="593217" y="257924"/>
                  </a:lnTo>
                  <a:close/>
                </a:path>
                <a:path w="929004" h="361315">
                  <a:moveTo>
                    <a:pt x="619010" y="0"/>
                  </a:moveTo>
                  <a:lnTo>
                    <a:pt x="593217" y="0"/>
                  </a:lnTo>
                  <a:lnTo>
                    <a:pt x="593217" y="25793"/>
                  </a:lnTo>
                  <a:lnTo>
                    <a:pt x="619010" y="25793"/>
                  </a:lnTo>
                  <a:lnTo>
                    <a:pt x="619010" y="0"/>
                  </a:lnTo>
                  <a:close/>
                </a:path>
                <a:path w="929004" h="361315">
                  <a:moveTo>
                    <a:pt x="644804" y="232130"/>
                  </a:moveTo>
                  <a:lnTo>
                    <a:pt x="619010" y="232130"/>
                  </a:lnTo>
                  <a:lnTo>
                    <a:pt x="619010" y="309499"/>
                  </a:lnTo>
                  <a:lnTo>
                    <a:pt x="644804" y="309499"/>
                  </a:lnTo>
                  <a:lnTo>
                    <a:pt x="644804" y="232130"/>
                  </a:lnTo>
                  <a:close/>
                </a:path>
                <a:path w="929004" h="361315">
                  <a:moveTo>
                    <a:pt x="722185" y="0"/>
                  </a:moveTo>
                  <a:lnTo>
                    <a:pt x="696391" y="0"/>
                  </a:lnTo>
                  <a:lnTo>
                    <a:pt x="696391" y="25793"/>
                  </a:lnTo>
                  <a:lnTo>
                    <a:pt x="722185" y="25793"/>
                  </a:lnTo>
                  <a:lnTo>
                    <a:pt x="722185" y="0"/>
                  </a:lnTo>
                  <a:close/>
                </a:path>
                <a:path w="929004" h="361315">
                  <a:moveTo>
                    <a:pt x="773760" y="206336"/>
                  </a:moveTo>
                  <a:lnTo>
                    <a:pt x="747966" y="206336"/>
                  </a:lnTo>
                  <a:lnTo>
                    <a:pt x="747966" y="180543"/>
                  </a:lnTo>
                  <a:lnTo>
                    <a:pt x="722172" y="180543"/>
                  </a:lnTo>
                  <a:lnTo>
                    <a:pt x="722172" y="206336"/>
                  </a:lnTo>
                  <a:lnTo>
                    <a:pt x="722172" y="232130"/>
                  </a:lnTo>
                  <a:lnTo>
                    <a:pt x="696379" y="232130"/>
                  </a:lnTo>
                  <a:lnTo>
                    <a:pt x="696379" y="206336"/>
                  </a:lnTo>
                  <a:lnTo>
                    <a:pt x="670598" y="206336"/>
                  </a:lnTo>
                  <a:lnTo>
                    <a:pt x="670598" y="154762"/>
                  </a:lnTo>
                  <a:lnTo>
                    <a:pt x="696379" y="154762"/>
                  </a:lnTo>
                  <a:lnTo>
                    <a:pt x="696379" y="206336"/>
                  </a:lnTo>
                  <a:lnTo>
                    <a:pt x="722172" y="206336"/>
                  </a:lnTo>
                  <a:lnTo>
                    <a:pt x="722172" y="180543"/>
                  </a:lnTo>
                  <a:lnTo>
                    <a:pt x="722172" y="154749"/>
                  </a:lnTo>
                  <a:lnTo>
                    <a:pt x="696391" y="154749"/>
                  </a:lnTo>
                  <a:lnTo>
                    <a:pt x="696391" y="128955"/>
                  </a:lnTo>
                  <a:lnTo>
                    <a:pt x="722185" y="128955"/>
                  </a:lnTo>
                  <a:lnTo>
                    <a:pt x="747966" y="128955"/>
                  </a:lnTo>
                  <a:lnTo>
                    <a:pt x="747966" y="103174"/>
                  </a:lnTo>
                  <a:lnTo>
                    <a:pt x="722185" y="103174"/>
                  </a:lnTo>
                  <a:lnTo>
                    <a:pt x="722185" y="51587"/>
                  </a:lnTo>
                  <a:lnTo>
                    <a:pt x="696391" y="51587"/>
                  </a:lnTo>
                  <a:lnTo>
                    <a:pt x="696391" y="103174"/>
                  </a:lnTo>
                  <a:lnTo>
                    <a:pt x="670598" y="103174"/>
                  </a:lnTo>
                  <a:lnTo>
                    <a:pt x="670598" y="128955"/>
                  </a:lnTo>
                  <a:lnTo>
                    <a:pt x="670598" y="154749"/>
                  </a:lnTo>
                  <a:lnTo>
                    <a:pt x="644804" y="154749"/>
                  </a:lnTo>
                  <a:lnTo>
                    <a:pt x="644804" y="180543"/>
                  </a:lnTo>
                  <a:lnTo>
                    <a:pt x="619010" y="180543"/>
                  </a:lnTo>
                  <a:lnTo>
                    <a:pt x="619010" y="103174"/>
                  </a:lnTo>
                  <a:lnTo>
                    <a:pt x="644804" y="103174"/>
                  </a:lnTo>
                  <a:lnTo>
                    <a:pt x="644804" y="128955"/>
                  </a:lnTo>
                  <a:lnTo>
                    <a:pt x="670598" y="128955"/>
                  </a:lnTo>
                  <a:lnTo>
                    <a:pt x="670598" y="103174"/>
                  </a:lnTo>
                  <a:lnTo>
                    <a:pt x="670598" y="77381"/>
                  </a:lnTo>
                  <a:lnTo>
                    <a:pt x="644804" y="77381"/>
                  </a:lnTo>
                  <a:lnTo>
                    <a:pt x="644804" y="51587"/>
                  </a:lnTo>
                  <a:lnTo>
                    <a:pt x="619010" y="51587"/>
                  </a:lnTo>
                  <a:lnTo>
                    <a:pt x="619010" y="103162"/>
                  </a:lnTo>
                  <a:lnTo>
                    <a:pt x="593217" y="103162"/>
                  </a:lnTo>
                  <a:lnTo>
                    <a:pt x="593217" y="128955"/>
                  </a:lnTo>
                  <a:lnTo>
                    <a:pt x="567423" y="128955"/>
                  </a:lnTo>
                  <a:lnTo>
                    <a:pt x="567423" y="154749"/>
                  </a:lnTo>
                  <a:lnTo>
                    <a:pt x="541642" y="154749"/>
                  </a:lnTo>
                  <a:lnTo>
                    <a:pt x="541642" y="180543"/>
                  </a:lnTo>
                  <a:lnTo>
                    <a:pt x="567436" y="180543"/>
                  </a:lnTo>
                  <a:lnTo>
                    <a:pt x="567436" y="154749"/>
                  </a:lnTo>
                  <a:lnTo>
                    <a:pt x="593217" y="154749"/>
                  </a:lnTo>
                  <a:lnTo>
                    <a:pt x="593217" y="232130"/>
                  </a:lnTo>
                  <a:lnTo>
                    <a:pt x="619010" y="232130"/>
                  </a:lnTo>
                  <a:lnTo>
                    <a:pt x="619010" y="206336"/>
                  </a:lnTo>
                  <a:lnTo>
                    <a:pt x="644804" y="206336"/>
                  </a:lnTo>
                  <a:lnTo>
                    <a:pt x="644804" y="232130"/>
                  </a:lnTo>
                  <a:lnTo>
                    <a:pt x="670598" y="232130"/>
                  </a:lnTo>
                  <a:lnTo>
                    <a:pt x="670598" y="257911"/>
                  </a:lnTo>
                  <a:lnTo>
                    <a:pt x="696379" y="257911"/>
                  </a:lnTo>
                  <a:lnTo>
                    <a:pt x="722172" y="257911"/>
                  </a:lnTo>
                  <a:lnTo>
                    <a:pt x="747966" y="257911"/>
                  </a:lnTo>
                  <a:lnTo>
                    <a:pt x="747966" y="232130"/>
                  </a:lnTo>
                  <a:lnTo>
                    <a:pt x="773760" y="232130"/>
                  </a:lnTo>
                  <a:lnTo>
                    <a:pt x="773760" y="206336"/>
                  </a:lnTo>
                  <a:close/>
                </a:path>
                <a:path w="929004" h="361315">
                  <a:moveTo>
                    <a:pt x="773760" y="128955"/>
                  </a:moveTo>
                  <a:lnTo>
                    <a:pt x="747966" y="128955"/>
                  </a:lnTo>
                  <a:lnTo>
                    <a:pt x="747966" y="180543"/>
                  </a:lnTo>
                  <a:lnTo>
                    <a:pt x="773760" y="180543"/>
                  </a:lnTo>
                  <a:lnTo>
                    <a:pt x="773760" y="128955"/>
                  </a:lnTo>
                  <a:close/>
                </a:path>
                <a:path w="929004" h="361315">
                  <a:moveTo>
                    <a:pt x="773760" y="25793"/>
                  </a:moveTo>
                  <a:lnTo>
                    <a:pt x="747979" y="25793"/>
                  </a:lnTo>
                  <a:lnTo>
                    <a:pt x="722185" y="25793"/>
                  </a:lnTo>
                  <a:lnTo>
                    <a:pt x="722185" y="51587"/>
                  </a:lnTo>
                  <a:lnTo>
                    <a:pt x="747979" y="51587"/>
                  </a:lnTo>
                  <a:lnTo>
                    <a:pt x="747979" y="103162"/>
                  </a:lnTo>
                  <a:lnTo>
                    <a:pt x="773760" y="103162"/>
                  </a:lnTo>
                  <a:lnTo>
                    <a:pt x="773760" y="25793"/>
                  </a:lnTo>
                  <a:close/>
                </a:path>
                <a:path w="929004" h="361315">
                  <a:moveTo>
                    <a:pt x="928522" y="206336"/>
                  </a:moveTo>
                  <a:lnTo>
                    <a:pt x="902728" y="206336"/>
                  </a:lnTo>
                  <a:lnTo>
                    <a:pt x="876935" y="206336"/>
                  </a:lnTo>
                  <a:lnTo>
                    <a:pt x="876935" y="232130"/>
                  </a:lnTo>
                  <a:lnTo>
                    <a:pt x="902728" y="232130"/>
                  </a:lnTo>
                  <a:lnTo>
                    <a:pt x="928522" y="232130"/>
                  </a:lnTo>
                  <a:lnTo>
                    <a:pt x="928522" y="20633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98280" y="1391914"/>
              <a:ext cx="1057910" cy="309880"/>
            </a:xfrm>
            <a:custGeom>
              <a:avLst/>
              <a:gdLst/>
              <a:ahLst/>
              <a:cxnLst/>
              <a:rect l="l" t="t" r="r" b="b"/>
              <a:pathLst>
                <a:path w="1057909" h="309880">
                  <a:moveTo>
                    <a:pt x="25793" y="154749"/>
                  </a:moveTo>
                  <a:lnTo>
                    <a:pt x="0" y="154749"/>
                  </a:lnTo>
                  <a:lnTo>
                    <a:pt x="0" y="180543"/>
                  </a:lnTo>
                  <a:lnTo>
                    <a:pt x="25793" y="180543"/>
                  </a:lnTo>
                  <a:lnTo>
                    <a:pt x="25793" y="154749"/>
                  </a:lnTo>
                  <a:close/>
                </a:path>
                <a:path w="1057909" h="309880">
                  <a:moveTo>
                    <a:pt x="51587" y="180543"/>
                  </a:moveTo>
                  <a:lnTo>
                    <a:pt x="25793" y="180543"/>
                  </a:lnTo>
                  <a:lnTo>
                    <a:pt x="25793" y="206336"/>
                  </a:lnTo>
                  <a:lnTo>
                    <a:pt x="51587" y="206336"/>
                  </a:lnTo>
                  <a:lnTo>
                    <a:pt x="51587" y="180543"/>
                  </a:lnTo>
                  <a:close/>
                </a:path>
                <a:path w="1057909" h="309880">
                  <a:moveTo>
                    <a:pt x="103174" y="154762"/>
                  </a:moveTo>
                  <a:lnTo>
                    <a:pt x="77381" y="154762"/>
                  </a:lnTo>
                  <a:lnTo>
                    <a:pt x="77381" y="206336"/>
                  </a:lnTo>
                  <a:lnTo>
                    <a:pt x="51587" y="206336"/>
                  </a:lnTo>
                  <a:lnTo>
                    <a:pt x="51587" y="232130"/>
                  </a:lnTo>
                  <a:lnTo>
                    <a:pt x="77381" y="232130"/>
                  </a:lnTo>
                  <a:lnTo>
                    <a:pt x="77381" y="257924"/>
                  </a:lnTo>
                  <a:lnTo>
                    <a:pt x="103174" y="257924"/>
                  </a:lnTo>
                  <a:lnTo>
                    <a:pt x="103174" y="154762"/>
                  </a:lnTo>
                  <a:close/>
                </a:path>
                <a:path w="1057909" h="309880">
                  <a:moveTo>
                    <a:pt x="103174" y="51574"/>
                  </a:moveTo>
                  <a:lnTo>
                    <a:pt x="77368" y="51574"/>
                  </a:lnTo>
                  <a:lnTo>
                    <a:pt x="77368" y="25781"/>
                  </a:lnTo>
                  <a:lnTo>
                    <a:pt x="51587" y="25781"/>
                  </a:lnTo>
                  <a:lnTo>
                    <a:pt x="25793" y="25781"/>
                  </a:lnTo>
                  <a:lnTo>
                    <a:pt x="25793" y="0"/>
                  </a:lnTo>
                  <a:lnTo>
                    <a:pt x="0" y="0"/>
                  </a:lnTo>
                  <a:lnTo>
                    <a:pt x="0" y="51574"/>
                  </a:lnTo>
                  <a:lnTo>
                    <a:pt x="25793" y="51574"/>
                  </a:lnTo>
                  <a:lnTo>
                    <a:pt x="25793" y="77368"/>
                  </a:lnTo>
                  <a:lnTo>
                    <a:pt x="0" y="77368"/>
                  </a:lnTo>
                  <a:lnTo>
                    <a:pt x="0" y="103162"/>
                  </a:lnTo>
                  <a:lnTo>
                    <a:pt x="25793" y="103162"/>
                  </a:lnTo>
                  <a:lnTo>
                    <a:pt x="25793" y="128955"/>
                  </a:lnTo>
                  <a:lnTo>
                    <a:pt x="51587" y="128955"/>
                  </a:lnTo>
                  <a:lnTo>
                    <a:pt x="51587" y="103162"/>
                  </a:lnTo>
                  <a:lnTo>
                    <a:pt x="77368" y="103162"/>
                  </a:lnTo>
                  <a:lnTo>
                    <a:pt x="103174" y="103162"/>
                  </a:lnTo>
                  <a:lnTo>
                    <a:pt x="103174" y="51574"/>
                  </a:lnTo>
                  <a:close/>
                </a:path>
                <a:path w="1057909" h="309880">
                  <a:moveTo>
                    <a:pt x="180543" y="180543"/>
                  </a:moveTo>
                  <a:lnTo>
                    <a:pt x="154749" y="180543"/>
                  </a:lnTo>
                  <a:lnTo>
                    <a:pt x="154749" y="206336"/>
                  </a:lnTo>
                  <a:lnTo>
                    <a:pt x="180543" y="206336"/>
                  </a:lnTo>
                  <a:lnTo>
                    <a:pt x="180543" y="180543"/>
                  </a:lnTo>
                  <a:close/>
                </a:path>
                <a:path w="1057909" h="309880">
                  <a:moveTo>
                    <a:pt x="180543" y="128955"/>
                  </a:moveTo>
                  <a:lnTo>
                    <a:pt x="154749" y="128955"/>
                  </a:lnTo>
                  <a:lnTo>
                    <a:pt x="154749" y="154749"/>
                  </a:lnTo>
                  <a:lnTo>
                    <a:pt x="180543" y="154749"/>
                  </a:lnTo>
                  <a:lnTo>
                    <a:pt x="180543" y="128955"/>
                  </a:lnTo>
                  <a:close/>
                </a:path>
                <a:path w="1057909" h="309880">
                  <a:moveTo>
                    <a:pt x="180543" y="77368"/>
                  </a:moveTo>
                  <a:lnTo>
                    <a:pt x="154749" y="77368"/>
                  </a:lnTo>
                  <a:lnTo>
                    <a:pt x="154749" y="103162"/>
                  </a:lnTo>
                  <a:lnTo>
                    <a:pt x="180543" y="103162"/>
                  </a:lnTo>
                  <a:lnTo>
                    <a:pt x="180543" y="77368"/>
                  </a:lnTo>
                  <a:close/>
                </a:path>
                <a:path w="1057909" h="309880">
                  <a:moveTo>
                    <a:pt x="206336" y="154749"/>
                  </a:moveTo>
                  <a:lnTo>
                    <a:pt x="180543" y="154749"/>
                  </a:lnTo>
                  <a:lnTo>
                    <a:pt x="180543" y="180543"/>
                  </a:lnTo>
                  <a:lnTo>
                    <a:pt x="206336" y="180543"/>
                  </a:lnTo>
                  <a:lnTo>
                    <a:pt x="206336" y="154749"/>
                  </a:lnTo>
                  <a:close/>
                </a:path>
                <a:path w="1057909" h="309880">
                  <a:moveTo>
                    <a:pt x="232130" y="25793"/>
                  </a:moveTo>
                  <a:lnTo>
                    <a:pt x="206336" y="25793"/>
                  </a:lnTo>
                  <a:lnTo>
                    <a:pt x="206336" y="51587"/>
                  </a:lnTo>
                  <a:lnTo>
                    <a:pt x="232130" y="51587"/>
                  </a:lnTo>
                  <a:lnTo>
                    <a:pt x="232130" y="25793"/>
                  </a:lnTo>
                  <a:close/>
                </a:path>
                <a:path w="1057909" h="309880">
                  <a:moveTo>
                    <a:pt x="257924" y="180543"/>
                  </a:moveTo>
                  <a:lnTo>
                    <a:pt x="232130" y="180543"/>
                  </a:lnTo>
                  <a:lnTo>
                    <a:pt x="232130" y="206336"/>
                  </a:lnTo>
                  <a:lnTo>
                    <a:pt x="257924" y="206336"/>
                  </a:lnTo>
                  <a:lnTo>
                    <a:pt x="257924" y="180543"/>
                  </a:lnTo>
                  <a:close/>
                </a:path>
                <a:path w="1057909" h="309880">
                  <a:moveTo>
                    <a:pt x="335292" y="180543"/>
                  </a:moveTo>
                  <a:lnTo>
                    <a:pt x="309499" y="180543"/>
                  </a:lnTo>
                  <a:lnTo>
                    <a:pt x="309499" y="206336"/>
                  </a:lnTo>
                  <a:lnTo>
                    <a:pt x="335292" y="206336"/>
                  </a:lnTo>
                  <a:lnTo>
                    <a:pt x="335292" y="180543"/>
                  </a:lnTo>
                  <a:close/>
                </a:path>
                <a:path w="1057909" h="309880">
                  <a:moveTo>
                    <a:pt x="386880" y="25781"/>
                  </a:moveTo>
                  <a:lnTo>
                    <a:pt x="361086" y="25781"/>
                  </a:lnTo>
                  <a:lnTo>
                    <a:pt x="335292" y="25781"/>
                  </a:lnTo>
                  <a:lnTo>
                    <a:pt x="335292" y="51574"/>
                  </a:lnTo>
                  <a:lnTo>
                    <a:pt x="309499" y="51574"/>
                  </a:lnTo>
                  <a:lnTo>
                    <a:pt x="309499" y="25793"/>
                  </a:lnTo>
                  <a:lnTo>
                    <a:pt x="335292" y="25793"/>
                  </a:lnTo>
                  <a:lnTo>
                    <a:pt x="335292" y="0"/>
                  </a:lnTo>
                  <a:lnTo>
                    <a:pt x="309499" y="0"/>
                  </a:lnTo>
                  <a:lnTo>
                    <a:pt x="283705" y="0"/>
                  </a:lnTo>
                  <a:lnTo>
                    <a:pt x="283705" y="25793"/>
                  </a:lnTo>
                  <a:lnTo>
                    <a:pt x="257911" y="25793"/>
                  </a:lnTo>
                  <a:lnTo>
                    <a:pt x="257911" y="51587"/>
                  </a:lnTo>
                  <a:lnTo>
                    <a:pt x="283705" y="51587"/>
                  </a:lnTo>
                  <a:lnTo>
                    <a:pt x="309499" y="51587"/>
                  </a:lnTo>
                  <a:lnTo>
                    <a:pt x="309499" y="77368"/>
                  </a:lnTo>
                  <a:lnTo>
                    <a:pt x="335292" y="77368"/>
                  </a:lnTo>
                  <a:lnTo>
                    <a:pt x="335292" y="103162"/>
                  </a:lnTo>
                  <a:lnTo>
                    <a:pt x="309499" y="103162"/>
                  </a:lnTo>
                  <a:lnTo>
                    <a:pt x="309499" y="77368"/>
                  </a:lnTo>
                  <a:lnTo>
                    <a:pt x="283718" y="77368"/>
                  </a:lnTo>
                  <a:lnTo>
                    <a:pt x="283718" y="103162"/>
                  </a:lnTo>
                  <a:lnTo>
                    <a:pt x="257924" y="103162"/>
                  </a:lnTo>
                  <a:lnTo>
                    <a:pt x="232130" y="103162"/>
                  </a:lnTo>
                  <a:lnTo>
                    <a:pt x="232130" y="77368"/>
                  </a:lnTo>
                  <a:lnTo>
                    <a:pt x="206336" y="77368"/>
                  </a:lnTo>
                  <a:lnTo>
                    <a:pt x="206336" y="154749"/>
                  </a:lnTo>
                  <a:lnTo>
                    <a:pt x="232130" y="154749"/>
                  </a:lnTo>
                  <a:lnTo>
                    <a:pt x="232130" y="128955"/>
                  </a:lnTo>
                  <a:lnTo>
                    <a:pt x="257924" y="128955"/>
                  </a:lnTo>
                  <a:lnTo>
                    <a:pt x="283718" y="128955"/>
                  </a:lnTo>
                  <a:lnTo>
                    <a:pt x="309499" y="128955"/>
                  </a:lnTo>
                  <a:lnTo>
                    <a:pt x="309499" y="154749"/>
                  </a:lnTo>
                  <a:lnTo>
                    <a:pt x="335292" y="154749"/>
                  </a:lnTo>
                  <a:lnTo>
                    <a:pt x="335292" y="128955"/>
                  </a:lnTo>
                  <a:lnTo>
                    <a:pt x="361086" y="128955"/>
                  </a:lnTo>
                  <a:lnTo>
                    <a:pt x="361086" y="51574"/>
                  </a:lnTo>
                  <a:lnTo>
                    <a:pt x="386880" y="51574"/>
                  </a:lnTo>
                  <a:lnTo>
                    <a:pt x="386880" y="25781"/>
                  </a:lnTo>
                  <a:close/>
                </a:path>
                <a:path w="1057909" h="309880">
                  <a:moveTo>
                    <a:pt x="593217" y="154749"/>
                  </a:moveTo>
                  <a:lnTo>
                    <a:pt x="567423" y="154749"/>
                  </a:lnTo>
                  <a:lnTo>
                    <a:pt x="567423" y="128955"/>
                  </a:lnTo>
                  <a:lnTo>
                    <a:pt x="541616" y="128955"/>
                  </a:lnTo>
                  <a:lnTo>
                    <a:pt x="541616" y="103174"/>
                  </a:lnTo>
                  <a:lnTo>
                    <a:pt x="515835" y="103174"/>
                  </a:lnTo>
                  <a:lnTo>
                    <a:pt x="515835" y="77381"/>
                  </a:lnTo>
                  <a:lnTo>
                    <a:pt x="490042" y="77381"/>
                  </a:lnTo>
                  <a:lnTo>
                    <a:pt x="490042" y="51587"/>
                  </a:lnTo>
                  <a:lnTo>
                    <a:pt x="464248" y="51587"/>
                  </a:lnTo>
                  <a:lnTo>
                    <a:pt x="438454" y="51587"/>
                  </a:lnTo>
                  <a:lnTo>
                    <a:pt x="438454" y="77368"/>
                  </a:lnTo>
                  <a:lnTo>
                    <a:pt x="412673" y="77368"/>
                  </a:lnTo>
                  <a:lnTo>
                    <a:pt x="412673" y="51587"/>
                  </a:lnTo>
                  <a:lnTo>
                    <a:pt x="386880" y="51587"/>
                  </a:lnTo>
                  <a:lnTo>
                    <a:pt x="386880" y="77381"/>
                  </a:lnTo>
                  <a:lnTo>
                    <a:pt x="412673" y="77381"/>
                  </a:lnTo>
                  <a:lnTo>
                    <a:pt x="412673" y="103162"/>
                  </a:lnTo>
                  <a:lnTo>
                    <a:pt x="438467" y="103162"/>
                  </a:lnTo>
                  <a:lnTo>
                    <a:pt x="438467" y="77381"/>
                  </a:lnTo>
                  <a:lnTo>
                    <a:pt x="464248" y="77381"/>
                  </a:lnTo>
                  <a:lnTo>
                    <a:pt x="464248" y="128955"/>
                  </a:lnTo>
                  <a:lnTo>
                    <a:pt x="490042" y="128955"/>
                  </a:lnTo>
                  <a:lnTo>
                    <a:pt x="515835" y="128955"/>
                  </a:lnTo>
                  <a:lnTo>
                    <a:pt x="515835" y="206336"/>
                  </a:lnTo>
                  <a:lnTo>
                    <a:pt x="541616" y="206336"/>
                  </a:lnTo>
                  <a:lnTo>
                    <a:pt x="541616" y="154762"/>
                  </a:lnTo>
                  <a:lnTo>
                    <a:pt x="567423" y="154762"/>
                  </a:lnTo>
                  <a:lnTo>
                    <a:pt x="567423" y="180543"/>
                  </a:lnTo>
                  <a:lnTo>
                    <a:pt x="593217" y="180543"/>
                  </a:lnTo>
                  <a:lnTo>
                    <a:pt x="593217" y="154749"/>
                  </a:lnTo>
                  <a:close/>
                </a:path>
                <a:path w="1057909" h="309880">
                  <a:moveTo>
                    <a:pt x="696379" y="77368"/>
                  </a:moveTo>
                  <a:lnTo>
                    <a:pt x="670585" y="77368"/>
                  </a:lnTo>
                  <a:lnTo>
                    <a:pt x="670585" y="103162"/>
                  </a:lnTo>
                  <a:lnTo>
                    <a:pt x="696379" y="103162"/>
                  </a:lnTo>
                  <a:lnTo>
                    <a:pt x="696379" y="77368"/>
                  </a:lnTo>
                  <a:close/>
                </a:path>
                <a:path w="1057909" h="309880">
                  <a:moveTo>
                    <a:pt x="722172" y="128955"/>
                  </a:moveTo>
                  <a:lnTo>
                    <a:pt x="696379" y="128955"/>
                  </a:lnTo>
                  <a:lnTo>
                    <a:pt x="670585" y="128955"/>
                  </a:lnTo>
                  <a:lnTo>
                    <a:pt x="670585" y="180543"/>
                  </a:lnTo>
                  <a:lnTo>
                    <a:pt x="696379" y="180543"/>
                  </a:lnTo>
                  <a:lnTo>
                    <a:pt x="696379" y="154749"/>
                  </a:lnTo>
                  <a:lnTo>
                    <a:pt x="722172" y="154749"/>
                  </a:lnTo>
                  <a:lnTo>
                    <a:pt x="722172" y="128955"/>
                  </a:lnTo>
                  <a:close/>
                </a:path>
                <a:path w="1057909" h="309880">
                  <a:moveTo>
                    <a:pt x="722172" y="0"/>
                  </a:moveTo>
                  <a:lnTo>
                    <a:pt x="696379" y="0"/>
                  </a:lnTo>
                  <a:lnTo>
                    <a:pt x="696379" y="77368"/>
                  </a:lnTo>
                  <a:lnTo>
                    <a:pt x="722172" y="77368"/>
                  </a:lnTo>
                  <a:lnTo>
                    <a:pt x="722172" y="0"/>
                  </a:lnTo>
                  <a:close/>
                </a:path>
                <a:path w="1057909" h="309880">
                  <a:moveTo>
                    <a:pt x="747966" y="154749"/>
                  </a:moveTo>
                  <a:lnTo>
                    <a:pt x="722172" y="154749"/>
                  </a:lnTo>
                  <a:lnTo>
                    <a:pt x="722172" y="180543"/>
                  </a:lnTo>
                  <a:lnTo>
                    <a:pt x="747966" y="180543"/>
                  </a:lnTo>
                  <a:lnTo>
                    <a:pt x="747966" y="154749"/>
                  </a:lnTo>
                  <a:close/>
                </a:path>
                <a:path w="1057909" h="309880">
                  <a:moveTo>
                    <a:pt x="773760" y="103162"/>
                  </a:moveTo>
                  <a:lnTo>
                    <a:pt x="747966" y="103162"/>
                  </a:lnTo>
                  <a:lnTo>
                    <a:pt x="747966" y="128955"/>
                  </a:lnTo>
                  <a:lnTo>
                    <a:pt x="773760" y="128955"/>
                  </a:lnTo>
                  <a:lnTo>
                    <a:pt x="773760" y="103162"/>
                  </a:lnTo>
                  <a:close/>
                </a:path>
                <a:path w="1057909" h="309880">
                  <a:moveTo>
                    <a:pt x="799541" y="257911"/>
                  </a:moveTo>
                  <a:lnTo>
                    <a:pt x="773747" y="257911"/>
                  </a:lnTo>
                  <a:lnTo>
                    <a:pt x="747966" y="257911"/>
                  </a:lnTo>
                  <a:lnTo>
                    <a:pt x="722172" y="257911"/>
                  </a:lnTo>
                  <a:lnTo>
                    <a:pt x="722172" y="180543"/>
                  </a:lnTo>
                  <a:lnTo>
                    <a:pt x="696379" y="180543"/>
                  </a:lnTo>
                  <a:lnTo>
                    <a:pt x="696379" y="206336"/>
                  </a:lnTo>
                  <a:lnTo>
                    <a:pt x="670585" y="206336"/>
                  </a:lnTo>
                  <a:lnTo>
                    <a:pt x="670585" y="180543"/>
                  </a:lnTo>
                  <a:lnTo>
                    <a:pt x="644804" y="180543"/>
                  </a:lnTo>
                  <a:lnTo>
                    <a:pt x="644804" y="128955"/>
                  </a:lnTo>
                  <a:lnTo>
                    <a:pt x="619010" y="128955"/>
                  </a:lnTo>
                  <a:lnTo>
                    <a:pt x="619010" y="180543"/>
                  </a:lnTo>
                  <a:lnTo>
                    <a:pt x="644791" y="180543"/>
                  </a:lnTo>
                  <a:lnTo>
                    <a:pt x="644791" y="232130"/>
                  </a:lnTo>
                  <a:lnTo>
                    <a:pt x="670585" y="232130"/>
                  </a:lnTo>
                  <a:lnTo>
                    <a:pt x="696379" y="232130"/>
                  </a:lnTo>
                  <a:lnTo>
                    <a:pt x="696379" y="283718"/>
                  </a:lnTo>
                  <a:lnTo>
                    <a:pt x="722172" y="283718"/>
                  </a:lnTo>
                  <a:lnTo>
                    <a:pt x="722172" y="309499"/>
                  </a:lnTo>
                  <a:lnTo>
                    <a:pt x="747966" y="309499"/>
                  </a:lnTo>
                  <a:lnTo>
                    <a:pt x="747966" y="283718"/>
                  </a:lnTo>
                  <a:lnTo>
                    <a:pt x="773747" y="283718"/>
                  </a:lnTo>
                  <a:lnTo>
                    <a:pt x="799541" y="283718"/>
                  </a:lnTo>
                  <a:lnTo>
                    <a:pt x="799541" y="257911"/>
                  </a:lnTo>
                  <a:close/>
                </a:path>
                <a:path w="1057909" h="309880">
                  <a:moveTo>
                    <a:pt x="799553" y="154749"/>
                  </a:moveTo>
                  <a:lnTo>
                    <a:pt x="773760" y="154749"/>
                  </a:lnTo>
                  <a:lnTo>
                    <a:pt x="773760" y="180543"/>
                  </a:lnTo>
                  <a:lnTo>
                    <a:pt x="799553" y="180543"/>
                  </a:lnTo>
                  <a:lnTo>
                    <a:pt x="799553" y="154749"/>
                  </a:lnTo>
                  <a:close/>
                </a:path>
                <a:path w="1057909" h="309880">
                  <a:moveTo>
                    <a:pt x="851128" y="51587"/>
                  </a:moveTo>
                  <a:lnTo>
                    <a:pt x="825334" y="51587"/>
                  </a:lnTo>
                  <a:lnTo>
                    <a:pt x="799553" y="51587"/>
                  </a:lnTo>
                  <a:lnTo>
                    <a:pt x="773760" y="51587"/>
                  </a:lnTo>
                  <a:lnTo>
                    <a:pt x="747966" y="51587"/>
                  </a:lnTo>
                  <a:lnTo>
                    <a:pt x="747966" y="77381"/>
                  </a:lnTo>
                  <a:lnTo>
                    <a:pt x="773760" y="77381"/>
                  </a:lnTo>
                  <a:lnTo>
                    <a:pt x="799553" y="77381"/>
                  </a:lnTo>
                  <a:lnTo>
                    <a:pt x="825334" y="77381"/>
                  </a:lnTo>
                  <a:lnTo>
                    <a:pt x="825334" y="103174"/>
                  </a:lnTo>
                  <a:lnTo>
                    <a:pt x="851128" y="103174"/>
                  </a:lnTo>
                  <a:lnTo>
                    <a:pt x="851128" y="51587"/>
                  </a:lnTo>
                  <a:close/>
                </a:path>
                <a:path w="1057909" h="309880">
                  <a:moveTo>
                    <a:pt x="876922" y="0"/>
                  </a:moveTo>
                  <a:lnTo>
                    <a:pt x="851128" y="0"/>
                  </a:lnTo>
                  <a:lnTo>
                    <a:pt x="851128" y="25793"/>
                  </a:lnTo>
                  <a:lnTo>
                    <a:pt x="876922" y="25793"/>
                  </a:lnTo>
                  <a:lnTo>
                    <a:pt x="876922" y="0"/>
                  </a:lnTo>
                  <a:close/>
                </a:path>
                <a:path w="1057909" h="309880">
                  <a:moveTo>
                    <a:pt x="980084" y="51587"/>
                  </a:moveTo>
                  <a:lnTo>
                    <a:pt x="954290" y="51587"/>
                  </a:lnTo>
                  <a:lnTo>
                    <a:pt x="954290" y="0"/>
                  </a:lnTo>
                  <a:lnTo>
                    <a:pt x="928509" y="0"/>
                  </a:lnTo>
                  <a:lnTo>
                    <a:pt x="902716" y="0"/>
                  </a:lnTo>
                  <a:lnTo>
                    <a:pt x="902716" y="25793"/>
                  </a:lnTo>
                  <a:lnTo>
                    <a:pt x="876922" y="25793"/>
                  </a:lnTo>
                  <a:lnTo>
                    <a:pt x="876922" y="51587"/>
                  </a:lnTo>
                  <a:lnTo>
                    <a:pt x="902716" y="51587"/>
                  </a:lnTo>
                  <a:lnTo>
                    <a:pt x="902716" y="77368"/>
                  </a:lnTo>
                  <a:lnTo>
                    <a:pt x="876935" y="77368"/>
                  </a:lnTo>
                  <a:lnTo>
                    <a:pt x="876935" y="128955"/>
                  </a:lnTo>
                  <a:lnTo>
                    <a:pt x="851128" y="128955"/>
                  </a:lnTo>
                  <a:lnTo>
                    <a:pt x="825347" y="128955"/>
                  </a:lnTo>
                  <a:lnTo>
                    <a:pt x="799553" y="128955"/>
                  </a:lnTo>
                  <a:lnTo>
                    <a:pt x="799553" y="154749"/>
                  </a:lnTo>
                  <a:lnTo>
                    <a:pt x="825347" y="154749"/>
                  </a:lnTo>
                  <a:lnTo>
                    <a:pt x="851128" y="154749"/>
                  </a:lnTo>
                  <a:lnTo>
                    <a:pt x="851128" y="180543"/>
                  </a:lnTo>
                  <a:lnTo>
                    <a:pt x="825347" y="180543"/>
                  </a:lnTo>
                  <a:lnTo>
                    <a:pt x="799553" y="180543"/>
                  </a:lnTo>
                  <a:lnTo>
                    <a:pt x="799553" y="257911"/>
                  </a:lnTo>
                  <a:lnTo>
                    <a:pt x="825347" y="257911"/>
                  </a:lnTo>
                  <a:lnTo>
                    <a:pt x="825347" y="232130"/>
                  </a:lnTo>
                  <a:lnTo>
                    <a:pt x="851128" y="232130"/>
                  </a:lnTo>
                  <a:lnTo>
                    <a:pt x="876935" y="232130"/>
                  </a:lnTo>
                  <a:lnTo>
                    <a:pt x="876935" y="154749"/>
                  </a:lnTo>
                  <a:lnTo>
                    <a:pt x="902716" y="154749"/>
                  </a:lnTo>
                  <a:lnTo>
                    <a:pt x="928509" y="154749"/>
                  </a:lnTo>
                  <a:lnTo>
                    <a:pt x="928509" y="128955"/>
                  </a:lnTo>
                  <a:lnTo>
                    <a:pt x="954303" y="128955"/>
                  </a:lnTo>
                  <a:lnTo>
                    <a:pt x="954303" y="103174"/>
                  </a:lnTo>
                  <a:lnTo>
                    <a:pt x="928509" y="103174"/>
                  </a:lnTo>
                  <a:lnTo>
                    <a:pt x="902716" y="103174"/>
                  </a:lnTo>
                  <a:lnTo>
                    <a:pt x="902716" y="77381"/>
                  </a:lnTo>
                  <a:lnTo>
                    <a:pt x="928509" y="77381"/>
                  </a:lnTo>
                  <a:lnTo>
                    <a:pt x="954290" y="77381"/>
                  </a:lnTo>
                  <a:lnTo>
                    <a:pt x="980084" y="77381"/>
                  </a:lnTo>
                  <a:lnTo>
                    <a:pt x="980084" y="51587"/>
                  </a:lnTo>
                  <a:close/>
                </a:path>
                <a:path w="1057909" h="309880">
                  <a:moveTo>
                    <a:pt x="1005890" y="25793"/>
                  </a:moveTo>
                  <a:lnTo>
                    <a:pt x="980097" y="25793"/>
                  </a:lnTo>
                  <a:lnTo>
                    <a:pt x="980097" y="51587"/>
                  </a:lnTo>
                  <a:lnTo>
                    <a:pt x="1005890" y="51587"/>
                  </a:lnTo>
                  <a:lnTo>
                    <a:pt x="1005890" y="25793"/>
                  </a:lnTo>
                  <a:close/>
                </a:path>
                <a:path w="1057909" h="309880">
                  <a:moveTo>
                    <a:pt x="1031671" y="154749"/>
                  </a:moveTo>
                  <a:lnTo>
                    <a:pt x="1005878" y="154749"/>
                  </a:lnTo>
                  <a:lnTo>
                    <a:pt x="1005878" y="128955"/>
                  </a:lnTo>
                  <a:lnTo>
                    <a:pt x="980097" y="128955"/>
                  </a:lnTo>
                  <a:lnTo>
                    <a:pt x="980097" y="154749"/>
                  </a:lnTo>
                  <a:lnTo>
                    <a:pt x="954303" y="154749"/>
                  </a:lnTo>
                  <a:lnTo>
                    <a:pt x="928509" y="154749"/>
                  </a:lnTo>
                  <a:lnTo>
                    <a:pt x="928509" y="180543"/>
                  </a:lnTo>
                  <a:lnTo>
                    <a:pt x="954303" y="180543"/>
                  </a:lnTo>
                  <a:lnTo>
                    <a:pt x="980097" y="180543"/>
                  </a:lnTo>
                  <a:lnTo>
                    <a:pt x="1005878" y="180543"/>
                  </a:lnTo>
                  <a:lnTo>
                    <a:pt x="1031671" y="180543"/>
                  </a:lnTo>
                  <a:lnTo>
                    <a:pt x="1031671" y="154749"/>
                  </a:lnTo>
                  <a:close/>
                </a:path>
                <a:path w="1057909" h="309880">
                  <a:moveTo>
                    <a:pt x="1057465" y="180543"/>
                  </a:moveTo>
                  <a:lnTo>
                    <a:pt x="1031671" y="180543"/>
                  </a:lnTo>
                  <a:lnTo>
                    <a:pt x="1031671" y="206336"/>
                  </a:lnTo>
                  <a:lnTo>
                    <a:pt x="1057465" y="206336"/>
                  </a:lnTo>
                  <a:lnTo>
                    <a:pt x="1057465" y="180543"/>
                  </a:lnTo>
                  <a:close/>
                </a:path>
                <a:path w="1057909" h="309880">
                  <a:moveTo>
                    <a:pt x="1057465" y="103162"/>
                  </a:moveTo>
                  <a:lnTo>
                    <a:pt x="1031671" y="103162"/>
                  </a:lnTo>
                  <a:lnTo>
                    <a:pt x="1031671" y="154749"/>
                  </a:lnTo>
                  <a:lnTo>
                    <a:pt x="1057465" y="154749"/>
                  </a:lnTo>
                  <a:lnTo>
                    <a:pt x="1057465" y="103162"/>
                  </a:lnTo>
                  <a:close/>
                </a:path>
                <a:path w="1057909" h="309880">
                  <a:moveTo>
                    <a:pt x="1057465" y="51587"/>
                  </a:moveTo>
                  <a:lnTo>
                    <a:pt x="1031671" y="51587"/>
                  </a:lnTo>
                  <a:lnTo>
                    <a:pt x="1031671" y="77381"/>
                  </a:lnTo>
                  <a:lnTo>
                    <a:pt x="1057465" y="77381"/>
                  </a:lnTo>
                  <a:lnTo>
                    <a:pt x="1057465" y="5158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98280" y="1495089"/>
              <a:ext cx="1057910" cy="387350"/>
            </a:xfrm>
            <a:custGeom>
              <a:avLst/>
              <a:gdLst/>
              <a:ahLst/>
              <a:cxnLst/>
              <a:rect l="l" t="t" r="r" b="b"/>
              <a:pathLst>
                <a:path w="1057909" h="387350">
                  <a:moveTo>
                    <a:pt x="25793" y="309499"/>
                  </a:moveTo>
                  <a:lnTo>
                    <a:pt x="0" y="309499"/>
                  </a:lnTo>
                  <a:lnTo>
                    <a:pt x="0" y="335292"/>
                  </a:lnTo>
                  <a:lnTo>
                    <a:pt x="25793" y="335292"/>
                  </a:lnTo>
                  <a:lnTo>
                    <a:pt x="25793" y="309499"/>
                  </a:lnTo>
                  <a:close/>
                </a:path>
                <a:path w="1057909" h="387350">
                  <a:moveTo>
                    <a:pt x="25793" y="206324"/>
                  </a:moveTo>
                  <a:lnTo>
                    <a:pt x="0" y="206324"/>
                  </a:lnTo>
                  <a:lnTo>
                    <a:pt x="0" y="232117"/>
                  </a:lnTo>
                  <a:lnTo>
                    <a:pt x="25793" y="232117"/>
                  </a:lnTo>
                  <a:lnTo>
                    <a:pt x="25793" y="206324"/>
                  </a:lnTo>
                  <a:close/>
                </a:path>
                <a:path w="1057909" h="387350">
                  <a:moveTo>
                    <a:pt x="25793" y="154736"/>
                  </a:moveTo>
                  <a:lnTo>
                    <a:pt x="0" y="154736"/>
                  </a:lnTo>
                  <a:lnTo>
                    <a:pt x="0" y="180530"/>
                  </a:lnTo>
                  <a:lnTo>
                    <a:pt x="25793" y="180530"/>
                  </a:lnTo>
                  <a:lnTo>
                    <a:pt x="25793" y="154736"/>
                  </a:lnTo>
                  <a:close/>
                </a:path>
                <a:path w="1057909" h="387350">
                  <a:moveTo>
                    <a:pt x="77381" y="103162"/>
                  </a:moveTo>
                  <a:lnTo>
                    <a:pt x="51587" y="103162"/>
                  </a:lnTo>
                  <a:lnTo>
                    <a:pt x="51587" y="128955"/>
                  </a:lnTo>
                  <a:lnTo>
                    <a:pt x="77381" y="128955"/>
                  </a:lnTo>
                  <a:lnTo>
                    <a:pt x="77381" y="103162"/>
                  </a:lnTo>
                  <a:close/>
                </a:path>
                <a:path w="1057909" h="387350">
                  <a:moveTo>
                    <a:pt x="77381" y="51587"/>
                  </a:moveTo>
                  <a:lnTo>
                    <a:pt x="51587" y="51587"/>
                  </a:lnTo>
                  <a:lnTo>
                    <a:pt x="51587" y="77368"/>
                  </a:lnTo>
                  <a:lnTo>
                    <a:pt x="77381" y="77368"/>
                  </a:lnTo>
                  <a:lnTo>
                    <a:pt x="77381" y="51587"/>
                  </a:lnTo>
                  <a:close/>
                </a:path>
                <a:path w="1057909" h="387350">
                  <a:moveTo>
                    <a:pt x="154749" y="257911"/>
                  </a:moveTo>
                  <a:lnTo>
                    <a:pt x="128955" y="257911"/>
                  </a:lnTo>
                  <a:lnTo>
                    <a:pt x="128955" y="180543"/>
                  </a:lnTo>
                  <a:lnTo>
                    <a:pt x="103162" y="180543"/>
                  </a:lnTo>
                  <a:lnTo>
                    <a:pt x="77368" y="180543"/>
                  </a:lnTo>
                  <a:lnTo>
                    <a:pt x="51574" y="180543"/>
                  </a:lnTo>
                  <a:lnTo>
                    <a:pt x="51574" y="232117"/>
                  </a:lnTo>
                  <a:lnTo>
                    <a:pt x="25793" y="232117"/>
                  </a:lnTo>
                  <a:lnTo>
                    <a:pt x="25793" y="257911"/>
                  </a:lnTo>
                  <a:lnTo>
                    <a:pt x="51587" y="257911"/>
                  </a:lnTo>
                  <a:lnTo>
                    <a:pt x="51587" y="232130"/>
                  </a:lnTo>
                  <a:lnTo>
                    <a:pt x="77368" y="232130"/>
                  </a:lnTo>
                  <a:lnTo>
                    <a:pt x="77368" y="206324"/>
                  </a:lnTo>
                  <a:lnTo>
                    <a:pt x="103162" y="206324"/>
                  </a:lnTo>
                  <a:lnTo>
                    <a:pt x="103162" y="232130"/>
                  </a:lnTo>
                  <a:lnTo>
                    <a:pt x="77368" y="232130"/>
                  </a:lnTo>
                  <a:lnTo>
                    <a:pt x="77368" y="257911"/>
                  </a:lnTo>
                  <a:lnTo>
                    <a:pt x="103162" y="257911"/>
                  </a:lnTo>
                  <a:lnTo>
                    <a:pt x="103162" y="283705"/>
                  </a:lnTo>
                  <a:lnTo>
                    <a:pt x="77368" y="283705"/>
                  </a:lnTo>
                  <a:lnTo>
                    <a:pt x="77368" y="257911"/>
                  </a:lnTo>
                  <a:lnTo>
                    <a:pt x="51587" y="257911"/>
                  </a:lnTo>
                  <a:lnTo>
                    <a:pt x="51587" y="283705"/>
                  </a:lnTo>
                  <a:lnTo>
                    <a:pt x="25793" y="283705"/>
                  </a:lnTo>
                  <a:lnTo>
                    <a:pt x="25793" y="309499"/>
                  </a:lnTo>
                  <a:lnTo>
                    <a:pt x="51587" y="309499"/>
                  </a:lnTo>
                  <a:lnTo>
                    <a:pt x="51587" y="361073"/>
                  </a:lnTo>
                  <a:lnTo>
                    <a:pt x="77368" y="361073"/>
                  </a:lnTo>
                  <a:lnTo>
                    <a:pt x="77368" y="309499"/>
                  </a:lnTo>
                  <a:lnTo>
                    <a:pt x="103162" y="309499"/>
                  </a:lnTo>
                  <a:lnTo>
                    <a:pt x="103162" y="335292"/>
                  </a:lnTo>
                  <a:lnTo>
                    <a:pt x="128955" y="335292"/>
                  </a:lnTo>
                  <a:lnTo>
                    <a:pt x="128955" y="309499"/>
                  </a:lnTo>
                  <a:lnTo>
                    <a:pt x="103174" y="309499"/>
                  </a:lnTo>
                  <a:lnTo>
                    <a:pt x="103174" y="283705"/>
                  </a:lnTo>
                  <a:lnTo>
                    <a:pt x="128955" y="283705"/>
                  </a:lnTo>
                  <a:lnTo>
                    <a:pt x="154749" y="283705"/>
                  </a:lnTo>
                  <a:lnTo>
                    <a:pt x="154749" y="257911"/>
                  </a:lnTo>
                  <a:close/>
                </a:path>
                <a:path w="1057909" h="387350">
                  <a:moveTo>
                    <a:pt x="154762" y="0"/>
                  </a:moveTo>
                  <a:lnTo>
                    <a:pt x="128968" y="0"/>
                  </a:lnTo>
                  <a:lnTo>
                    <a:pt x="103174" y="0"/>
                  </a:lnTo>
                  <a:lnTo>
                    <a:pt x="103174" y="103162"/>
                  </a:lnTo>
                  <a:lnTo>
                    <a:pt x="128955" y="103162"/>
                  </a:lnTo>
                  <a:lnTo>
                    <a:pt x="128955" y="128955"/>
                  </a:lnTo>
                  <a:lnTo>
                    <a:pt x="154749" y="128955"/>
                  </a:lnTo>
                  <a:lnTo>
                    <a:pt x="154749" y="103162"/>
                  </a:lnTo>
                  <a:lnTo>
                    <a:pt x="128968" y="103162"/>
                  </a:lnTo>
                  <a:lnTo>
                    <a:pt x="128968" y="77368"/>
                  </a:lnTo>
                  <a:lnTo>
                    <a:pt x="154762" y="77368"/>
                  </a:lnTo>
                  <a:lnTo>
                    <a:pt x="154762" y="51587"/>
                  </a:lnTo>
                  <a:lnTo>
                    <a:pt x="128968" y="51587"/>
                  </a:lnTo>
                  <a:lnTo>
                    <a:pt x="128968" y="25793"/>
                  </a:lnTo>
                  <a:lnTo>
                    <a:pt x="154762" y="25793"/>
                  </a:lnTo>
                  <a:lnTo>
                    <a:pt x="154762" y="0"/>
                  </a:lnTo>
                  <a:close/>
                </a:path>
                <a:path w="1057909" h="387350">
                  <a:moveTo>
                    <a:pt x="180543" y="283705"/>
                  </a:moveTo>
                  <a:lnTo>
                    <a:pt x="154749" y="283705"/>
                  </a:lnTo>
                  <a:lnTo>
                    <a:pt x="154749" y="309499"/>
                  </a:lnTo>
                  <a:lnTo>
                    <a:pt x="180543" y="309499"/>
                  </a:lnTo>
                  <a:lnTo>
                    <a:pt x="180543" y="283705"/>
                  </a:lnTo>
                  <a:close/>
                </a:path>
                <a:path w="1057909" h="387350">
                  <a:moveTo>
                    <a:pt x="361073" y="283705"/>
                  </a:moveTo>
                  <a:lnTo>
                    <a:pt x="335292" y="283705"/>
                  </a:lnTo>
                  <a:lnTo>
                    <a:pt x="335292" y="257911"/>
                  </a:lnTo>
                  <a:lnTo>
                    <a:pt x="309499" y="257911"/>
                  </a:lnTo>
                  <a:lnTo>
                    <a:pt x="309499" y="206324"/>
                  </a:lnTo>
                  <a:lnTo>
                    <a:pt x="283705" y="206324"/>
                  </a:lnTo>
                  <a:lnTo>
                    <a:pt x="283705" y="232130"/>
                  </a:lnTo>
                  <a:lnTo>
                    <a:pt x="283705" y="257911"/>
                  </a:lnTo>
                  <a:lnTo>
                    <a:pt x="257911" y="257911"/>
                  </a:lnTo>
                  <a:lnTo>
                    <a:pt x="257911" y="232130"/>
                  </a:lnTo>
                  <a:lnTo>
                    <a:pt x="283705" y="232130"/>
                  </a:lnTo>
                  <a:lnTo>
                    <a:pt x="283705" y="206324"/>
                  </a:lnTo>
                  <a:lnTo>
                    <a:pt x="283705" y="103162"/>
                  </a:lnTo>
                  <a:lnTo>
                    <a:pt x="257911" y="103162"/>
                  </a:lnTo>
                  <a:lnTo>
                    <a:pt x="257911" y="128955"/>
                  </a:lnTo>
                  <a:lnTo>
                    <a:pt x="232117" y="128955"/>
                  </a:lnTo>
                  <a:lnTo>
                    <a:pt x="232117" y="232130"/>
                  </a:lnTo>
                  <a:lnTo>
                    <a:pt x="206324" y="232130"/>
                  </a:lnTo>
                  <a:lnTo>
                    <a:pt x="206324" y="103162"/>
                  </a:lnTo>
                  <a:lnTo>
                    <a:pt x="180530" y="103162"/>
                  </a:lnTo>
                  <a:lnTo>
                    <a:pt x="180530" y="232130"/>
                  </a:lnTo>
                  <a:lnTo>
                    <a:pt x="154749" y="232130"/>
                  </a:lnTo>
                  <a:lnTo>
                    <a:pt x="154749" y="257911"/>
                  </a:lnTo>
                  <a:lnTo>
                    <a:pt x="180530" y="257911"/>
                  </a:lnTo>
                  <a:lnTo>
                    <a:pt x="206324" y="257911"/>
                  </a:lnTo>
                  <a:lnTo>
                    <a:pt x="232117" y="257911"/>
                  </a:lnTo>
                  <a:lnTo>
                    <a:pt x="232117" y="283705"/>
                  </a:lnTo>
                  <a:lnTo>
                    <a:pt x="257911" y="283705"/>
                  </a:lnTo>
                  <a:lnTo>
                    <a:pt x="283705" y="283705"/>
                  </a:lnTo>
                  <a:lnTo>
                    <a:pt x="283705" y="309499"/>
                  </a:lnTo>
                  <a:lnTo>
                    <a:pt x="257911" y="309499"/>
                  </a:lnTo>
                  <a:lnTo>
                    <a:pt x="257911" y="335292"/>
                  </a:lnTo>
                  <a:lnTo>
                    <a:pt x="283705" y="335292"/>
                  </a:lnTo>
                  <a:lnTo>
                    <a:pt x="309499" y="335292"/>
                  </a:lnTo>
                  <a:lnTo>
                    <a:pt x="309499" y="361086"/>
                  </a:lnTo>
                  <a:lnTo>
                    <a:pt x="335292" y="361086"/>
                  </a:lnTo>
                  <a:lnTo>
                    <a:pt x="335292" y="309499"/>
                  </a:lnTo>
                  <a:lnTo>
                    <a:pt x="361073" y="309499"/>
                  </a:lnTo>
                  <a:lnTo>
                    <a:pt x="361073" y="283705"/>
                  </a:lnTo>
                  <a:close/>
                </a:path>
                <a:path w="1057909" h="387350">
                  <a:moveTo>
                    <a:pt x="490042" y="206336"/>
                  </a:moveTo>
                  <a:lnTo>
                    <a:pt x="464248" y="206336"/>
                  </a:lnTo>
                  <a:lnTo>
                    <a:pt x="464248" y="180543"/>
                  </a:lnTo>
                  <a:lnTo>
                    <a:pt x="438454" y="180543"/>
                  </a:lnTo>
                  <a:lnTo>
                    <a:pt x="438454" y="154749"/>
                  </a:lnTo>
                  <a:lnTo>
                    <a:pt x="412673" y="154749"/>
                  </a:lnTo>
                  <a:lnTo>
                    <a:pt x="412673" y="180543"/>
                  </a:lnTo>
                  <a:lnTo>
                    <a:pt x="412673" y="206324"/>
                  </a:lnTo>
                  <a:lnTo>
                    <a:pt x="386880" y="206324"/>
                  </a:lnTo>
                  <a:lnTo>
                    <a:pt x="386880" y="180543"/>
                  </a:lnTo>
                  <a:lnTo>
                    <a:pt x="412673" y="180543"/>
                  </a:lnTo>
                  <a:lnTo>
                    <a:pt x="412673" y="154749"/>
                  </a:lnTo>
                  <a:lnTo>
                    <a:pt x="412673" y="77368"/>
                  </a:lnTo>
                  <a:lnTo>
                    <a:pt x="438454" y="77368"/>
                  </a:lnTo>
                  <a:lnTo>
                    <a:pt x="438454" y="25793"/>
                  </a:lnTo>
                  <a:lnTo>
                    <a:pt x="412673" y="25793"/>
                  </a:lnTo>
                  <a:lnTo>
                    <a:pt x="386880" y="25793"/>
                  </a:lnTo>
                  <a:lnTo>
                    <a:pt x="361086" y="25793"/>
                  </a:lnTo>
                  <a:lnTo>
                    <a:pt x="361086" y="51587"/>
                  </a:lnTo>
                  <a:lnTo>
                    <a:pt x="386880" y="51587"/>
                  </a:lnTo>
                  <a:lnTo>
                    <a:pt x="386880" y="77368"/>
                  </a:lnTo>
                  <a:lnTo>
                    <a:pt x="361086" y="77368"/>
                  </a:lnTo>
                  <a:lnTo>
                    <a:pt x="361086" y="103162"/>
                  </a:lnTo>
                  <a:lnTo>
                    <a:pt x="335292" y="103162"/>
                  </a:lnTo>
                  <a:lnTo>
                    <a:pt x="335292" y="154749"/>
                  </a:lnTo>
                  <a:lnTo>
                    <a:pt x="361086" y="154749"/>
                  </a:lnTo>
                  <a:lnTo>
                    <a:pt x="386880" y="154749"/>
                  </a:lnTo>
                  <a:lnTo>
                    <a:pt x="386880" y="180530"/>
                  </a:lnTo>
                  <a:lnTo>
                    <a:pt x="361086" y="180530"/>
                  </a:lnTo>
                  <a:lnTo>
                    <a:pt x="335292" y="180530"/>
                  </a:lnTo>
                  <a:lnTo>
                    <a:pt x="335292" y="206324"/>
                  </a:lnTo>
                  <a:lnTo>
                    <a:pt x="361086" y="206324"/>
                  </a:lnTo>
                  <a:lnTo>
                    <a:pt x="361086" y="232117"/>
                  </a:lnTo>
                  <a:lnTo>
                    <a:pt x="335292" y="232117"/>
                  </a:lnTo>
                  <a:lnTo>
                    <a:pt x="335292" y="257911"/>
                  </a:lnTo>
                  <a:lnTo>
                    <a:pt x="361086" y="257911"/>
                  </a:lnTo>
                  <a:lnTo>
                    <a:pt x="386880" y="257911"/>
                  </a:lnTo>
                  <a:lnTo>
                    <a:pt x="412673" y="257911"/>
                  </a:lnTo>
                  <a:lnTo>
                    <a:pt x="412673" y="206336"/>
                  </a:lnTo>
                  <a:lnTo>
                    <a:pt x="438454" y="206336"/>
                  </a:lnTo>
                  <a:lnTo>
                    <a:pt x="438454" y="232130"/>
                  </a:lnTo>
                  <a:lnTo>
                    <a:pt x="464248" y="232130"/>
                  </a:lnTo>
                  <a:lnTo>
                    <a:pt x="490042" y="232130"/>
                  </a:lnTo>
                  <a:lnTo>
                    <a:pt x="490042" y="206336"/>
                  </a:lnTo>
                  <a:close/>
                </a:path>
                <a:path w="1057909" h="387350">
                  <a:moveTo>
                    <a:pt x="515835" y="257911"/>
                  </a:moveTo>
                  <a:lnTo>
                    <a:pt x="490042" y="257911"/>
                  </a:lnTo>
                  <a:lnTo>
                    <a:pt x="464261" y="257911"/>
                  </a:lnTo>
                  <a:lnTo>
                    <a:pt x="464261" y="283705"/>
                  </a:lnTo>
                  <a:lnTo>
                    <a:pt x="438467" y="283705"/>
                  </a:lnTo>
                  <a:lnTo>
                    <a:pt x="438467" y="309499"/>
                  </a:lnTo>
                  <a:lnTo>
                    <a:pt x="438467" y="335280"/>
                  </a:lnTo>
                  <a:lnTo>
                    <a:pt x="412673" y="335280"/>
                  </a:lnTo>
                  <a:lnTo>
                    <a:pt x="412673" y="309499"/>
                  </a:lnTo>
                  <a:lnTo>
                    <a:pt x="438467" y="309499"/>
                  </a:lnTo>
                  <a:lnTo>
                    <a:pt x="438467" y="283705"/>
                  </a:lnTo>
                  <a:lnTo>
                    <a:pt x="438467" y="257911"/>
                  </a:lnTo>
                  <a:lnTo>
                    <a:pt x="412673" y="257911"/>
                  </a:lnTo>
                  <a:lnTo>
                    <a:pt x="412673" y="283705"/>
                  </a:lnTo>
                  <a:lnTo>
                    <a:pt x="386880" y="283705"/>
                  </a:lnTo>
                  <a:lnTo>
                    <a:pt x="386880" y="386867"/>
                  </a:lnTo>
                  <a:lnTo>
                    <a:pt x="412673" y="386867"/>
                  </a:lnTo>
                  <a:lnTo>
                    <a:pt x="412673" y="361073"/>
                  </a:lnTo>
                  <a:lnTo>
                    <a:pt x="438467" y="361073"/>
                  </a:lnTo>
                  <a:lnTo>
                    <a:pt x="438467" y="386867"/>
                  </a:lnTo>
                  <a:lnTo>
                    <a:pt x="464261" y="386867"/>
                  </a:lnTo>
                  <a:lnTo>
                    <a:pt x="464261" y="309499"/>
                  </a:lnTo>
                  <a:lnTo>
                    <a:pt x="490042" y="309499"/>
                  </a:lnTo>
                  <a:lnTo>
                    <a:pt x="490042" y="283705"/>
                  </a:lnTo>
                  <a:lnTo>
                    <a:pt x="515835" y="283705"/>
                  </a:lnTo>
                  <a:lnTo>
                    <a:pt x="515835" y="257911"/>
                  </a:lnTo>
                  <a:close/>
                </a:path>
                <a:path w="1057909" h="387350">
                  <a:moveTo>
                    <a:pt x="541629" y="206324"/>
                  </a:moveTo>
                  <a:lnTo>
                    <a:pt x="515835" y="206324"/>
                  </a:lnTo>
                  <a:lnTo>
                    <a:pt x="515835" y="232117"/>
                  </a:lnTo>
                  <a:lnTo>
                    <a:pt x="541629" y="232117"/>
                  </a:lnTo>
                  <a:lnTo>
                    <a:pt x="541629" y="206324"/>
                  </a:lnTo>
                  <a:close/>
                </a:path>
                <a:path w="1057909" h="387350">
                  <a:moveTo>
                    <a:pt x="541629" y="128955"/>
                  </a:moveTo>
                  <a:lnTo>
                    <a:pt x="515835" y="128955"/>
                  </a:lnTo>
                  <a:lnTo>
                    <a:pt x="515835" y="154736"/>
                  </a:lnTo>
                  <a:lnTo>
                    <a:pt x="490042" y="154736"/>
                  </a:lnTo>
                  <a:lnTo>
                    <a:pt x="490042" y="51587"/>
                  </a:lnTo>
                  <a:lnTo>
                    <a:pt x="464248" y="51587"/>
                  </a:lnTo>
                  <a:lnTo>
                    <a:pt x="464248" y="103162"/>
                  </a:lnTo>
                  <a:lnTo>
                    <a:pt x="438454" y="103162"/>
                  </a:lnTo>
                  <a:lnTo>
                    <a:pt x="438454" y="128955"/>
                  </a:lnTo>
                  <a:lnTo>
                    <a:pt x="464248" y="128955"/>
                  </a:lnTo>
                  <a:lnTo>
                    <a:pt x="464248" y="154749"/>
                  </a:lnTo>
                  <a:lnTo>
                    <a:pt x="490042" y="154749"/>
                  </a:lnTo>
                  <a:lnTo>
                    <a:pt x="490042" y="206324"/>
                  </a:lnTo>
                  <a:lnTo>
                    <a:pt x="515835" y="206324"/>
                  </a:lnTo>
                  <a:lnTo>
                    <a:pt x="515835" y="154749"/>
                  </a:lnTo>
                  <a:lnTo>
                    <a:pt x="541629" y="154749"/>
                  </a:lnTo>
                  <a:lnTo>
                    <a:pt x="541629" y="128955"/>
                  </a:lnTo>
                  <a:close/>
                </a:path>
                <a:path w="1057909" h="387350">
                  <a:moveTo>
                    <a:pt x="567423" y="283705"/>
                  </a:moveTo>
                  <a:lnTo>
                    <a:pt x="541629" y="283705"/>
                  </a:lnTo>
                  <a:lnTo>
                    <a:pt x="515835" y="283705"/>
                  </a:lnTo>
                  <a:lnTo>
                    <a:pt x="515835" y="335280"/>
                  </a:lnTo>
                  <a:lnTo>
                    <a:pt x="541629" y="335280"/>
                  </a:lnTo>
                  <a:lnTo>
                    <a:pt x="567423" y="335280"/>
                  </a:lnTo>
                  <a:lnTo>
                    <a:pt x="567423" y="283705"/>
                  </a:lnTo>
                  <a:close/>
                </a:path>
                <a:path w="1057909" h="387350">
                  <a:moveTo>
                    <a:pt x="619010" y="283705"/>
                  </a:moveTo>
                  <a:lnTo>
                    <a:pt x="593217" y="283705"/>
                  </a:lnTo>
                  <a:lnTo>
                    <a:pt x="593217" y="309499"/>
                  </a:lnTo>
                  <a:lnTo>
                    <a:pt x="619010" y="309499"/>
                  </a:lnTo>
                  <a:lnTo>
                    <a:pt x="619010" y="283705"/>
                  </a:lnTo>
                  <a:close/>
                </a:path>
                <a:path w="1057909" h="387350">
                  <a:moveTo>
                    <a:pt x="619010" y="206324"/>
                  </a:moveTo>
                  <a:lnTo>
                    <a:pt x="593217" y="206324"/>
                  </a:lnTo>
                  <a:lnTo>
                    <a:pt x="593217" y="180530"/>
                  </a:lnTo>
                  <a:lnTo>
                    <a:pt x="567423" y="180530"/>
                  </a:lnTo>
                  <a:lnTo>
                    <a:pt x="567423" y="232117"/>
                  </a:lnTo>
                  <a:lnTo>
                    <a:pt x="541629" y="232117"/>
                  </a:lnTo>
                  <a:lnTo>
                    <a:pt x="541629" y="257911"/>
                  </a:lnTo>
                  <a:lnTo>
                    <a:pt x="567423" y="257911"/>
                  </a:lnTo>
                  <a:lnTo>
                    <a:pt x="567423" y="283705"/>
                  </a:lnTo>
                  <a:lnTo>
                    <a:pt x="593217" y="283705"/>
                  </a:lnTo>
                  <a:lnTo>
                    <a:pt x="593217" y="232117"/>
                  </a:lnTo>
                  <a:lnTo>
                    <a:pt x="619010" y="232117"/>
                  </a:lnTo>
                  <a:lnTo>
                    <a:pt x="619010" y="206324"/>
                  </a:lnTo>
                  <a:close/>
                </a:path>
                <a:path w="1057909" h="387350">
                  <a:moveTo>
                    <a:pt x="619010" y="77368"/>
                  </a:moveTo>
                  <a:lnTo>
                    <a:pt x="593217" y="77368"/>
                  </a:lnTo>
                  <a:lnTo>
                    <a:pt x="593217" y="103162"/>
                  </a:lnTo>
                  <a:lnTo>
                    <a:pt x="567423" y="103162"/>
                  </a:lnTo>
                  <a:lnTo>
                    <a:pt x="567423" y="154749"/>
                  </a:lnTo>
                  <a:lnTo>
                    <a:pt x="593217" y="154749"/>
                  </a:lnTo>
                  <a:lnTo>
                    <a:pt x="593217" y="128955"/>
                  </a:lnTo>
                  <a:lnTo>
                    <a:pt x="619010" y="128955"/>
                  </a:lnTo>
                  <a:lnTo>
                    <a:pt x="619010" y="77368"/>
                  </a:lnTo>
                  <a:close/>
                </a:path>
                <a:path w="1057909" h="387350">
                  <a:moveTo>
                    <a:pt x="644804" y="257911"/>
                  </a:moveTo>
                  <a:lnTo>
                    <a:pt x="619010" y="257911"/>
                  </a:lnTo>
                  <a:lnTo>
                    <a:pt x="619010" y="283705"/>
                  </a:lnTo>
                  <a:lnTo>
                    <a:pt x="644804" y="283705"/>
                  </a:lnTo>
                  <a:lnTo>
                    <a:pt x="644804" y="257911"/>
                  </a:lnTo>
                  <a:close/>
                </a:path>
                <a:path w="1057909" h="387350">
                  <a:moveTo>
                    <a:pt x="825347" y="206324"/>
                  </a:moveTo>
                  <a:lnTo>
                    <a:pt x="799553" y="206324"/>
                  </a:lnTo>
                  <a:lnTo>
                    <a:pt x="773760" y="206324"/>
                  </a:lnTo>
                  <a:lnTo>
                    <a:pt x="773760" y="232117"/>
                  </a:lnTo>
                  <a:lnTo>
                    <a:pt x="799553" y="232117"/>
                  </a:lnTo>
                  <a:lnTo>
                    <a:pt x="825347" y="232117"/>
                  </a:lnTo>
                  <a:lnTo>
                    <a:pt x="825347" y="206324"/>
                  </a:lnTo>
                  <a:close/>
                </a:path>
                <a:path w="1057909" h="387350">
                  <a:moveTo>
                    <a:pt x="902716" y="180530"/>
                  </a:moveTo>
                  <a:lnTo>
                    <a:pt x="876922" y="180530"/>
                  </a:lnTo>
                  <a:lnTo>
                    <a:pt x="876922" y="206324"/>
                  </a:lnTo>
                  <a:lnTo>
                    <a:pt x="902716" y="206324"/>
                  </a:lnTo>
                  <a:lnTo>
                    <a:pt x="902716" y="180530"/>
                  </a:lnTo>
                  <a:close/>
                </a:path>
                <a:path w="1057909" h="387350">
                  <a:moveTo>
                    <a:pt x="954290" y="309499"/>
                  </a:moveTo>
                  <a:lnTo>
                    <a:pt x="928509" y="309499"/>
                  </a:lnTo>
                  <a:lnTo>
                    <a:pt x="902716" y="309499"/>
                  </a:lnTo>
                  <a:lnTo>
                    <a:pt x="902716" y="283705"/>
                  </a:lnTo>
                  <a:lnTo>
                    <a:pt x="876922" y="283705"/>
                  </a:lnTo>
                  <a:lnTo>
                    <a:pt x="876922" y="335280"/>
                  </a:lnTo>
                  <a:lnTo>
                    <a:pt x="902716" y="335280"/>
                  </a:lnTo>
                  <a:lnTo>
                    <a:pt x="902716" y="361073"/>
                  </a:lnTo>
                  <a:lnTo>
                    <a:pt x="928509" y="361073"/>
                  </a:lnTo>
                  <a:lnTo>
                    <a:pt x="928509" y="335280"/>
                  </a:lnTo>
                  <a:lnTo>
                    <a:pt x="954290" y="335280"/>
                  </a:lnTo>
                  <a:lnTo>
                    <a:pt x="954290" y="309499"/>
                  </a:lnTo>
                  <a:close/>
                </a:path>
                <a:path w="1057909" h="387350">
                  <a:moveTo>
                    <a:pt x="1005878" y="128955"/>
                  </a:moveTo>
                  <a:lnTo>
                    <a:pt x="980097" y="128955"/>
                  </a:lnTo>
                  <a:lnTo>
                    <a:pt x="980097" y="103162"/>
                  </a:lnTo>
                  <a:lnTo>
                    <a:pt x="954303" y="103162"/>
                  </a:lnTo>
                  <a:lnTo>
                    <a:pt x="928509" y="103162"/>
                  </a:lnTo>
                  <a:lnTo>
                    <a:pt x="928509" y="128955"/>
                  </a:lnTo>
                  <a:lnTo>
                    <a:pt x="902716" y="128955"/>
                  </a:lnTo>
                  <a:lnTo>
                    <a:pt x="876922" y="128955"/>
                  </a:lnTo>
                  <a:lnTo>
                    <a:pt x="876922" y="154736"/>
                  </a:lnTo>
                  <a:lnTo>
                    <a:pt x="902716" y="154736"/>
                  </a:lnTo>
                  <a:lnTo>
                    <a:pt x="928509" y="154736"/>
                  </a:lnTo>
                  <a:lnTo>
                    <a:pt x="928509" y="180543"/>
                  </a:lnTo>
                  <a:lnTo>
                    <a:pt x="954303" y="180543"/>
                  </a:lnTo>
                  <a:lnTo>
                    <a:pt x="954303" y="154736"/>
                  </a:lnTo>
                  <a:lnTo>
                    <a:pt x="980097" y="154736"/>
                  </a:lnTo>
                  <a:lnTo>
                    <a:pt x="980097" y="180543"/>
                  </a:lnTo>
                  <a:lnTo>
                    <a:pt x="954303" y="180543"/>
                  </a:lnTo>
                  <a:lnTo>
                    <a:pt x="954303" y="206324"/>
                  </a:lnTo>
                  <a:lnTo>
                    <a:pt x="928509" y="206324"/>
                  </a:lnTo>
                  <a:lnTo>
                    <a:pt x="928509" y="257911"/>
                  </a:lnTo>
                  <a:lnTo>
                    <a:pt x="902716" y="257911"/>
                  </a:lnTo>
                  <a:lnTo>
                    <a:pt x="902716" y="283705"/>
                  </a:lnTo>
                  <a:lnTo>
                    <a:pt x="928509" y="283705"/>
                  </a:lnTo>
                  <a:lnTo>
                    <a:pt x="954303" y="283705"/>
                  </a:lnTo>
                  <a:lnTo>
                    <a:pt x="954303" y="309499"/>
                  </a:lnTo>
                  <a:lnTo>
                    <a:pt x="980097" y="309499"/>
                  </a:lnTo>
                  <a:lnTo>
                    <a:pt x="980097" y="257911"/>
                  </a:lnTo>
                  <a:lnTo>
                    <a:pt x="954303" y="257911"/>
                  </a:lnTo>
                  <a:lnTo>
                    <a:pt x="954303" y="232117"/>
                  </a:lnTo>
                  <a:lnTo>
                    <a:pt x="980097" y="232117"/>
                  </a:lnTo>
                  <a:lnTo>
                    <a:pt x="980097" y="206324"/>
                  </a:lnTo>
                  <a:lnTo>
                    <a:pt x="1005878" y="206324"/>
                  </a:lnTo>
                  <a:lnTo>
                    <a:pt x="1005878" y="128955"/>
                  </a:lnTo>
                  <a:close/>
                </a:path>
                <a:path w="1057909" h="387350">
                  <a:moveTo>
                    <a:pt x="1005890" y="232117"/>
                  </a:moveTo>
                  <a:lnTo>
                    <a:pt x="980097" y="232117"/>
                  </a:lnTo>
                  <a:lnTo>
                    <a:pt x="980097" y="257911"/>
                  </a:lnTo>
                  <a:lnTo>
                    <a:pt x="1005890" y="257911"/>
                  </a:lnTo>
                  <a:lnTo>
                    <a:pt x="1005890" y="232117"/>
                  </a:lnTo>
                  <a:close/>
                </a:path>
                <a:path w="1057909" h="387350">
                  <a:moveTo>
                    <a:pt x="1057465" y="128955"/>
                  </a:moveTo>
                  <a:lnTo>
                    <a:pt x="1031671" y="128955"/>
                  </a:lnTo>
                  <a:lnTo>
                    <a:pt x="1031671" y="154749"/>
                  </a:lnTo>
                  <a:lnTo>
                    <a:pt x="1057465" y="154749"/>
                  </a:lnTo>
                  <a:lnTo>
                    <a:pt x="1057465" y="12895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98280" y="1598251"/>
              <a:ext cx="1057910" cy="464820"/>
            </a:xfrm>
            <a:custGeom>
              <a:avLst/>
              <a:gdLst/>
              <a:ahLst/>
              <a:cxnLst/>
              <a:rect l="l" t="t" r="r" b="b"/>
              <a:pathLst>
                <a:path w="1057909" h="464819">
                  <a:moveTo>
                    <a:pt x="103162" y="77381"/>
                  </a:moveTo>
                  <a:lnTo>
                    <a:pt x="77368" y="77381"/>
                  </a:lnTo>
                  <a:lnTo>
                    <a:pt x="77368" y="103162"/>
                  </a:lnTo>
                  <a:lnTo>
                    <a:pt x="103162" y="103162"/>
                  </a:lnTo>
                  <a:lnTo>
                    <a:pt x="103162" y="77381"/>
                  </a:lnTo>
                  <a:close/>
                </a:path>
                <a:path w="1057909" h="464819">
                  <a:moveTo>
                    <a:pt x="154749" y="257911"/>
                  </a:moveTo>
                  <a:lnTo>
                    <a:pt x="128955" y="257911"/>
                  </a:lnTo>
                  <a:lnTo>
                    <a:pt x="128955" y="283705"/>
                  </a:lnTo>
                  <a:lnTo>
                    <a:pt x="154749" y="283705"/>
                  </a:lnTo>
                  <a:lnTo>
                    <a:pt x="154749" y="257911"/>
                  </a:lnTo>
                  <a:close/>
                </a:path>
                <a:path w="1057909" h="464819">
                  <a:moveTo>
                    <a:pt x="180530" y="77381"/>
                  </a:moveTo>
                  <a:lnTo>
                    <a:pt x="154749" y="77381"/>
                  </a:lnTo>
                  <a:lnTo>
                    <a:pt x="154749" y="51587"/>
                  </a:lnTo>
                  <a:lnTo>
                    <a:pt x="128955" y="51587"/>
                  </a:lnTo>
                  <a:lnTo>
                    <a:pt x="128955" y="103162"/>
                  </a:lnTo>
                  <a:lnTo>
                    <a:pt x="154749" y="103162"/>
                  </a:lnTo>
                  <a:lnTo>
                    <a:pt x="180530" y="103162"/>
                  </a:lnTo>
                  <a:lnTo>
                    <a:pt x="180530" y="77381"/>
                  </a:lnTo>
                  <a:close/>
                </a:path>
                <a:path w="1057909" h="464819">
                  <a:moveTo>
                    <a:pt x="180530" y="25793"/>
                  </a:moveTo>
                  <a:lnTo>
                    <a:pt x="154749" y="25793"/>
                  </a:lnTo>
                  <a:lnTo>
                    <a:pt x="154749" y="51587"/>
                  </a:lnTo>
                  <a:lnTo>
                    <a:pt x="180530" y="51587"/>
                  </a:lnTo>
                  <a:lnTo>
                    <a:pt x="180530" y="25793"/>
                  </a:lnTo>
                  <a:close/>
                </a:path>
                <a:path w="1057909" h="464819">
                  <a:moveTo>
                    <a:pt x="180543" y="386880"/>
                  </a:moveTo>
                  <a:lnTo>
                    <a:pt x="154749" y="386880"/>
                  </a:lnTo>
                  <a:lnTo>
                    <a:pt x="154749" y="412673"/>
                  </a:lnTo>
                  <a:lnTo>
                    <a:pt x="180543" y="412673"/>
                  </a:lnTo>
                  <a:lnTo>
                    <a:pt x="180543" y="386880"/>
                  </a:lnTo>
                  <a:close/>
                </a:path>
                <a:path w="1057909" h="464819">
                  <a:moveTo>
                    <a:pt x="180543" y="335292"/>
                  </a:moveTo>
                  <a:lnTo>
                    <a:pt x="154749" y="335292"/>
                  </a:lnTo>
                  <a:lnTo>
                    <a:pt x="128955" y="335292"/>
                  </a:lnTo>
                  <a:lnTo>
                    <a:pt x="128955" y="309499"/>
                  </a:lnTo>
                  <a:lnTo>
                    <a:pt x="103174" y="309499"/>
                  </a:lnTo>
                  <a:lnTo>
                    <a:pt x="103174" y="335292"/>
                  </a:lnTo>
                  <a:lnTo>
                    <a:pt x="77368" y="335292"/>
                  </a:lnTo>
                  <a:lnTo>
                    <a:pt x="77368" y="309499"/>
                  </a:lnTo>
                  <a:lnTo>
                    <a:pt x="51587" y="309499"/>
                  </a:lnTo>
                  <a:lnTo>
                    <a:pt x="51587" y="257911"/>
                  </a:lnTo>
                  <a:lnTo>
                    <a:pt x="25793" y="257911"/>
                  </a:lnTo>
                  <a:lnTo>
                    <a:pt x="25793" y="309499"/>
                  </a:lnTo>
                  <a:lnTo>
                    <a:pt x="0" y="309499"/>
                  </a:lnTo>
                  <a:lnTo>
                    <a:pt x="0" y="412661"/>
                  </a:lnTo>
                  <a:lnTo>
                    <a:pt x="25793" y="412661"/>
                  </a:lnTo>
                  <a:lnTo>
                    <a:pt x="51587" y="412661"/>
                  </a:lnTo>
                  <a:lnTo>
                    <a:pt x="51587" y="386867"/>
                  </a:lnTo>
                  <a:lnTo>
                    <a:pt x="77368" y="386867"/>
                  </a:lnTo>
                  <a:lnTo>
                    <a:pt x="77368" y="412661"/>
                  </a:lnTo>
                  <a:lnTo>
                    <a:pt x="103174" y="412661"/>
                  </a:lnTo>
                  <a:lnTo>
                    <a:pt x="103174" y="361086"/>
                  </a:lnTo>
                  <a:lnTo>
                    <a:pt x="128955" y="361086"/>
                  </a:lnTo>
                  <a:lnTo>
                    <a:pt x="128955" y="386867"/>
                  </a:lnTo>
                  <a:lnTo>
                    <a:pt x="154749" y="386867"/>
                  </a:lnTo>
                  <a:lnTo>
                    <a:pt x="154749" y="361086"/>
                  </a:lnTo>
                  <a:lnTo>
                    <a:pt x="180543" y="361086"/>
                  </a:lnTo>
                  <a:lnTo>
                    <a:pt x="180543" y="335292"/>
                  </a:lnTo>
                  <a:close/>
                </a:path>
                <a:path w="1057909" h="464819">
                  <a:moveTo>
                    <a:pt x="180543" y="283705"/>
                  </a:moveTo>
                  <a:lnTo>
                    <a:pt x="154749" y="283705"/>
                  </a:lnTo>
                  <a:lnTo>
                    <a:pt x="154749" y="309499"/>
                  </a:lnTo>
                  <a:lnTo>
                    <a:pt x="180543" y="309499"/>
                  </a:lnTo>
                  <a:lnTo>
                    <a:pt x="180543" y="283705"/>
                  </a:lnTo>
                  <a:close/>
                </a:path>
                <a:path w="1057909" h="464819">
                  <a:moveTo>
                    <a:pt x="206336" y="309499"/>
                  </a:moveTo>
                  <a:lnTo>
                    <a:pt x="180543" y="309499"/>
                  </a:lnTo>
                  <a:lnTo>
                    <a:pt x="180543" y="335292"/>
                  </a:lnTo>
                  <a:lnTo>
                    <a:pt x="206336" y="335292"/>
                  </a:lnTo>
                  <a:lnTo>
                    <a:pt x="206336" y="309499"/>
                  </a:lnTo>
                  <a:close/>
                </a:path>
                <a:path w="1057909" h="464819">
                  <a:moveTo>
                    <a:pt x="232117" y="77381"/>
                  </a:moveTo>
                  <a:lnTo>
                    <a:pt x="206324" y="77381"/>
                  </a:lnTo>
                  <a:lnTo>
                    <a:pt x="206324" y="103162"/>
                  </a:lnTo>
                  <a:lnTo>
                    <a:pt x="232117" y="103162"/>
                  </a:lnTo>
                  <a:lnTo>
                    <a:pt x="232117" y="77381"/>
                  </a:lnTo>
                  <a:close/>
                </a:path>
                <a:path w="1057909" h="464819">
                  <a:moveTo>
                    <a:pt x="232130" y="335292"/>
                  </a:moveTo>
                  <a:lnTo>
                    <a:pt x="206336" y="335292"/>
                  </a:lnTo>
                  <a:lnTo>
                    <a:pt x="206336" y="361086"/>
                  </a:lnTo>
                  <a:lnTo>
                    <a:pt x="232130" y="361086"/>
                  </a:lnTo>
                  <a:lnTo>
                    <a:pt x="232130" y="335292"/>
                  </a:lnTo>
                  <a:close/>
                </a:path>
                <a:path w="1057909" h="464819">
                  <a:moveTo>
                    <a:pt x="257911" y="232117"/>
                  </a:moveTo>
                  <a:lnTo>
                    <a:pt x="232117" y="232117"/>
                  </a:lnTo>
                  <a:lnTo>
                    <a:pt x="232117" y="206324"/>
                  </a:lnTo>
                  <a:lnTo>
                    <a:pt x="206336" y="206324"/>
                  </a:lnTo>
                  <a:lnTo>
                    <a:pt x="206336" y="232117"/>
                  </a:lnTo>
                  <a:lnTo>
                    <a:pt x="180543" y="232117"/>
                  </a:lnTo>
                  <a:lnTo>
                    <a:pt x="154749" y="232117"/>
                  </a:lnTo>
                  <a:lnTo>
                    <a:pt x="154749" y="257911"/>
                  </a:lnTo>
                  <a:lnTo>
                    <a:pt x="180543" y="257911"/>
                  </a:lnTo>
                  <a:lnTo>
                    <a:pt x="180543" y="283705"/>
                  </a:lnTo>
                  <a:lnTo>
                    <a:pt x="206336" y="283705"/>
                  </a:lnTo>
                  <a:lnTo>
                    <a:pt x="232117" y="283705"/>
                  </a:lnTo>
                  <a:lnTo>
                    <a:pt x="232117" y="257911"/>
                  </a:lnTo>
                  <a:lnTo>
                    <a:pt x="257911" y="257911"/>
                  </a:lnTo>
                  <a:lnTo>
                    <a:pt x="257911" y="232117"/>
                  </a:lnTo>
                  <a:close/>
                </a:path>
                <a:path w="1057909" h="464819">
                  <a:moveTo>
                    <a:pt x="309499" y="51587"/>
                  </a:moveTo>
                  <a:lnTo>
                    <a:pt x="283705" y="51587"/>
                  </a:lnTo>
                  <a:lnTo>
                    <a:pt x="283705" y="77381"/>
                  </a:lnTo>
                  <a:lnTo>
                    <a:pt x="309499" y="77381"/>
                  </a:lnTo>
                  <a:lnTo>
                    <a:pt x="309499" y="51587"/>
                  </a:lnTo>
                  <a:close/>
                </a:path>
                <a:path w="1057909" h="464819">
                  <a:moveTo>
                    <a:pt x="309499" y="0"/>
                  </a:moveTo>
                  <a:lnTo>
                    <a:pt x="283705" y="0"/>
                  </a:lnTo>
                  <a:lnTo>
                    <a:pt x="283705" y="25793"/>
                  </a:lnTo>
                  <a:lnTo>
                    <a:pt x="309499" y="25793"/>
                  </a:lnTo>
                  <a:lnTo>
                    <a:pt x="309499" y="0"/>
                  </a:lnTo>
                  <a:close/>
                </a:path>
                <a:path w="1057909" h="464819">
                  <a:moveTo>
                    <a:pt x="361086" y="257911"/>
                  </a:moveTo>
                  <a:lnTo>
                    <a:pt x="335292" y="257911"/>
                  </a:lnTo>
                  <a:lnTo>
                    <a:pt x="335292" y="283705"/>
                  </a:lnTo>
                  <a:lnTo>
                    <a:pt x="361086" y="283705"/>
                  </a:lnTo>
                  <a:lnTo>
                    <a:pt x="361086" y="257911"/>
                  </a:lnTo>
                  <a:close/>
                </a:path>
                <a:path w="1057909" h="464819">
                  <a:moveTo>
                    <a:pt x="438467" y="283705"/>
                  </a:moveTo>
                  <a:lnTo>
                    <a:pt x="412673" y="283705"/>
                  </a:lnTo>
                  <a:lnTo>
                    <a:pt x="412673" y="309499"/>
                  </a:lnTo>
                  <a:lnTo>
                    <a:pt x="438467" y="309499"/>
                  </a:lnTo>
                  <a:lnTo>
                    <a:pt x="438467" y="283705"/>
                  </a:lnTo>
                  <a:close/>
                </a:path>
                <a:path w="1057909" h="464819">
                  <a:moveTo>
                    <a:pt x="515835" y="309499"/>
                  </a:moveTo>
                  <a:lnTo>
                    <a:pt x="490042" y="309499"/>
                  </a:lnTo>
                  <a:lnTo>
                    <a:pt x="490042" y="335292"/>
                  </a:lnTo>
                  <a:lnTo>
                    <a:pt x="464261" y="335292"/>
                  </a:lnTo>
                  <a:lnTo>
                    <a:pt x="464261" y="309499"/>
                  </a:lnTo>
                  <a:lnTo>
                    <a:pt x="490042" y="309499"/>
                  </a:lnTo>
                  <a:lnTo>
                    <a:pt x="490042" y="283705"/>
                  </a:lnTo>
                  <a:lnTo>
                    <a:pt x="464248" y="283705"/>
                  </a:lnTo>
                  <a:lnTo>
                    <a:pt x="464248" y="309499"/>
                  </a:lnTo>
                  <a:lnTo>
                    <a:pt x="438467" y="309499"/>
                  </a:lnTo>
                  <a:lnTo>
                    <a:pt x="438467" y="335292"/>
                  </a:lnTo>
                  <a:lnTo>
                    <a:pt x="412673" y="335292"/>
                  </a:lnTo>
                  <a:lnTo>
                    <a:pt x="386880" y="335292"/>
                  </a:lnTo>
                  <a:lnTo>
                    <a:pt x="386880" y="283705"/>
                  </a:lnTo>
                  <a:lnTo>
                    <a:pt x="361086" y="283705"/>
                  </a:lnTo>
                  <a:lnTo>
                    <a:pt x="361086" y="361086"/>
                  </a:lnTo>
                  <a:lnTo>
                    <a:pt x="335292" y="361086"/>
                  </a:lnTo>
                  <a:lnTo>
                    <a:pt x="335292" y="335292"/>
                  </a:lnTo>
                  <a:lnTo>
                    <a:pt x="309499" y="335292"/>
                  </a:lnTo>
                  <a:lnTo>
                    <a:pt x="309499" y="257911"/>
                  </a:lnTo>
                  <a:lnTo>
                    <a:pt x="283718" y="257911"/>
                  </a:lnTo>
                  <a:lnTo>
                    <a:pt x="283718" y="309499"/>
                  </a:lnTo>
                  <a:lnTo>
                    <a:pt x="257924" y="309499"/>
                  </a:lnTo>
                  <a:lnTo>
                    <a:pt x="257924" y="283705"/>
                  </a:lnTo>
                  <a:lnTo>
                    <a:pt x="232130" y="283705"/>
                  </a:lnTo>
                  <a:lnTo>
                    <a:pt x="232130" y="335292"/>
                  </a:lnTo>
                  <a:lnTo>
                    <a:pt x="257924" y="335292"/>
                  </a:lnTo>
                  <a:lnTo>
                    <a:pt x="283718" y="335292"/>
                  </a:lnTo>
                  <a:lnTo>
                    <a:pt x="283718" y="386867"/>
                  </a:lnTo>
                  <a:lnTo>
                    <a:pt x="257924" y="386867"/>
                  </a:lnTo>
                  <a:lnTo>
                    <a:pt x="257924" y="361086"/>
                  </a:lnTo>
                  <a:lnTo>
                    <a:pt x="232130" y="361086"/>
                  </a:lnTo>
                  <a:lnTo>
                    <a:pt x="232130" y="412661"/>
                  </a:lnTo>
                  <a:lnTo>
                    <a:pt x="206336" y="412661"/>
                  </a:lnTo>
                  <a:lnTo>
                    <a:pt x="206336" y="464248"/>
                  </a:lnTo>
                  <a:lnTo>
                    <a:pt x="232130" y="464248"/>
                  </a:lnTo>
                  <a:lnTo>
                    <a:pt x="232130" y="438454"/>
                  </a:lnTo>
                  <a:lnTo>
                    <a:pt x="257924" y="438454"/>
                  </a:lnTo>
                  <a:lnTo>
                    <a:pt x="283718" y="438454"/>
                  </a:lnTo>
                  <a:lnTo>
                    <a:pt x="283718" y="412661"/>
                  </a:lnTo>
                  <a:lnTo>
                    <a:pt x="309499" y="412661"/>
                  </a:lnTo>
                  <a:lnTo>
                    <a:pt x="309499" y="386867"/>
                  </a:lnTo>
                  <a:lnTo>
                    <a:pt x="335292" y="386867"/>
                  </a:lnTo>
                  <a:lnTo>
                    <a:pt x="361086" y="386867"/>
                  </a:lnTo>
                  <a:lnTo>
                    <a:pt x="386880" y="386867"/>
                  </a:lnTo>
                  <a:lnTo>
                    <a:pt x="386880" y="412661"/>
                  </a:lnTo>
                  <a:lnTo>
                    <a:pt x="412673" y="412661"/>
                  </a:lnTo>
                  <a:lnTo>
                    <a:pt x="412673" y="361086"/>
                  </a:lnTo>
                  <a:lnTo>
                    <a:pt x="438467" y="361086"/>
                  </a:lnTo>
                  <a:lnTo>
                    <a:pt x="464261" y="361086"/>
                  </a:lnTo>
                  <a:lnTo>
                    <a:pt x="464261" y="386867"/>
                  </a:lnTo>
                  <a:lnTo>
                    <a:pt x="490042" y="386867"/>
                  </a:lnTo>
                  <a:lnTo>
                    <a:pt x="490042" y="361086"/>
                  </a:lnTo>
                  <a:lnTo>
                    <a:pt x="515835" y="361086"/>
                  </a:lnTo>
                  <a:lnTo>
                    <a:pt x="515835" y="309499"/>
                  </a:lnTo>
                  <a:close/>
                </a:path>
                <a:path w="1057909" h="464819">
                  <a:moveTo>
                    <a:pt x="567423" y="335292"/>
                  </a:moveTo>
                  <a:lnTo>
                    <a:pt x="541629" y="335292"/>
                  </a:lnTo>
                  <a:lnTo>
                    <a:pt x="541629" y="386880"/>
                  </a:lnTo>
                  <a:lnTo>
                    <a:pt x="567423" y="386880"/>
                  </a:lnTo>
                  <a:lnTo>
                    <a:pt x="567423" y="335292"/>
                  </a:lnTo>
                  <a:close/>
                </a:path>
                <a:path w="1057909" h="464819">
                  <a:moveTo>
                    <a:pt x="670585" y="361086"/>
                  </a:moveTo>
                  <a:lnTo>
                    <a:pt x="644791" y="361086"/>
                  </a:lnTo>
                  <a:lnTo>
                    <a:pt x="644791" y="309511"/>
                  </a:lnTo>
                  <a:lnTo>
                    <a:pt x="619010" y="309511"/>
                  </a:lnTo>
                  <a:lnTo>
                    <a:pt x="619010" y="335292"/>
                  </a:lnTo>
                  <a:lnTo>
                    <a:pt x="593217" y="335292"/>
                  </a:lnTo>
                  <a:lnTo>
                    <a:pt x="593217" y="386880"/>
                  </a:lnTo>
                  <a:lnTo>
                    <a:pt x="567423" y="386880"/>
                  </a:lnTo>
                  <a:lnTo>
                    <a:pt x="567423" y="412673"/>
                  </a:lnTo>
                  <a:lnTo>
                    <a:pt x="593217" y="412673"/>
                  </a:lnTo>
                  <a:lnTo>
                    <a:pt x="619010" y="412673"/>
                  </a:lnTo>
                  <a:lnTo>
                    <a:pt x="644791" y="412673"/>
                  </a:lnTo>
                  <a:lnTo>
                    <a:pt x="644791" y="386880"/>
                  </a:lnTo>
                  <a:lnTo>
                    <a:pt x="670585" y="386880"/>
                  </a:lnTo>
                  <a:lnTo>
                    <a:pt x="670585" y="361086"/>
                  </a:lnTo>
                  <a:close/>
                </a:path>
                <a:path w="1057909" h="464819">
                  <a:moveTo>
                    <a:pt x="773760" y="128968"/>
                  </a:moveTo>
                  <a:lnTo>
                    <a:pt x="747966" y="128968"/>
                  </a:lnTo>
                  <a:lnTo>
                    <a:pt x="722172" y="128968"/>
                  </a:lnTo>
                  <a:lnTo>
                    <a:pt x="722172" y="103162"/>
                  </a:lnTo>
                  <a:lnTo>
                    <a:pt x="696379" y="103162"/>
                  </a:lnTo>
                  <a:lnTo>
                    <a:pt x="696379" y="77381"/>
                  </a:lnTo>
                  <a:lnTo>
                    <a:pt x="670585" y="77381"/>
                  </a:lnTo>
                  <a:lnTo>
                    <a:pt x="670585" y="51587"/>
                  </a:lnTo>
                  <a:lnTo>
                    <a:pt x="644804" y="51587"/>
                  </a:lnTo>
                  <a:lnTo>
                    <a:pt x="644804" y="25793"/>
                  </a:lnTo>
                  <a:lnTo>
                    <a:pt x="619010" y="25793"/>
                  </a:lnTo>
                  <a:lnTo>
                    <a:pt x="619010" y="51587"/>
                  </a:lnTo>
                  <a:lnTo>
                    <a:pt x="593217" y="51587"/>
                  </a:lnTo>
                  <a:lnTo>
                    <a:pt x="593217" y="77381"/>
                  </a:lnTo>
                  <a:lnTo>
                    <a:pt x="619010" y="77381"/>
                  </a:lnTo>
                  <a:lnTo>
                    <a:pt x="644804" y="77381"/>
                  </a:lnTo>
                  <a:lnTo>
                    <a:pt x="644804" y="154749"/>
                  </a:lnTo>
                  <a:lnTo>
                    <a:pt x="670585" y="154749"/>
                  </a:lnTo>
                  <a:lnTo>
                    <a:pt x="670585" y="206336"/>
                  </a:lnTo>
                  <a:lnTo>
                    <a:pt x="696379" y="206336"/>
                  </a:lnTo>
                  <a:lnTo>
                    <a:pt x="696379" y="232130"/>
                  </a:lnTo>
                  <a:lnTo>
                    <a:pt x="670585" y="232130"/>
                  </a:lnTo>
                  <a:lnTo>
                    <a:pt x="670585" y="206336"/>
                  </a:lnTo>
                  <a:lnTo>
                    <a:pt x="644804" y="206336"/>
                  </a:lnTo>
                  <a:lnTo>
                    <a:pt x="619010" y="206336"/>
                  </a:lnTo>
                  <a:lnTo>
                    <a:pt x="619010" y="257911"/>
                  </a:lnTo>
                  <a:lnTo>
                    <a:pt x="593217" y="257911"/>
                  </a:lnTo>
                  <a:lnTo>
                    <a:pt x="567423" y="257911"/>
                  </a:lnTo>
                  <a:lnTo>
                    <a:pt x="541629" y="257911"/>
                  </a:lnTo>
                  <a:lnTo>
                    <a:pt x="515835" y="257911"/>
                  </a:lnTo>
                  <a:lnTo>
                    <a:pt x="515835" y="309499"/>
                  </a:lnTo>
                  <a:lnTo>
                    <a:pt x="541629" y="309499"/>
                  </a:lnTo>
                  <a:lnTo>
                    <a:pt x="541629" y="283705"/>
                  </a:lnTo>
                  <a:lnTo>
                    <a:pt x="567423" y="283705"/>
                  </a:lnTo>
                  <a:lnTo>
                    <a:pt x="567423" y="335280"/>
                  </a:lnTo>
                  <a:lnTo>
                    <a:pt x="593217" y="335280"/>
                  </a:lnTo>
                  <a:lnTo>
                    <a:pt x="593217" y="309499"/>
                  </a:lnTo>
                  <a:lnTo>
                    <a:pt x="619010" y="309499"/>
                  </a:lnTo>
                  <a:lnTo>
                    <a:pt x="619010" y="257924"/>
                  </a:lnTo>
                  <a:lnTo>
                    <a:pt x="644804" y="257924"/>
                  </a:lnTo>
                  <a:lnTo>
                    <a:pt x="644804" y="309511"/>
                  </a:lnTo>
                  <a:lnTo>
                    <a:pt x="670585" y="309511"/>
                  </a:lnTo>
                  <a:lnTo>
                    <a:pt x="670585" y="335292"/>
                  </a:lnTo>
                  <a:lnTo>
                    <a:pt x="696379" y="335292"/>
                  </a:lnTo>
                  <a:lnTo>
                    <a:pt x="696379" y="309499"/>
                  </a:lnTo>
                  <a:lnTo>
                    <a:pt x="670585" y="309499"/>
                  </a:lnTo>
                  <a:lnTo>
                    <a:pt x="670585" y="283705"/>
                  </a:lnTo>
                  <a:lnTo>
                    <a:pt x="696379" y="283705"/>
                  </a:lnTo>
                  <a:lnTo>
                    <a:pt x="696379" y="257924"/>
                  </a:lnTo>
                  <a:lnTo>
                    <a:pt x="722172" y="257924"/>
                  </a:lnTo>
                  <a:lnTo>
                    <a:pt x="722172" y="283705"/>
                  </a:lnTo>
                  <a:lnTo>
                    <a:pt x="747966" y="283705"/>
                  </a:lnTo>
                  <a:lnTo>
                    <a:pt x="747966" y="180543"/>
                  </a:lnTo>
                  <a:lnTo>
                    <a:pt x="773760" y="180543"/>
                  </a:lnTo>
                  <a:lnTo>
                    <a:pt x="773760" y="128968"/>
                  </a:lnTo>
                  <a:close/>
                </a:path>
                <a:path w="1057909" h="464819">
                  <a:moveTo>
                    <a:pt x="799553" y="206336"/>
                  </a:moveTo>
                  <a:lnTo>
                    <a:pt x="773760" y="206336"/>
                  </a:lnTo>
                  <a:lnTo>
                    <a:pt x="773760" y="232130"/>
                  </a:lnTo>
                  <a:lnTo>
                    <a:pt x="799553" y="232130"/>
                  </a:lnTo>
                  <a:lnTo>
                    <a:pt x="799553" y="206336"/>
                  </a:lnTo>
                  <a:close/>
                </a:path>
                <a:path w="1057909" h="464819">
                  <a:moveTo>
                    <a:pt x="902716" y="361086"/>
                  </a:moveTo>
                  <a:lnTo>
                    <a:pt x="876922" y="361086"/>
                  </a:lnTo>
                  <a:lnTo>
                    <a:pt x="876922" y="386880"/>
                  </a:lnTo>
                  <a:lnTo>
                    <a:pt x="902716" y="386880"/>
                  </a:lnTo>
                  <a:lnTo>
                    <a:pt x="902716" y="361086"/>
                  </a:lnTo>
                  <a:close/>
                </a:path>
                <a:path w="1057909" h="464819">
                  <a:moveTo>
                    <a:pt x="902716" y="257911"/>
                  </a:moveTo>
                  <a:lnTo>
                    <a:pt x="876922" y="257911"/>
                  </a:lnTo>
                  <a:lnTo>
                    <a:pt x="876922" y="283705"/>
                  </a:lnTo>
                  <a:lnTo>
                    <a:pt x="902716" y="283705"/>
                  </a:lnTo>
                  <a:lnTo>
                    <a:pt x="902716" y="257911"/>
                  </a:lnTo>
                  <a:close/>
                </a:path>
                <a:path w="1057909" h="464819">
                  <a:moveTo>
                    <a:pt x="1057465" y="154749"/>
                  </a:moveTo>
                  <a:lnTo>
                    <a:pt x="1031671" y="154749"/>
                  </a:lnTo>
                  <a:lnTo>
                    <a:pt x="1005878" y="154749"/>
                  </a:lnTo>
                  <a:lnTo>
                    <a:pt x="1005878" y="180543"/>
                  </a:lnTo>
                  <a:lnTo>
                    <a:pt x="1031671" y="180543"/>
                  </a:lnTo>
                  <a:lnTo>
                    <a:pt x="1031671" y="257911"/>
                  </a:lnTo>
                  <a:lnTo>
                    <a:pt x="1005878" y="257911"/>
                  </a:lnTo>
                  <a:lnTo>
                    <a:pt x="980097" y="257911"/>
                  </a:lnTo>
                  <a:lnTo>
                    <a:pt x="980097" y="232130"/>
                  </a:lnTo>
                  <a:lnTo>
                    <a:pt x="1005890" y="232130"/>
                  </a:lnTo>
                  <a:lnTo>
                    <a:pt x="1005890" y="206336"/>
                  </a:lnTo>
                  <a:lnTo>
                    <a:pt x="980097" y="206336"/>
                  </a:lnTo>
                  <a:lnTo>
                    <a:pt x="980097" y="232117"/>
                  </a:lnTo>
                  <a:lnTo>
                    <a:pt x="954303" y="232117"/>
                  </a:lnTo>
                  <a:lnTo>
                    <a:pt x="954303" y="257911"/>
                  </a:lnTo>
                  <a:lnTo>
                    <a:pt x="928509" y="257911"/>
                  </a:lnTo>
                  <a:lnTo>
                    <a:pt x="928509" y="283705"/>
                  </a:lnTo>
                  <a:lnTo>
                    <a:pt x="954303" y="283705"/>
                  </a:lnTo>
                  <a:lnTo>
                    <a:pt x="954303" y="309499"/>
                  </a:lnTo>
                  <a:lnTo>
                    <a:pt x="928509" y="309499"/>
                  </a:lnTo>
                  <a:lnTo>
                    <a:pt x="928509" y="361086"/>
                  </a:lnTo>
                  <a:lnTo>
                    <a:pt x="954303" y="361086"/>
                  </a:lnTo>
                  <a:lnTo>
                    <a:pt x="954303" y="335292"/>
                  </a:lnTo>
                  <a:lnTo>
                    <a:pt x="980097" y="335292"/>
                  </a:lnTo>
                  <a:lnTo>
                    <a:pt x="980097" y="283705"/>
                  </a:lnTo>
                  <a:lnTo>
                    <a:pt x="1005878" y="283705"/>
                  </a:lnTo>
                  <a:lnTo>
                    <a:pt x="1031671" y="283705"/>
                  </a:lnTo>
                  <a:lnTo>
                    <a:pt x="1057465" y="283705"/>
                  </a:lnTo>
                  <a:lnTo>
                    <a:pt x="1057465" y="15474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604617" y="1701413"/>
              <a:ext cx="851535" cy="516255"/>
            </a:xfrm>
            <a:custGeom>
              <a:avLst/>
              <a:gdLst/>
              <a:ahLst/>
              <a:cxnLst/>
              <a:rect l="l" t="t" r="r" b="b"/>
              <a:pathLst>
                <a:path w="851534" h="516255">
                  <a:moveTo>
                    <a:pt x="77381" y="206336"/>
                  </a:moveTo>
                  <a:lnTo>
                    <a:pt x="51587" y="206336"/>
                  </a:lnTo>
                  <a:lnTo>
                    <a:pt x="51587" y="232130"/>
                  </a:lnTo>
                  <a:lnTo>
                    <a:pt x="77381" y="232130"/>
                  </a:lnTo>
                  <a:lnTo>
                    <a:pt x="77381" y="206336"/>
                  </a:lnTo>
                  <a:close/>
                </a:path>
                <a:path w="851534" h="516255">
                  <a:moveTo>
                    <a:pt x="77381" y="154749"/>
                  </a:moveTo>
                  <a:lnTo>
                    <a:pt x="51587" y="154749"/>
                  </a:lnTo>
                  <a:lnTo>
                    <a:pt x="51587" y="180543"/>
                  </a:lnTo>
                  <a:lnTo>
                    <a:pt x="77381" y="180543"/>
                  </a:lnTo>
                  <a:lnTo>
                    <a:pt x="77381" y="154749"/>
                  </a:lnTo>
                  <a:close/>
                </a:path>
                <a:path w="851534" h="516255">
                  <a:moveTo>
                    <a:pt x="128955" y="412673"/>
                  </a:moveTo>
                  <a:lnTo>
                    <a:pt x="103162" y="412673"/>
                  </a:lnTo>
                  <a:lnTo>
                    <a:pt x="103162" y="438467"/>
                  </a:lnTo>
                  <a:lnTo>
                    <a:pt x="128955" y="438467"/>
                  </a:lnTo>
                  <a:lnTo>
                    <a:pt x="128955" y="412673"/>
                  </a:lnTo>
                  <a:close/>
                </a:path>
                <a:path w="851534" h="516255">
                  <a:moveTo>
                    <a:pt x="154736" y="490054"/>
                  </a:moveTo>
                  <a:lnTo>
                    <a:pt x="128955" y="490054"/>
                  </a:lnTo>
                  <a:lnTo>
                    <a:pt x="128955" y="464261"/>
                  </a:lnTo>
                  <a:lnTo>
                    <a:pt x="103162" y="464261"/>
                  </a:lnTo>
                  <a:lnTo>
                    <a:pt x="103162" y="438480"/>
                  </a:lnTo>
                  <a:lnTo>
                    <a:pt x="77368" y="438480"/>
                  </a:lnTo>
                  <a:lnTo>
                    <a:pt x="77368" y="490054"/>
                  </a:lnTo>
                  <a:lnTo>
                    <a:pt x="51574" y="490054"/>
                  </a:lnTo>
                  <a:lnTo>
                    <a:pt x="51574" y="515848"/>
                  </a:lnTo>
                  <a:lnTo>
                    <a:pt x="77368" y="515848"/>
                  </a:lnTo>
                  <a:lnTo>
                    <a:pt x="103162" y="515848"/>
                  </a:lnTo>
                  <a:lnTo>
                    <a:pt x="128955" y="515848"/>
                  </a:lnTo>
                  <a:lnTo>
                    <a:pt x="154736" y="515848"/>
                  </a:lnTo>
                  <a:lnTo>
                    <a:pt x="154736" y="490054"/>
                  </a:lnTo>
                  <a:close/>
                </a:path>
                <a:path w="851534" h="516255">
                  <a:moveTo>
                    <a:pt x="154749" y="206336"/>
                  </a:moveTo>
                  <a:lnTo>
                    <a:pt x="128955" y="206336"/>
                  </a:lnTo>
                  <a:lnTo>
                    <a:pt x="128955" y="232130"/>
                  </a:lnTo>
                  <a:lnTo>
                    <a:pt x="154749" y="232130"/>
                  </a:lnTo>
                  <a:lnTo>
                    <a:pt x="154749" y="206336"/>
                  </a:lnTo>
                  <a:close/>
                </a:path>
                <a:path w="851534" h="516255">
                  <a:moveTo>
                    <a:pt x="180543" y="464261"/>
                  </a:moveTo>
                  <a:lnTo>
                    <a:pt x="154749" y="464261"/>
                  </a:lnTo>
                  <a:lnTo>
                    <a:pt x="154749" y="490054"/>
                  </a:lnTo>
                  <a:lnTo>
                    <a:pt x="180543" y="490054"/>
                  </a:lnTo>
                  <a:lnTo>
                    <a:pt x="180543" y="464261"/>
                  </a:lnTo>
                  <a:close/>
                </a:path>
                <a:path w="851534" h="516255">
                  <a:moveTo>
                    <a:pt x="180543" y="386880"/>
                  </a:moveTo>
                  <a:lnTo>
                    <a:pt x="154749" y="386880"/>
                  </a:lnTo>
                  <a:lnTo>
                    <a:pt x="154749" y="438467"/>
                  </a:lnTo>
                  <a:lnTo>
                    <a:pt x="180543" y="438467"/>
                  </a:lnTo>
                  <a:lnTo>
                    <a:pt x="180543" y="386880"/>
                  </a:lnTo>
                  <a:close/>
                </a:path>
                <a:path w="851534" h="516255">
                  <a:moveTo>
                    <a:pt x="206336" y="438467"/>
                  </a:moveTo>
                  <a:lnTo>
                    <a:pt x="180543" y="438467"/>
                  </a:lnTo>
                  <a:lnTo>
                    <a:pt x="180543" y="464261"/>
                  </a:lnTo>
                  <a:lnTo>
                    <a:pt x="206336" y="464261"/>
                  </a:lnTo>
                  <a:lnTo>
                    <a:pt x="206336" y="438467"/>
                  </a:lnTo>
                  <a:close/>
                </a:path>
                <a:path w="851534" h="516255">
                  <a:moveTo>
                    <a:pt x="257911" y="438467"/>
                  </a:moveTo>
                  <a:lnTo>
                    <a:pt x="232117" y="438467"/>
                  </a:lnTo>
                  <a:lnTo>
                    <a:pt x="232117" y="464261"/>
                  </a:lnTo>
                  <a:lnTo>
                    <a:pt x="206336" y="464261"/>
                  </a:lnTo>
                  <a:lnTo>
                    <a:pt x="206336" y="515848"/>
                  </a:lnTo>
                  <a:lnTo>
                    <a:pt x="232130" y="515848"/>
                  </a:lnTo>
                  <a:lnTo>
                    <a:pt x="232130" y="464261"/>
                  </a:lnTo>
                  <a:lnTo>
                    <a:pt x="257911" y="464261"/>
                  </a:lnTo>
                  <a:lnTo>
                    <a:pt x="257911" y="438467"/>
                  </a:lnTo>
                  <a:close/>
                </a:path>
                <a:path w="851534" h="516255">
                  <a:moveTo>
                    <a:pt x="283705" y="490054"/>
                  </a:moveTo>
                  <a:lnTo>
                    <a:pt x="257911" y="490054"/>
                  </a:lnTo>
                  <a:lnTo>
                    <a:pt x="257911" y="515848"/>
                  </a:lnTo>
                  <a:lnTo>
                    <a:pt x="283705" y="515848"/>
                  </a:lnTo>
                  <a:lnTo>
                    <a:pt x="283705" y="490054"/>
                  </a:lnTo>
                  <a:close/>
                </a:path>
                <a:path w="851534" h="516255">
                  <a:moveTo>
                    <a:pt x="335292" y="438467"/>
                  </a:moveTo>
                  <a:lnTo>
                    <a:pt x="309499" y="438467"/>
                  </a:lnTo>
                  <a:lnTo>
                    <a:pt x="309499" y="386880"/>
                  </a:lnTo>
                  <a:lnTo>
                    <a:pt x="283705" y="386880"/>
                  </a:lnTo>
                  <a:lnTo>
                    <a:pt x="283705" y="361086"/>
                  </a:lnTo>
                  <a:lnTo>
                    <a:pt x="309499" y="361086"/>
                  </a:lnTo>
                  <a:lnTo>
                    <a:pt x="309499" y="309499"/>
                  </a:lnTo>
                  <a:lnTo>
                    <a:pt x="283705" y="309499"/>
                  </a:lnTo>
                  <a:lnTo>
                    <a:pt x="283705" y="335292"/>
                  </a:lnTo>
                  <a:lnTo>
                    <a:pt x="257924" y="335292"/>
                  </a:lnTo>
                  <a:lnTo>
                    <a:pt x="257924" y="309499"/>
                  </a:lnTo>
                  <a:lnTo>
                    <a:pt x="232130" y="309499"/>
                  </a:lnTo>
                  <a:lnTo>
                    <a:pt x="206336" y="309499"/>
                  </a:lnTo>
                  <a:lnTo>
                    <a:pt x="206336" y="361086"/>
                  </a:lnTo>
                  <a:lnTo>
                    <a:pt x="180543" y="361086"/>
                  </a:lnTo>
                  <a:lnTo>
                    <a:pt x="180543" y="309511"/>
                  </a:lnTo>
                  <a:lnTo>
                    <a:pt x="154749" y="309511"/>
                  </a:lnTo>
                  <a:lnTo>
                    <a:pt x="154749" y="335305"/>
                  </a:lnTo>
                  <a:lnTo>
                    <a:pt x="128955" y="335305"/>
                  </a:lnTo>
                  <a:lnTo>
                    <a:pt x="128955" y="361086"/>
                  </a:lnTo>
                  <a:lnTo>
                    <a:pt x="103162" y="361086"/>
                  </a:lnTo>
                  <a:lnTo>
                    <a:pt x="103162" y="335292"/>
                  </a:lnTo>
                  <a:lnTo>
                    <a:pt x="77381" y="335292"/>
                  </a:lnTo>
                  <a:lnTo>
                    <a:pt x="77381" y="386880"/>
                  </a:lnTo>
                  <a:lnTo>
                    <a:pt x="51587" y="386880"/>
                  </a:lnTo>
                  <a:lnTo>
                    <a:pt x="25793" y="386880"/>
                  </a:lnTo>
                  <a:lnTo>
                    <a:pt x="0" y="386880"/>
                  </a:lnTo>
                  <a:lnTo>
                    <a:pt x="0" y="438467"/>
                  </a:lnTo>
                  <a:lnTo>
                    <a:pt x="25793" y="438467"/>
                  </a:lnTo>
                  <a:lnTo>
                    <a:pt x="25793" y="412673"/>
                  </a:lnTo>
                  <a:lnTo>
                    <a:pt x="51587" y="412673"/>
                  </a:lnTo>
                  <a:lnTo>
                    <a:pt x="77381" y="412673"/>
                  </a:lnTo>
                  <a:lnTo>
                    <a:pt x="103162" y="412673"/>
                  </a:lnTo>
                  <a:lnTo>
                    <a:pt x="103162" y="386880"/>
                  </a:lnTo>
                  <a:lnTo>
                    <a:pt x="128955" y="386880"/>
                  </a:lnTo>
                  <a:lnTo>
                    <a:pt x="128955" y="361099"/>
                  </a:lnTo>
                  <a:lnTo>
                    <a:pt x="154749" y="361099"/>
                  </a:lnTo>
                  <a:lnTo>
                    <a:pt x="180543" y="361099"/>
                  </a:lnTo>
                  <a:lnTo>
                    <a:pt x="180543" y="386880"/>
                  </a:lnTo>
                  <a:lnTo>
                    <a:pt x="206336" y="386880"/>
                  </a:lnTo>
                  <a:lnTo>
                    <a:pt x="232130" y="386880"/>
                  </a:lnTo>
                  <a:lnTo>
                    <a:pt x="232130" y="412673"/>
                  </a:lnTo>
                  <a:lnTo>
                    <a:pt x="257924" y="412673"/>
                  </a:lnTo>
                  <a:lnTo>
                    <a:pt x="257924" y="438467"/>
                  </a:lnTo>
                  <a:lnTo>
                    <a:pt x="283705" y="438467"/>
                  </a:lnTo>
                  <a:lnTo>
                    <a:pt x="283705" y="464261"/>
                  </a:lnTo>
                  <a:lnTo>
                    <a:pt x="309499" y="464261"/>
                  </a:lnTo>
                  <a:lnTo>
                    <a:pt x="335292" y="464261"/>
                  </a:lnTo>
                  <a:lnTo>
                    <a:pt x="335292" y="438467"/>
                  </a:lnTo>
                  <a:close/>
                </a:path>
                <a:path w="851534" h="516255">
                  <a:moveTo>
                    <a:pt x="361086" y="464261"/>
                  </a:moveTo>
                  <a:lnTo>
                    <a:pt x="335292" y="464261"/>
                  </a:lnTo>
                  <a:lnTo>
                    <a:pt x="335292" y="490054"/>
                  </a:lnTo>
                  <a:lnTo>
                    <a:pt x="309499" y="490054"/>
                  </a:lnTo>
                  <a:lnTo>
                    <a:pt x="309499" y="515848"/>
                  </a:lnTo>
                  <a:lnTo>
                    <a:pt x="335292" y="515848"/>
                  </a:lnTo>
                  <a:lnTo>
                    <a:pt x="361086" y="515848"/>
                  </a:lnTo>
                  <a:lnTo>
                    <a:pt x="361086" y="464261"/>
                  </a:lnTo>
                  <a:close/>
                </a:path>
                <a:path w="851534" h="516255">
                  <a:moveTo>
                    <a:pt x="438454" y="335292"/>
                  </a:moveTo>
                  <a:lnTo>
                    <a:pt x="412673" y="335292"/>
                  </a:lnTo>
                  <a:lnTo>
                    <a:pt x="412673" y="361086"/>
                  </a:lnTo>
                  <a:lnTo>
                    <a:pt x="386880" y="361086"/>
                  </a:lnTo>
                  <a:lnTo>
                    <a:pt x="386880" y="386880"/>
                  </a:lnTo>
                  <a:lnTo>
                    <a:pt x="361086" y="386880"/>
                  </a:lnTo>
                  <a:lnTo>
                    <a:pt x="361086" y="361086"/>
                  </a:lnTo>
                  <a:lnTo>
                    <a:pt x="386880" y="361086"/>
                  </a:lnTo>
                  <a:lnTo>
                    <a:pt x="386880" y="335292"/>
                  </a:lnTo>
                  <a:lnTo>
                    <a:pt x="361086" y="335292"/>
                  </a:lnTo>
                  <a:lnTo>
                    <a:pt x="335292" y="335292"/>
                  </a:lnTo>
                  <a:lnTo>
                    <a:pt x="335292" y="361086"/>
                  </a:lnTo>
                  <a:lnTo>
                    <a:pt x="309499" y="361086"/>
                  </a:lnTo>
                  <a:lnTo>
                    <a:pt x="309499" y="386880"/>
                  </a:lnTo>
                  <a:lnTo>
                    <a:pt x="335292" y="386880"/>
                  </a:lnTo>
                  <a:lnTo>
                    <a:pt x="335292" y="438467"/>
                  </a:lnTo>
                  <a:lnTo>
                    <a:pt x="361086" y="438467"/>
                  </a:lnTo>
                  <a:lnTo>
                    <a:pt x="361086" y="412673"/>
                  </a:lnTo>
                  <a:lnTo>
                    <a:pt x="386880" y="412673"/>
                  </a:lnTo>
                  <a:lnTo>
                    <a:pt x="412673" y="412673"/>
                  </a:lnTo>
                  <a:lnTo>
                    <a:pt x="412673" y="386880"/>
                  </a:lnTo>
                  <a:lnTo>
                    <a:pt x="438454" y="386880"/>
                  </a:lnTo>
                  <a:lnTo>
                    <a:pt x="438454" y="335292"/>
                  </a:lnTo>
                  <a:close/>
                </a:path>
                <a:path w="851534" h="516255">
                  <a:moveTo>
                    <a:pt x="464248" y="309499"/>
                  </a:moveTo>
                  <a:lnTo>
                    <a:pt x="438454" y="309499"/>
                  </a:lnTo>
                  <a:lnTo>
                    <a:pt x="438454" y="335292"/>
                  </a:lnTo>
                  <a:lnTo>
                    <a:pt x="464248" y="335292"/>
                  </a:lnTo>
                  <a:lnTo>
                    <a:pt x="464248" y="309499"/>
                  </a:lnTo>
                  <a:close/>
                </a:path>
                <a:path w="851534" h="516255">
                  <a:moveTo>
                    <a:pt x="567423" y="283705"/>
                  </a:moveTo>
                  <a:lnTo>
                    <a:pt x="541629" y="283705"/>
                  </a:lnTo>
                  <a:lnTo>
                    <a:pt x="541629" y="232130"/>
                  </a:lnTo>
                  <a:lnTo>
                    <a:pt x="515835" y="232130"/>
                  </a:lnTo>
                  <a:lnTo>
                    <a:pt x="515835" y="257924"/>
                  </a:lnTo>
                  <a:lnTo>
                    <a:pt x="490042" y="257924"/>
                  </a:lnTo>
                  <a:lnTo>
                    <a:pt x="490042" y="283705"/>
                  </a:lnTo>
                  <a:lnTo>
                    <a:pt x="515835" y="283705"/>
                  </a:lnTo>
                  <a:lnTo>
                    <a:pt x="515835" y="309499"/>
                  </a:lnTo>
                  <a:lnTo>
                    <a:pt x="490042" y="309499"/>
                  </a:lnTo>
                  <a:lnTo>
                    <a:pt x="490042" y="361086"/>
                  </a:lnTo>
                  <a:lnTo>
                    <a:pt x="515835" y="361086"/>
                  </a:lnTo>
                  <a:lnTo>
                    <a:pt x="515835" y="335292"/>
                  </a:lnTo>
                  <a:lnTo>
                    <a:pt x="541629" y="335292"/>
                  </a:lnTo>
                  <a:lnTo>
                    <a:pt x="541629" y="309499"/>
                  </a:lnTo>
                  <a:lnTo>
                    <a:pt x="567423" y="309499"/>
                  </a:lnTo>
                  <a:lnTo>
                    <a:pt x="567423" y="283705"/>
                  </a:lnTo>
                  <a:close/>
                </a:path>
                <a:path w="851534" h="516255">
                  <a:moveTo>
                    <a:pt x="670585" y="0"/>
                  </a:moveTo>
                  <a:lnTo>
                    <a:pt x="644791" y="0"/>
                  </a:lnTo>
                  <a:lnTo>
                    <a:pt x="644791" y="25793"/>
                  </a:lnTo>
                  <a:lnTo>
                    <a:pt x="618998" y="25793"/>
                  </a:lnTo>
                  <a:lnTo>
                    <a:pt x="618998" y="77381"/>
                  </a:lnTo>
                  <a:lnTo>
                    <a:pt x="593217" y="77381"/>
                  </a:lnTo>
                  <a:lnTo>
                    <a:pt x="593217" y="103174"/>
                  </a:lnTo>
                  <a:lnTo>
                    <a:pt x="618998" y="103174"/>
                  </a:lnTo>
                  <a:lnTo>
                    <a:pt x="618998" y="128955"/>
                  </a:lnTo>
                  <a:lnTo>
                    <a:pt x="593217" y="128955"/>
                  </a:lnTo>
                  <a:lnTo>
                    <a:pt x="593217" y="154749"/>
                  </a:lnTo>
                  <a:lnTo>
                    <a:pt x="567423" y="154749"/>
                  </a:lnTo>
                  <a:lnTo>
                    <a:pt x="567423" y="206336"/>
                  </a:lnTo>
                  <a:lnTo>
                    <a:pt x="541629" y="206336"/>
                  </a:lnTo>
                  <a:lnTo>
                    <a:pt x="541629" y="232130"/>
                  </a:lnTo>
                  <a:lnTo>
                    <a:pt x="567423" y="232130"/>
                  </a:lnTo>
                  <a:lnTo>
                    <a:pt x="567423" y="257924"/>
                  </a:lnTo>
                  <a:lnTo>
                    <a:pt x="593217" y="257924"/>
                  </a:lnTo>
                  <a:lnTo>
                    <a:pt x="593217" y="309499"/>
                  </a:lnTo>
                  <a:lnTo>
                    <a:pt x="567423" y="309499"/>
                  </a:lnTo>
                  <a:lnTo>
                    <a:pt x="567423" y="335305"/>
                  </a:lnTo>
                  <a:lnTo>
                    <a:pt x="541629" y="335305"/>
                  </a:lnTo>
                  <a:lnTo>
                    <a:pt x="541629" y="361086"/>
                  </a:lnTo>
                  <a:lnTo>
                    <a:pt x="515835" y="361086"/>
                  </a:lnTo>
                  <a:lnTo>
                    <a:pt x="515835" y="412673"/>
                  </a:lnTo>
                  <a:lnTo>
                    <a:pt x="490042" y="412673"/>
                  </a:lnTo>
                  <a:lnTo>
                    <a:pt x="490042" y="490042"/>
                  </a:lnTo>
                  <a:lnTo>
                    <a:pt x="515835" y="490042"/>
                  </a:lnTo>
                  <a:lnTo>
                    <a:pt x="515835" y="464261"/>
                  </a:lnTo>
                  <a:lnTo>
                    <a:pt x="541629" y="464261"/>
                  </a:lnTo>
                  <a:lnTo>
                    <a:pt x="567423" y="464261"/>
                  </a:lnTo>
                  <a:lnTo>
                    <a:pt x="593217" y="464261"/>
                  </a:lnTo>
                  <a:lnTo>
                    <a:pt x="593217" y="438467"/>
                  </a:lnTo>
                  <a:lnTo>
                    <a:pt x="567423" y="438467"/>
                  </a:lnTo>
                  <a:lnTo>
                    <a:pt x="541629" y="438467"/>
                  </a:lnTo>
                  <a:lnTo>
                    <a:pt x="541629" y="412673"/>
                  </a:lnTo>
                  <a:lnTo>
                    <a:pt x="567423" y="412673"/>
                  </a:lnTo>
                  <a:lnTo>
                    <a:pt x="593217" y="412673"/>
                  </a:lnTo>
                  <a:lnTo>
                    <a:pt x="618998" y="412673"/>
                  </a:lnTo>
                  <a:lnTo>
                    <a:pt x="618998" y="361086"/>
                  </a:lnTo>
                  <a:lnTo>
                    <a:pt x="593217" y="361086"/>
                  </a:lnTo>
                  <a:lnTo>
                    <a:pt x="593217" y="386880"/>
                  </a:lnTo>
                  <a:lnTo>
                    <a:pt x="567423" y="386880"/>
                  </a:lnTo>
                  <a:lnTo>
                    <a:pt x="567423" y="361086"/>
                  </a:lnTo>
                  <a:lnTo>
                    <a:pt x="593217" y="361086"/>
                  </a:lnTo>
                  <a:lnTo>
                    <a:pt x="593217" y="335305"/>
                  </a:lnTo>
                  <a:lnTo>
                    <a:pt x="618998" y="335305"/>
                  </a:lnTo>
                  <a:lnTo>
                    <a:pt x="618998" y="257924"/>
                  </a:lnTo>
                  <a:lnTo>
                    <a:pt x="644791" y="257924"/>
                  </a:lnTo>
                  <a:lnTo>
                    <a:pt x="670585" y="257924"/>
                  </a:lnTo>
                  <a:lnTo>
                    <a:pt x="670585" y="206336"/>
                  </a:lnTo>
                  <a:lnTo>
                    <a:pt x="644791" y="206336"/>
                  </a:lnTo>
                  <a:lnTo>
                    <a:pt x="644791" y="180543"/>
                  </a:lnTo>
                  <a:lnTo>
                    <a:pt x="618998" y="180543"/>
                  </a:lnTo>
                  <a:lnTo>
                    <a:pt x="618998" y="154749"/>
                  </a:lnTo>
                  <a:lnTo>
                    <a:pt x="644791" y="154749"/>
                  </a:lnTo>
                  <a:lnTo>
                    <a:pt x="670585" y="154749"/>
                  </a:lnTo>
                  <a:lnTo>
                    <a:pt x="670585" y="128955"/>
                  </a:lnTo>
                  <a:lnTo>
                    <a:pt x="644791" y="128955"/>
                  </a:lnTo>
                  <a:lnTo>
                    <a:pt x="644791" y="51587"/>
                  </a:lnTo>
                  <a:lnTo>
                    <a:pt x="670585" y="51587"/>
                  </a:lnTo>
                  <a:lnTo>
                    <a:pt x="670585" y="0"/>
                  </a:lnTo>
                  <a:close/>
                </a:path>
                <a:path w="851534" h="516255">
                  <a:moveTo>
                    <a:pt x="696379" y="464261"/>
                  </a:moveTo>
                  <a:lnTo>
                    <a:pt x="670585" y="464261"/>
                  </a:lnTo>
                  <a:lnTo>
                    <a:pt x="670585" y="438467"/>
                  </a:lnTo>
                  <a:lnTo>
                    <a:pt x="644791" y="438467"/>
                  </a:lnTo>
                  <a:lnTo>
                    <a:pt x="618998" y="438467"/>
                  </a:lnTo>
                  <a:lnTo>
                    <a:pt x="618998" y="464261"/>
                  </a:lnTo>
                  <a:lnTo>
                    <a:pt x="644791" y="464261"/>
                  </a:lnTo>
                  <a:lnTo>
                    <a:pt x="644791" y="490042"/>
                  </a:lnTo>
                  <a:lnTo>
                    <a:pt x="670585" y="490042"/>
                  </a:lnTo>
                  <a:lnTo>
                    <a:pt x="696379" y="490042"/>
                  </a:lnTo>
                  <a:lnTo>
                    <a:pt x="696379" y="464261"/>
                  </a:lnTo>
                  <a:close/>
                </a:path>
                <a:path w="851534" h="516255">
                  <a:moveTo>
                    <a:pt x="799553" y="464261"/>
                  </a:moveTo>
                  <a:lnTo>
                    <a:pt x="773760" y="464261"/>
                  </a:lnTo>
                  <a:lnTo>
                    <a:pt x="773760" y="490042"/>
                  </a:lnTo>
                  <a:lnTo>
                    <a:pt x="747966" y="490042"/>
                  </a:lnTo>
                  <a:lnTo>
                    <a:pt x="747966" y="438467"/>
                  </a:lnTo>
                  <a:lnTo>
                    <a:pt x="722172" y="438467"/>
                  </a:lnTo>
                  <a:lnTo>
                    <a:pt x="722172" y="412673"/>
                  </a:lnTo>
                  <a:lnTo>
                    <a:pt x="696379" y="412673"/>
                  </a:lnTo>
                  <a:lnTo>
                    <a:pt x="696379" y="464261"/>
                  </a:lnTo>
                  <a:lnTo>
                    <a:pt x="722172" y="464261"/>
                  </a:lnTo>
                  <a:lnTo>
                    <a:pt x="722172" y="515848"/>
                  </a:lnTo>
                  <a:lnTo>
                    <a:pt x="747966" y="515848"/>
                  </a:lnTo>
                  <a:lnTo>
                    <a:pt x="773760" y="515848"/>
                  </a:lnTo>
                  <a:lnTo>
                    <a:pt x="773760" y="490054"/>
                  </a:lnTo>
                  <a:lnTo>
                    <a:pt x="799553" y="490054"/>
                  </a:lnTo>
                  <a:lnTo>
                    <a:pt x="799553" y="464261"/>
                  </a:lnTo>
                  <a:close/>
                </a:path>
                <a:path w="851534" h="516255">
                  <a:moveTo>
                    <a:pt x="851141" y="412673"/>
                  </a:moveTo>
                  <a:lnTo>
                    <a:pt x="825347" y="412673"/>
                  </a:lnTo>
                  <a:lnTo>
                    <a:pt x="799553" y="412673"/>
                  </a:lnTo>
                  <a:lnTo>
                    <a:pt x="773760" y="412673"/>
                  </a:lnTo>
                  <a:lnTo>
                    <a:pt x="747966" y="412673"/>
                  </a:lnTo>
                  <a:lnTo>
                    <a:pt x="747966" y="438467"/>
                  </a:lnTo>
                  <a:lnTo>
                    <a:pt x="773760" y="438467"/>
                  </a:lnTo>
                  <a:lnTo>
                    <a:pt x="799553" y="438467"/>
                  </a:lnTo>
                  <a:lnTo>
                    <a:pt x="799553" y="464261"/>
                  </a:lnTo>
                  <a:lnTo>
                    <a:pt x="825347" y="464261"/>
                  </a:lnTo>
                  <a:lnTo>
                    <a:pt x="825347" y="490042"/>
                  </a:lnTo>
                  <a:lnTo>
                    <a:pt x="851141" y="490042"/>
                  </a:lnTo>
                  <a:lnTo>
                    <a:pt x="851141" y="412673"/>
                  </a:lnTo>
                  <a:close/>
                </a:path>
                <a:path w="851534" h="516255">
                  <a:moveTo>
                    <a:pt x="851141" y="232130"/>
                  </a:moveTo>
                  <a:lnTo>
                    <a:pt x="825347" y="232130"/>
                  </a:lnTo>
                  <a:lnTo>
                    <a:pt x="799553" y="232130"/>
                  </a:lnTo>
                  <a:lnTo>
                    <a:pt x="799553" y="257924"/>
                  </a:lnTo>
                  <a:lnTo>
                    <a:pt x="773760" y="257924"/>
                  </a:lnTo>
                  <a:lnTo>
                    <a:pt x="773760" y="309499"/>
                  </a:lnTo>
                  <a:lnTo>
                    <a:pt x="747966" y="309499"/>
                  </a:lnTo>
                  <a:lnTo>
                    <a:pt x="747966" y="386880"/>
                  </a:lnTo>
                  <a:lnTo>
                    <a:pt x="773760" y="386880"/>
                  </a:lnTo>
                  <a:lnTo>
                    <a:pt x="773760" y="361086"/>
                  </a:lnTo>
                  <a:lnTo>
                    <a:pt x="799541" y="361086"/>
                  </a:lnTo>
                  <a:lnTo>
                    <a:pt x="799541" y="386880"/>
                  </a:lnTo>
                  <a:lnTo>
                    <a:pt x="825334" y="386880"/>
                  </a:lnTo>
                  <a:lnTo>
                    <a:pt x="825334" y="361086"/>
                  </a:lnTo>
                  <a:lnTo>
                    <a:pt x="799553" y="361086"/>
                  </a:lnTo>
                  <a:lnTo>
                    <a:pt x="799553" y="283705"/>
                  </a:lnTo>
                  <a:lnTo>
                    <a:pt x="825347" y="283705"/>
                  </a:lnTo>
                  <a:lnTo>
                    <a:pt x="825347" y="257924"/>
                  </a:lnTo>
                  <a:lnTo>
                    <a:pt x="851141" y="257924"/>
                  </a:lnTo>
                  <a:lnTo>
                    <a:pt x="851141" y="23213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98280" y="1159783"/>
              <a:ext cx="1057910" cy="1057910"/>
            </a:xfrm>
            <a:custGeom>
              <a:avLst/>
              <a:gdLst/>
              <a:ahLst/>
              <a:cxnLst/>
              <a:rect l="l" t="t" r="r" b="b"/>
              <a:pathLst>
                <a:path w="1057909" h="1057910">
                  <a:moveTo>
                    <a:pt x="128968" y="928509"/>
                  </a:moveTo>
                  <a:lnTo>
                    <a:pt x="51587" y="928509"/>
                  </a:lnTo>
                  <a:lnTo>
                    <a:pt x="51587" y="1005890"/>
                  </a:lnTo>
                  <a:lnTo>
                    <a:pt x="128968" y="1005890"/>
                  </a:lnTo>
                  <a:lnTo>
                    <a:pt x="128968" y="928509"/>
                  </a:lnTo>
                  <a:close/>
                </a:path>
                <a:path w="1057909" h="1057910">
                  <a:moveTo>
                    <a:pt x="128968" y="51587"/>
                  </a:moveTo>
                  <a:lnTo>
                    <a:pt x="51587" y="51587"/>
                  </a:lnTo>
                  <a:lnTo>
                    <a:pt x="51587" y="128955"/>
                  </a:lnTo>
                  <a:lnTo>
                    <a:pt x="128968" y="128955"/>
                  </a:lnTo>
                  <a:lnTo>
                    <a:pt x="128968" y="51587"/>
                  </a:lnTo>
                  <a:close/>
                </a:path>
                <a:path w="1057909" h="1057910">
                  <a:moveTo>
                    <a:pt x="180543" y="876300"/>
                  </a:moveTo>
                  <a:lnTo>
                    <a:pt x="154749" y="876300"/>
                  </a:lnTo>
                  <a:lnTo>
                    <a:pt x="154749" y="902970"/>
                  </a:lnTo>
                  <a:lnTo>
                    <a:pt x="154749" y="1031240"/>
                  </a:lnTo>
                  <a:lnTo>
                    <a:pt x="25793" y="1031240"/>
                  </a:lnTo>
                  <a:lnTo>
                    <a:pt x="25793" y="902970"/>
                  </a:lnTo>
                  <a:lnTo>
                    <a:pt x="154749" y="902970"/>
                  </a:lnTo>
                  <a:lnTo>
                    <a:pt x="154749" y="876300"/>
                  </a:lnTo>
                  <a:lnTo>
                    <a:pt x="0" y="876300"/>
                  </a:lnTo>
                  <a:lnTo>
                    <a:pt x="0" y="902970"/>
                  </a:lnTo>
                  <a:lnTo>
                    <a:pt x="0" y="1031240"/>
                  </a:lnTo>
                  <a:lnTo>
                    <a:pt x="0" y="1057910"/>
                  </a:lnTo>
                  <a:lnTo>
                    <a:pt x="180543" y="1057910"/>
                  </a:lnTo>
                  <a:lnTo>
                    <a:pt x="180543" y="1031671"/>
                  </a:lnTo>
                  <a:lnTo>
                    <a:pt x="180543" y="1031240"/>
                  </a:lnTo>
                  <a:lnTo>
                    <a:pt x="180543" y="902970"/>
                  </a:lnTo>
                  <a:lnTo>
                    <a:pt x="180543" y="902716"/>
                  </a:lnTo>
                  <a:lnTo>
                    <a:pt x="180543" y="876300"/>
                  </a:lnTo>
                  <a:close/>
                </a:path>
                <a:path w="1057909" h="1057910">
                  <a:moveTo>
                    <a:pt x="180543" y="25793"/>
                  </a:moveTo>
                  <a:lnTo>
                    <a:pt x="154749" y="25793"/>
                  </a:lnTo>
                  <a:lnTo>
                    <a:pt x="154749" y="154749"/>
                  </a:lnTo>
                  <a:lnTo>
                    <a:pt x="180543" y="154749"/>
                  </a:lnTo>
                  <a:lnTo>
                    <a:pt x="180543" y="25793"/>
                  </a:lnTo>
                  <a:close/>
                </a:path>
                <a:path w="1057909" h="1057910">
                  <a:moveTo>
                    <a:pt x="180543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54940"/>
                  </a:lnTo>
                  <a:lnTo>
                    <a:pt x="0" y="180340"/>
                  </a:lnTo>
                  <a:lnTo>
                    <a:pt x="180543" y="180340"/>
                  </a:lnTo>
                  <a:lnTo>
                    <a:pt x="180543" y="154940"/>
                  </a:lnTo>
                  <a:lnTo>
                    <a:pt x="25793" y="154940"/>
                  </a:lnTo>
                  <a:lnTo>
                    <a:pt x="25793" y="25400"/>
                  </a:lnTo>
                  <a:lnTo>
                    <a:pt x="180543" y="25400"/>
                  </a:lnTo>
                  <a:lnTo>
                    <a:pt x="180543" y="0"/>
                  </a:lnTo>
                  <a:close/>
                </a:path>
                <a:path w="1057909" h="1057910">
                  <a:moveTo>
                    <a:pt x="670585" y="954316"/>
                  </a:moveTo>
                  <a:lnTo>
                    <a:pt x="644791" y="954316"/>
                  </a:lnTo>
                  <a:lnTo>
                    <a:pt x="619010" y="954316"/>
                  </a:lnTo>
                  <a:lnTo>
                    <a:pt x="619010" y="980109"/>
                  </a:lnTo>
                  <a:lnTo>
                    <a:pt x="593217" y="980109"/>
                  </a:lnTo>
                  <a:lnTo>
                    <a:pt x="567423" y="980109"/>
                  </a:lnTo>
                  <a:lnTo>
                    <a:pt x="567423" y="1005890"/>
                  </a:lnTo>
                  <a:lnTo>
                    <a:pt x="541629" y="1005890"/>
                  </a:lnTo>
                  <a:lnTo>
                    <a:pt x="541629" y="1057478"/>
                  </a:lnTo>
                  <a:lnTo>
                    <a:pt x="567423" y="1057478"/>
                  </a:lnTo>
                  <a:lnTo>
                    <a:pt x="567423" y="1031684"/>
                  </a:lnTo>
                  <a:lnTo>
                    <a:pt x="593217" y="1031684"/>
                  </a:lnTo>
                  <a:lnTo>
                    <a:pt x="593217" y="1005890"/>
                  </a:lnTo>
                  <a:lnTo>
                    <a:pt x="619010" y="1005890"/>
                  </a:lnTo>
                  <a:lnTo>
                    <a:pt x="644791" y="1005890"/>
                  </a:lnTo>
                  <a:lnTo>
                    <a:pt x="644791" y="980109"/>
                  </a:lnTo>
                  <a:lnTo>
                    <a:pt x="670585" y="980109"/>
                  </a:lnTo>
                  <a:lnTo>
                    <a:pt x="670585" y="954316"/>
                  </a:lnTo>
                  <a:close/>
                </a:path>
                <a:path w="1057909" h="1057910">
                  <a:moveTo>
                    <a:pt x="696379" y="1031684"/>
                  </a:moveTo>
                  <a:lnTo>
                    <a:pt x="670585" y="1031684"/>
                  </a:lnTo>
                  <a:lnTo>
                    <a:pt x="644804" y="1031684"/>
                  </a:lnTo>
                  <a:lnTo>
                    <a:pt x="619010" y="1031684"/>
                  </a:lnTo>
                  <a:lnTo>
                    <a:pt x="619010" y="1057478"/>
                  </a:lnTo>
                  <a:lnTo>
                    <a:pt x="644804" y="1057478"/>
                  </a:lnTo>
                  <a:lnTo>
                    <a:pt x="670585" y="1057478"/>
                  </a:lnTo>
                  <a:lnTo>
                    <a:pt x="696379" y="1057478"/>
                  </a:lnTo>
                  <a:lnTo>
                    <a:pt x="696379" y="1031684"/>
                  </a:lnTo>
                  <a:close/>
                </a:path>
                <a:path w="1057909" h="1057910">
                  <a:moveTo>
                    <a:pt x="851128" y="1031684"/>
                  </a:moveTo>
                  <a:lnTo>
                    <a:pt x="825347" y="1031684"/>
                  </a:lnTo>
                  <a:lnTo>
                    <a:pt x="799553" y="1031684"/>
                  </a:lnTo>
                  <a:lnTo>
                    <a:pt x="799553" y="1057478"/>
                  </a:lnTo>
                  <a:lnTo>
                    <a:pt x="825347" y="1057478"/>
                  </a:lnTo>
                  <a:lnTo>
                    <a:pt x="851128" y="1057478"/>
                  </a:lnTo>
                  <a:lnTo>
                    <a:pt x="851128" y="1031684"/>
                  </a:lnTo>
                  <a:close/>
                </a:path>
                <a:path w="1057909" h="1057910">
                  <a:moveTo>
                    <a:pt x="902716" y="876935"/>
                  </a:moveTo>
                  <a:lnTo>
                    <a:pt x="876935" y="876935"/>
                  </a:lnTo>
                  <a:lnTo>
                    <a:pt x="876935" y="902716"/>
                  </a:lnTo>
                  <a:lnTo>
                    <a:pt x="902716" y="902716"/>
                  </a:lnTo>
                  <a:lnTo>
                    <a:pt x="902716" y="876935"/>
                  </a:lnTo>
                  <a:close/>
                </a:path>
                <a:path w="1057909" h="1057910">
                  <a:moveTo>
                    <a:pt x="954303" y="825500"/>
                  </a:moveTo>
                  <a:lnTo>
                    <a:pt x="825347" y="825500"/>
                  </a:lnTo>
                  <a:lnTo>
                    <a:pt x="825347" y="850900"/>
                  </a:lnTo>
                  <a:lnTo>
                    <a:pt x="825347" y="928370"/>
                  </a:lnTo>
                  <a:lnTo>
                    <a:pt x="825347" y="953770"/>
                  </a:lnTo>
                  <a:lnTo>
                    <a:pt x="954303" y="953770"/>
                  </a:lnTo>
                  <a:lnTo>
                    <a:pt x="954303" y="928509"/>
                  </a:lnTo>
                  <a:lnTo>
                    <a:pt x="954303" y="928370"/>
                  </a:lnTo>
                  <a:lnTo>
                    <a:pt x="954303" y="851128"/>
                  </a:lnTo>
                  <a:lnTo>
                    <a:pt x="928509" y="851128"/>
                  </a:lnTo>
                  <a:lnTo>
                    <a:pt x="928509" y="928370"/>
                  </a:lnTo>
                  <a:lnTo>
                    <a:pt x="851128" y="928370"/>
                  </a:lnTo>
                  <a:lnTo>
                    <a:pt x="851128" y="850900"/>
                  </a:lnTo>
                  <a:lnTo>
                    <a:pt x="954303" y="850900"/>
                  </a:lnTo>
                  <a:lnTo>
                    <a:pt x="954303" y="825500"/>
                  </a:lnTo>
                  <a:close/>
                </a:path>
                <a:path w="1057909" h="1057910">
                  <a:moveTo>
                    <a:pt x="1005890" y="51587"/>
                  </a:moveTo>
                  <a:lnTo>
                    <a:pt x="928509" y="51587"/>
                  </a:lnTo>
                  <a:lnTo>
                    <a:pt x="928509" y="128955"/>
                  </a:lnTo>
                  <a:lnTo>
                    <a:pt x="1005890" y="128955"/>
                  </a:lnTo>
                  <a:lnTo>
                    <a:pt x="1005890" y="51587"/>
                  </a:lnTo>
                  <a:close/>
                </a:path>
                <a:path w="1057909" h="1057910">
                  <a:moveTo>
                    <a:pt x="1057478" y="25793"/>
                  </a:moveTo>
                  <a:lnTo>
                    <a:pt x="1031671" y="25793"/>
                  </a:lnTo>
                  <a:lnTo>
                    <a:pt x="1031671" y="154749"/>
                  </a:lnTo>
                  <a:lnTo>
                    <a:pt x="1057478" y="154749"/>
                  </a:lnTo>
                  <a:lnTo>
                    <a:pt x="1057478" y="25793"/>
                  </a:lnTo>
                  <a:close/>
                </a:path>
                <a:path w="1057909" h="1057910">
                  <a:moveTo>
                    <a:pt x="1057478" y="0"/>
                  </a:moveTo>
                  <a:lnTo>
                    <a:pt x="876922" y="0"/>
                  </a:lnTo>
                  <a:lnTo>
                    <a:pt x="876922" y="25400"/>
                  </a:lnTo>
                  <a:lnTo>
                    <a:pt x="876922" y="154940"/>
                  </a:lnTo>
                  <a:lnTo>
                    <a:pt x="876922" y="180340"/>
                  </a:lnTo>
                  <a:lnTo>
                    <a:pt x="1057478" y="180340"/>
                  </a:lnTo>
                  <a:lnTo>
                    <a:pt x="1057478" y="154940"/>
                  </a:lnTo>
                  <a:lnTo>
                    <a:pt x="902716" y="154940"/>
                  </a:lnTo>
                  <a:lnTo>
                    <a:pt x="902716" y="25400"/>
                  </a:lnTo>
                  <a:lnTo>
                    <a:pt x="1057478" y="25400"/>
                  </a:lnTo>
                  <a:lnTo>
                    <a:pt x="1057478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307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REVISION CARDS - LELLA AND MASSIMO VIGNELLI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revcard11.cdr</dc:title>
  <dc:creator>BY V.RYAN</dc:creator>
  <cp:keywords>VIGNELLI REVISION CARDS</cp:keywords>
  <cp:lastModifiedBy>Vincent RYan</cp:lastModifiedBy>
  <cp:revision>1</cp:revision>
  <dcterms:created xsi:type="dcterms:W3CDTF">2023-12-28T15:23:36Z</dcterms:created>
  <dcterms:modified xsi:type="dcterms:W3CDTF">2023-12-28T15:24:04Z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2023-12-28T00:00:00Z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2023-12-28T00:00:00Z</vt:filetime>
  </property>
  <property fmtid="{D5CDD505-2E9C-101B-9397-08002B2CF9AE}" pid="5" name="Producer">
    <vt:lpwstr>Corel PDF Engine Version 19.1.0.419</vt:lpwstr>
  </property>
</Properties>
</file>