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DAD4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386743"/>
            <a:ext cx="10388600" cy="3073400"/>
          </a:xfrm>
          <a:custGeom>
            <a:avLst/>
            <a:gdLst/>
            <a:ahLst/>
            <a:cxnLst/>
            <a:rect l="l" t="t" r="r" b="b"/>
            <a:pathLst>
              <a:path w="10388600" h="3073400">
                <a:moveTo>
                  <a:pt x="10388600" y="0"/>
                </a:moveTo>
                <a:lnTo>
                  <a:pt x="0" y="0"/>
                </a:lnTo>
                <a:lnTo>
                  <a:pt x="0" y="3073400"/>
                </a:lnTo>
                <a:lnTo>
                  <a:pt x="10388600" y="3073400"/>
                </a:lnTo>
                <a:lnTo>
                  <a:pt x="10388600" y="0"/>
                </a:lnTo>
                <a:close/>
              </a:path>
            </a:pathLst>
          </a:custGeom>
          <a:solidFill>
            <a:srgbClr val="F1EE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4410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2992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2992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6595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3107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3107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87794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6834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6834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04606" y="60366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264960" y="60831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08363" y="29801"/>
            <a:ext cx="5709284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hyperlink" Target="https://technologystudent.com/despro_flsh/verda1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3617" y="422218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37032" y="403854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477" y="4482193"/>
            <a:ext cx="35350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Verda’s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early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background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design?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5326729"/>
            <a:ext cx="41033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b="1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b="1" spc="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Verda’s</a:t>
            </a:r>
            <a:r>
              <a:rPr sz="1200" b="1" spc="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approach</a:t>
            </a:r>
            <a:r>
              <a:rPr sz="1200" b="1" spc="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b="1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b="1" spc="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research?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67390" y="4471220"/>
            <a:ext cx="59817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68365" algn="l"/>
              </a:tabLst>
            </a:pPr>
            <a:r>
              <a:rPr sz="1200" b="1" i="1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marks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15052" y="5322120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6406230"/>
            <a:ext cx="2946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 What is the ‘Food for Thought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Truck’?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35260" y="6401607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REVISION</a:t>
            </a:r>
            <a:r>
              <a:rPr spc="140" dirty="0"/>
              <a:t> </a:t>
            </a:r>
            <a:r>
              <a:rPr dirty="0"/>
              <a:t>CARDS</a:t>
            </a:r>
            <a:r>
              <a:rPr spc="100" dirty="0"/>
              <a:t> </a:t>
            </a:r>
            <a:r>
              <a:rPr dirty="0"/>
              <a:t>-</a:t>
            </a:r>
            <a:r>
              <a:rPr spc="100" dirty="0"/>
              <a:t> </a:t>
            </a:r>
            <a:r>
              <a:rPr spc="50" dirty="0"/>
              <a:t>VERDA</a:t>
            </a:r>
            <a:r>
              <a:rPr spc="-35" dirty="0"/>
              <a:t> </a:t>
            </a:r>
            <a:r>
              <a:rPr spc="45" dirty="0"/>
              <a:t>ALEXANDER</a:t>
            </a:r>
          </a:p>
        </p:txBody>
      </p:sp>
      <p:grpSp>
        <p:nvGrpSpPr>
          <p:cNvPr id="16" name="object 16"/>
          <p:cNvGrpSpPr>
            <a:grpSpLocks noGrp="1" noUngrp="1" noRot="1" noMove="1" noResize="1"/>
          </p:cNvGrpSpPr>
          <p:nvPr/>
        </p:nvGrpSpPr>
        <p:grpSpPr>
          <a:xfrm>
            <a:off x="382694" y="825241"/>
            <a:ext cx="644525" cy="822960"/>
            <a:chOff x="382694" y="825241"/>
            <a:chExt cx="644525" cy="822960"/>
          </a:xfrm>
        </p:grpSpPr>
        <p:pic>
          <p:nvPicPr>
            <p:cNvPr id="17" name="object 17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6295" y="828847"/>
              <a:ext cx="636827" cy="815729"/>
            </a:xfrm>
            <a:prstGeom prst="rect">
              <a:avLst/>
            </a:prstGeom>
          </p:spPr>
        </p:pic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86294" y="828842"/>
              <a:ext cx="636905" cy="815975"/>
            </a:xfrm>
            <a:custGeom>
              <a:avLst/>
              <a:gdLst/>
              <a:ahLst/>
              <a:cxnLst/>
              <a:rect l="l" t="t" r="r" b="b"/>
              <a:pathLst>
                <a:path w="636905" h="815975">
                  <a:moveTo>
                    <a:pt x="0" y="0"/>
                  </a:moveTo>
                  <a:lnTo>
                    <a:pt x="636828" y="0"/>
                  </a:lnTo>
                  <a:lnTo>
                    <a:pt x="636828" y="815733"/>
                  </a:lnTo>
                  <a:lnTo>
                    <a:pt x="0" y="815733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4606" y="60366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9685" rIns="0" bIns="0" rtlCol="0">
            <a:spAutoFit/>
          </a:bodyPr>
          <a:lstStyle/>
          <a:p>
            <a:pPr marL="13335" algn="ctr">
              <a:lnSpc>
                <a:spcPct val="100000"/>
              </a:lnSpc>
              <a:spcBef>
                <a:spcPts val="155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VERDA</a:t>
            </a:r>
            <a:r>
              <a:rPr sz="1200" b="1" u="sng" spc="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ALEXANDER</a:t>
            </a:r>
            <a:endParaRPr sz="1200">
              <a:latin typeface="Arial"/>
              <a:cs typeface="Arial"/>
            </a:endParaRPr>
          </a:p>
          <a:p>
            <a:pPr marL="821690" marR="127635" algn="ctr">
              <a:lnSpc>
                <a:spcPts val="1340"/>
              </a:lnSpc>
              <a:spcBef>
                <a:spcPts val="425"/>
              </a:spcBef>
            </a:pP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Verda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Alexander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born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Nicaragua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moved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USA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develop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her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career.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graduated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with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Bachelors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Degree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Fine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Masters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Landscape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Architecture.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Arial"/>
              <a:cs typeface="Arial"/>
            </a:endParaRPr>
          </a:p>
          <a:p>
            <a:pPr marL="95885" marR="93980" indent="41910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Co-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founder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international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interior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company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called,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‘Studio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O+A’</a:t>
            </a:r>
            <a:r>
              <a:rPr sz="12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(co-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founder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Primo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Orpilla),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San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Francisco.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Studio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O+A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ground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breaking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oﬃce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interiors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major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companies.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Studio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O+A</a:t>
            </a:r>
            <a:r>
              <a:rPr sz="12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received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International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Interior Design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Association’s</a:t>
            </a:r>
            <a:r>
              <a:rPr sz="12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2010</a:t>
            </a:r>
            <a:r>
              <a:rPr sz="12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Northern California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Award,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their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Facebook’s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headquarters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California.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1282" y="608428"/>
            <a:ext cx="2804795" cy="3655695"/>
          </a:xfrm>
          <a:prstGeom prst="rect">
            <a:avLst/>
          </a:prstGeom>
          <a:solidFill>
            <a:srgbClr val="FFFFFF"/>
          </a:solidFill>
          <a:ln w="7200">
            <a:solidFill>
              <a:srgbClr val="151616"/>
            </a:solidFill>
          </a:ln>
        </p:spPr>
        <p:txBody>
          <a:bodyPr vert="horz" wrap="square" lIns="0" tIns="108585" rIns="0" bIns="0" rtlCol="0">
            <a:spAutoFit/>
          </a:bodyPr>
          <a:lstStyle/>
          <a:p>
            <a:pPr marL="92075" marR="94615" algn="ctr">
              <a:lnSpc>
                <a:spcPts val="1340"/>
              </a:lnSpc>
              <a:spcBef>
                <a:spcPts val="85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Verda’s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approach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research,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involves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consideration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social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environmental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issues.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climate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activism,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environment,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social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justice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art.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believes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putting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people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planet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forefront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design philosophy.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Careful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thought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research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put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selecting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sustainable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materials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reducing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carbon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footprint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designs.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Her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strive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minimise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materials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ensure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have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‘produced’,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ethical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fair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treatment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workforce.</a:t>
            </a:r>
            <a:endParaRPr sz="1200">
              <a:latin typeface="Arial"/>
              <a:cs typeface="Arial"/>
            </a:endParaRPr>
          </a:p>
          <a:p>
            <a:pPr marL="117475" marR="120014" indent="-635" algn="ctr">
              <a:lnSpc>
                <a:spcPts val="1340"/>
              </a:lnSpc>
              <a:spcBef>
                <a:spcPts val="1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engages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public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and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seeks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their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opinions,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novel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way.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mobile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oﬃce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(a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converted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food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truck)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called,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‘Food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for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Thought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Truck’.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1" name="object 21"/>
          <p:cNvGrpSpPr>
            <a:grpSpLocks noGrp="1" noUngrp="1" noRot="1" noMove="1" noResize="1"/>
          </p:cNvGrpSpPr>
          <p:nvPr/>
        </p:nvGrpSpPr>
        <p:grpSpPr>
          <a:xfrm>
            <a:off x="6301360" y="1176236"/>
            <a:ext cx="2738755" cy="2609850"/>
            <a:chOff x="6301360" y="1176236"/>
            <a:chExt cx="2738755" cy="2609850"/>
          </a:xfrm>
        </p:grpSpPr>
        <p:pic>
          <p:nvPicPr>
            <p:cNvPr id="22" name="object 2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01360" y="2615662"/>
              <a:ext cx="2738436" cy="1170138"/>
            </a:xfrm>
            <a:prstGeom prst="rect">
              <a:avLst/>
            </a:prstGeom>
          </p:spPr>
        </p:pic>
        <p:pic>
          <p:nvPicPr>
            <p:cNvPr id="23" name="object 2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06286" y="1176236"/>
              <a:ext cx="2669003" cy="1274362"/>
            </a:xfrm>
            <a:prstGeom prst="rect">
              <a:avLst/>
            </a:prstGeom>
          </p:spPr>
        </p:pic>
      </p:grp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4960" y="60831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639445" marR="615315">
              <a:lnSpc>
                <a:spcPts val="1340"/>
              </a:lnSpc>
              <a:spcBef>
                <a:spcPts val="22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OFFICE DESIGNS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VERDA</a:t>
            </a:r>
            <a:r>
              <a:rPr sz="1200" b="1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ALEXANDER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5" name="object 25">
            <a:hlinkClick r:id="rId7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300890" y="3023700"/>
            <a:ext cx="1077366" cy="1077353"/>
          </a:xfrm>
          <a:prstGeom prst="rect">
            <a:avLst/>
          </a:prstGeom>
        </p:spPr>
      </p:pic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22302" y="611643"/>
            <a:ext cx="1282700" cy="365823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7" name="object 27"/>
          <p:cNvGrpSpPr>
            <a:grpSpLocks noGrp="1" noUngrp="1" noRot="1" noMove="1" noResize="1"/>
          </p:cNvGrpSpPr>
          <p:nvPr/>
        </p:nvGrpSpPr>
        <p:grpSpPr>
          <a:xfrm>
            <a:off x="9308401" y="1082598"/>
            <a:ext cx="1095375" cy="1095375"/>
            <a:chOff x="9308401" y="1082598"/>
            <a:chExt cx="1095375" cy="1095375"/>
          </a:xfrm>
        </p:grpSpPr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08401" y="1082598"/>
              <a:ext cx="1095375" cy="1095375"/>
            </a:xfrm>
            <a:custGeom>
              <a:avLst/>
              <a:gdLst/>
              <a:ahLst/>
              <a:cxnLst/>
              <a:rect l="l" t="t" r="r" b="b"/>
              <a:pathLst>
                <a:path w="1095375" h="1095375">
                  <a:moveTo>
                    <a:pt x="1095057" y="0"/>
                  </a:moveTo>
                  <a:lnTo>
                    <a:pt x="0" y="0"/>
                  </a:lnTo>
                  <a:lnTo>
                    <a:pt x="0" y="1095057"/>
                  </a:lnTo>
                  <a:lnTo>
                    <a:pt x="1095057" y="1095057"/>
                  </a:lnTo>
                  <a:lnTo>
                    <a:pt x="1095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7914" y="1142117"/>
              <a:ext cx="929005" cy="333375"/>
            </a:xfrm>
            <a:custGeom>
              <a:avLst/>
              <a:gdLst/>
              <a:ahLst/>
              <a:cxnLst/>
              <a:rect l="l" t="t" r="r" b="b"/>
              <a:pathLst>
                <a:path w="929004" h="333375">
                  <a:moveTo>
                    <a:pt x="23799" y="261861"/>
                  </a:moveTo>
                  <a:lnTo>
                    <a:pt x="0" y="261861"/>
                  </a:lnTo>
                  <a:lnTo>
                    <a:pt x="0" y="285661"/>
                  </a:lnTo>
                  <a:lnTo>
                    <a:pt x="23799" y="285661"/>
                  </a:lnTo>
                  <a:lnTo>
                    <a:pt x="23799" y="261861"/>
                  </a:lnTo>
                  <a:close/>
                </a:path>
                <a:path w="929004" h="333375">
                  <a:moveTo>
                    <a:pt x="47612" y="214249"/>
                  </a:moveTo>
                  <a:lnTo>
                    <a:pt x="23799" y="214249"/>
                  </a:lnTo>
                  <a:lnTo>
                    <a:pt x="0" y="214249"/>
                  </a:lnTo>
                  <a:lnTo>
                    <a:pt x="0" y="238061"/>
                  </a:lnTo>
                  <a:lnTo>
                    <a:pt x="23799" y="238061"/>
                  </a:lnTo>
                  <a:lnTo>
                    <a:pt x="47612" y="238061"/>
                  </a:lnTo>
                  <a:lnTo>
                    <a:pt x="47612" y="214249"/>
                  </a:lnTo>
                  <a:close/>
                </a:path>
                <a:path w="929004" h="333375">
                  <a:moveTo>
                    <a:pt x="119024" y="190449"/>
                  </a:moveTo>
                  <a:lnTo>
                    <a:pt x="95211" y="190449"/>
                  </a:lnTo>
                  <a:lnTo>
                    <a:pt x="71412" y="190449"/>
                  </a:lnTo>
                  <a:lnTo>
                    <a:pt x="71412" y="214249"/>
                  </a:lnTo>
                  <a:lnTo>
                    <a:pt x="95211" y="214249"/>
                  </a:lnTo>
                  <a:lnTo>
                    <a:pt x="119024" y="214249"/>
                  </a:lnTo>
                  <a:lnTo>
                    <a:pt x="119024" y="190449"/>
                  </a:lnTo>
                  <a:close/>
                </a:path>
                <a:path w="929004" h="333375">
                  <a:moveTo>
                    <a:pt x="214236" y="142836"/>
                  </a:moveTo>
                  <a:lnTo>
                    <a:pt x="190436" y="142836"/>
                  </a:lnTo>
                  <a:lnTo>
                    <a:pt x="190436" y="166636"/>
                  </a:lnTo>
                  <a:lnTo>
                    <a:pt x="214236" y="166636"/>
                  </a:lnTo>
                  <a:lnTo>
                    <a:pt x="214236" y="142836"/>
                  </a:lnTo>
                  <a:close/>
                </a:path>
                <a:path w="929004" h="333375">
                  <a:moveTo>
                    <a:pt x="214236" y="47612"/>
                  </a:moveTo>
                  <a:lnTo>
                    <a:pt x="190436" y="47612"/>
                  </a:lnTo>
                  <a:lnTo>
                    <a:pt x="190436" y="95224"/>
                  </a:lnTo>
                  <a:lnTo>
                    <a:pt x="214236" y="95224"/>
                  </a:lnTo>
                  <a:lnTo>
                    <a:pt x="214236" y="47612"/>
                  </a:lnTo>
                  <a:close/>
                </a:path>
                <a:path w="929004" h="333375">
                  <a:moveTo>
                    <a:pt x="214249" y="214249"/>
                  </a:moveTo>
                  <a:lnTo>
                    <a:pt x="190436" y="214249"/>
                  </a:lnTo>
                  <a:lnTo>
                    <a:pt x="190436" y="190449"/>
                  </a:lnTo>
                  <a:lnTo>
                    <a:pt x="166636" y="190449"/>
                  </a:lnTo>
                  <a:lnTo>
                    <a:pt x="142836" y="190449"/>
                  </a:lnTo>
                  <a:lnTo>
                    <a:pt x="142836" y="214249"/>
                  </a:lnTo>
                  <a:lnTo>
                    <a:pt x="166636" y="214249"/>
                  </a:lnTo>
                  <a:lnTo>
                    <a:pt x="166636" y="238061"/>
                  </a:lnTo>
                  <a:lnTo>
                    <a:pt x="142836" y="238061"/>
                  </a:lnTo>
                  <a:lnTo>
                    <a:pt x="142836" y="214249"/>
                  </a:lnTo>
                  <a:lnTo>
                    <a:pt x="119024" y="214249"/>
                  </a:lnTo>
                  <a:lnTo>
                    <a:pt x="119024" y="261861"/>
                  </a:lnTo>
                  <a:lnTo>
                    <a:pt x="142836" y="261861"/>
                  </a:lnTo>
                  <a:lnTo>
                    <a:pt x="166636" y="261861"/>
                  </a:lnTo>
                  <a:lnTo>
                    <a:pt x="190436" y="261861"/>
                  </a:lnTo>
                  <a:lnTo>
                    <a:pt x="190436" y="238061"/>
                  </a:lnTo>
                  <a:lnTo>
                    <a:pt x="214249" y="238061"/>
                  </a:lnTo>
                  <a:lnTo>
                    <a:pt x="214249" y="214249"/>
                  </a:lnTo>
                  <a:close/>
                </a:path>
                <a:path w="929004" h="333375">
                  <a:moveTo>
                    <a:pt x="261861" y="190449"/>
                  </a:moveTo>
                  <a:lnTo>
                    <a:pt x="238061" y="190449"/>
                  </a:lnTo>
                  <a:lnTo>
                    <a:pt x="214249" y="190449"/>
                  </a:lnTo>
                  <a:lnTo>
                    <a:pt x="214249" y="214249"/>
                  </a:lnTo>
                  <a:lnTo>
                    <a:pt x="238061" y="214249"/>
                  </a:lnTo>
                  <a:lnTo>
                    <a:pt x="261861" y="214249"/>
                  </a:lnTo>
                  <a:lnTo>
                    <a:pt x="261861" y="190449"/>
                  </a:lnTo>
                  <a:close/>
                </a:path>
                <a:path w="929004" h="333375">
                  <a:moveTo>
                    <a:pt x="261861" y="0"/>
                  </a:moveTo>
                  <a:lnTo>
                    <a:pt x="238048" y="0"/>
                  </a:lnTo>
                  <a:lnTo>
                    <a:pt x="238048" y="23799"/>
                  </a:lnTo>
                  <a:lnTo>
                    <a:pt x="214249" y="23799"/>
                  </a:lnTo>
                  <a:lnTo>
                    <a:pt x="214249" y="47612"/>
                  </a:lnTo>
                  <a:lnTo>
                    <a:pt x="238061" y="47612"/>
                  </a:lnTo>
                  <a:lnTo>
                    <a:pt x="238061" y="23799"/>
                  </a:lnTo>
                  <a:lnTo>
                    <a:pt x="261861" y="23799"/>
                  </a:lnTo>
                  <a:lnTo>
                    <a:pt x="261861" y="0"/>
                  </a:lnTo>
                  <a:close/>
                </a:path>
                <a:path w="929004" h="333375">
                  <a:moveTo>
                    <a:pt x="285661" y="166636"/>
                  </a:moveTo>
                  <a:lnTo>
                    <a:pt x="261861" y="166636"/>
                  </a:lnTo>
                  <a:lnTo>
                    <a:pt x="261861" y="190449"/>
                  </a:lnTo>
                  <a:lnTo>
                    <a:pt x="285661" y="190449"/>
                  </a:lnTo>
                  <a:lnTo>
                    <a:pt x="285661" y="166636"/>
                  </a:lnTo>
                  <a:close/>
                </a:path>
                <a:path w="929004" h="333375">
                  <a:moveTo>
                    <a:pt x="309460" y="214249"/>
                  </a:moveTo>
                  <a:lnTo>
                    <a:pt x="285661" y="214249"/>
                  </a:lnTo>
                  <a:lnTo>
                    <a:pt x="261861" y="214249"/>
                  </a:lnTo>
                  <a:lnTo>
                    <a:pt x="261861" y="238061"/>
                  </a:lnTo>
                  <a:lnTo>
                    <a:pt x="238048" y="238061"/>
                  </a:lnTo>
                  <a:lnTo>
                    <a:pt x="238048" y="261861"/>
                  </a:lnTo>
                  <a:lnTo>
                    <a:pt x="261861" y="261861"/>
                  </a:lnTo>
                  <a:lnTo>
                    <a:pt x="285661" y="261861"/>
                  </a:lnTo>
                  <a:lnTo>
                    <a:pt x="285661" y="238061"/>
                  </a:lnTo>
                  <a:lnTo>
                    <a:pt x="309460" y="238061"/>
                  </a:lnTo>
                  <a:lnTo>
                    <a:pt x="309460" y="214249"/>
                  </a:lnTo>
                  <a:close/>
                </a:path>
                <a:path w="929004" h="333375">
                  <a:moveTo>
                    <a:pt x="309473" y="95224"/>
                  </a:moveTo>
                  <a:lnTo>
                    <a:pt x="285661" y="95224"/>
                  </a:lnTo>
                  <a:lnTo>
                    <a:pt x="261861" y="95224"/>
                  </a:lnTo>
                  <a:lnTo>
                    <a:pt x="261861" y="47612"/>
                  </a:lnTo>
                  <a:lnTo>
                    <a:pt x="238061" y="47612"/>
                  </a:lnTo>
                  <a:lnTo>
                    <a:pt x="238061" y="95224"/>
                  </a:lnTo>
                  <a:lnTo>
                    <a:pt x="214249" y="95224"/>
                  </a:lnTo>
                  <a:lnTo>
                    <a:pt x="214249" y="142836"/>
                  </a:lnTo>
                  <a:lnTo>
                    <a:pt x="238048" y="142836"/>
                  </a:lnTo>
                  <a:lnTo>
                    <a:pt x="238048" y="166636"/>
                  </a:lnTo>
                  <a:lnTo>
                    <a:pt x="261861" y="166636"/>
                  </a:lnTo>
                  <a:lnTo>
                    <a:pt x="261861" y="142836"/>
                  </a:lnTo>
                  <a:lnTo>
                    <a:pt x="238061" y="142836"/>
                  </a:lnTo>
                  <a:lnTo>
                    <a:pt x="238061" y="119037"/>
                  </a:lnTo>
                  <a:lnTo>
                    <a:pt x="261861" y="119037"/>
                  </a:lnTo>
                  <a:lnTo>
                    <a:pt x="285661" y="119037"/>
                  </a:lnTo>
                  <a:lnTo>
                    <a:pt x="285661" y="166636"/>
                  </a:lnTo>
                  <a:lnTo>
                    <a:pt x="309473" y="166636"/>
                  </a:lnTo>
                  <a:lnTo>
                    <a:pt x="309473" y="95224"/>
                  </a:lnTo>
                  <a:close/>
                </a:path>
                <a:path w="929004" h="333375">
                  <a:moveTo>
                    <a:pt x="333273" y="47612"/>
                  </a:moveTo>
                  <a:lnTo>
                    <a:pt x="309473" y="47612"/>
                  </a:lnTo>
                  <a:lnTo>
                    <a:pt x="309473" y="0"/>
                  </a:lnTo>
                  <a:lnTo>
                    <a:pt x="285661" y="0"/>
                  </a:lnTo>
                  <a:lnTo>
                    <a:pt x="285661" y="23799"/>
                  </a:lnTo>
                  <a:lnTo>
                    <a:pt x="261861" y="23799"/>
                  </a:lnTo>
                  <a:lnTo>
                    <a:pt x="261861" y="47612"/>
                  </a:lnTo>
                  <a:lnTo>
                    <a:pt x="285661" y="47612"/>
                  </a:lnTo>
                  <a:lnTo>
                    <a:pt x="285661" y="71412"/>
                  </a:lnTo>
                  <a:lnTo>
                    <a:pt x="309473" y="71412"/>
                  </a:lnTo>
                  <a:lnTo>
                    <a:pt x="333273" y="71412"/>
                  </a:lnTo>
                  <a:lnTo>
                    <a:pt x="333273" y="47612"/>
                  </a:lnTo>
                  <a:close/>
                </a:path>
                <a:path w="929004" h="333375">
                  <a:moveTo>
                    <a:pt x="357073" y="238061"/>
                  </a:moveTo>
                  <a:lnTo>
                    <a:pt x="333273" y="238061"/>
                  </a:lnTo>
                  <a:lnTo>
                    <a:pt x="309473" y="238061"/>
                  </a:lnTo>
                  <a:lnTo>
                    <a:pt x="309473" y="261861"/>
                  </a:lnTo>
                  <a:lnTo>
                    <a:pt x="285661" y="261861"/>
                  </a:lnTo>
                  <a:lnTo>
                    <a:pt x="285661" y="285661"/>
                  </a:lnTo>
                  <a:lnTo>
                    <a:pt x="309473" y="285661"/>
                  </a:lnTo>
                  <a:lnTo>
                    <a:pt x="309473" y="333273"/>
                  </a:lnTo>
                  <a:lnTo>
                    <a:pt x="333273" y="333273"/>
                  </a:lnTo>
                  <a:lnTo>
                    <a:pt x="333273" y="261861"/>
                  </a:lnTo>
                  <a:lnTo>
                    <a:pt x="357073" y="261861"/>
                  </a:lnTo>
                  <a:lnTo>
                    <a:pt x="357073" y="238061"/>
                  </a:lnTo>
                  <a:close/>
                </a:path>
                <a:path w="929004" h="333375">
                  <a:moveTo>
                    <a:pt x="357073" y="142836"/>
                  </a:moveTo>
                  <a:lnTo>
                    <a:pt x="333273" y="142836"/>
                  </a:lnTo>
                  <a:lnTo>
                    <a:pt x="333273" y="166636"/>
                  </a:lnTo>
                  <a:lnTo>
                    <a:pt x="357073" y="166636"/>
                  </a:lnTo>
                  <a:lnTo>
                    <a:pt x="357073" y="142836"/>
                  </a:lnTo>
                  <a:close/>
                </a:path>
                <a:path w="929004" h="333375">
                  <a:moveTo>
                    <a:pt x="380885" y="261861"/>
                  </a:moveTo>
                  <a:lnTo>
                    <a:pt x="357073" y="261861"/>
                  </a:lnTo>
                  <a:lnTo>
                    <a:pt x="357073" y="285661"/>
                  </a:lnTo>
                  <a:lnTo>
                    <a:pt x="380885" y="285661"/>
                  </a:lnTo>
                  <a:lnTo>
                    <a:pt x="380885" y="261861"/>
                  </a:lnTo>
                  <a:close/>
                </a:path>
                <a:path w="929004" h="333375">
                  <a:moveTo>
                    <a:pt x="499910" y="71424"/>
                  </a:moveTo>
                  <a:lnTo>
                    <a:pt x="476110" y="71424"/>
                  </a:lnTo>
                  <a:lnTo>
                    <a:pt x="476110" y="95224"/>
                  </a:lnTo>
                  <a:lnTo>
                    <a:pt x="452297" y="95224"/>
                  </a:lnTo>
                  <a:lnTo>
                    <a:pt x="428498" y="95224"/>
                  </a:lnTo>
                  <a:lnTo>
                    <a:pt x="428498" y="119037"/>
                  </a:lnTo>
                  <a:lnTo>
                    <a:pt x="404685" y="119037"/>
                  </a:lnTo>
                  <a:lnTo>
                    <a:pt x="380885" y="119037"/>
                  </a:lnTo>
                  <a:lnTo>
                    <a:pt x="380885" y="95224"/>
                  </a:lnTo>
                  <a:lnTo>
                    <a:pt x="404685" y="95224"/>
                  </a:lnTo>
                  <a:lnTo>
                    <a:pt x="428498" y="95224"/>
                  </a:lnTo>
                  <a:lnTo>
                    <a:pt x="428498" y="47612"/>
                  </a:lnTo>
                  <a:lnTo>
                    <a:pt x="452297" y="47612"/>
                  </a:lnTo>
                  <a:lnTo>
                    <a:pt x="452297" y="23812"/>
                  </a:lnTo>
                  <a:lnTo>
                    <a:pt x="428498" y="23812"/>
                  </a:lnTo>
                  <a:lnTo>
                    <a:pt x="404685" y="23812"/>
                  </a:lnTo>
                  <a:lnTo>
                    <a:pt x="404685" y="47612"/>
                  </a:lnTo>
                  <a:lnTo>
                    <a:pt x="380885" y="47612"/>
                  </a:lnTo>
                  <a:lnTo>
                    <a:pt x="380885" y="23812"/>
                  </a:lnTo>
                  <a:lnTo>
                    <a:pt x="404685" y="23812"/>
                  </a:lnTo>
                  <a:lnTo>
                    <a:pt x="404685" y="0"/>
                  </a:lnTo>
                  <a:lnTo>
                    <a:pt x="380885" y="0"/>
                  </a:lnTo>
                  <a:lnTo>
                    <a:pt x="357073" y="0"/>
                  </a:lnTo>
                  <a:lnTo>
                    <a:pt x="333273" y="0"/>
                  </a:lnTo>
                  <a:lnTo>
                    <a:pt x="333273" y="23812"/>
                  </a:lnTo>
                  <a:lnTo>
                    <a:pt x="357073" y="23812"/>
                  </a:lnTo>
                  <a:lnTo>
                    <a:pt x="357073" y="95224"/>
                  </a:lnTo>
                  <a:lnTo>
                    <a:pt x="333273" y="95224"/>
                  </a:lnTo>
                  <a:lnTo>
                    <a:pt x="333273" y="119037"/>
                  </a:lnTo>
                  <a:lnTo>
                    <a:pt x="357073" y="119037"/>
                  </a:lnTo>
                  <a:lnTo>
                    <a:pt x="357073" y="142836"/>
                  </a:lnTo>
                  <a:lnTo>
                    <a:pt x="380885" y="142836"/>
                  </a:lnTo>
                  <a:lnTo>
                    <a:pt x="380885" y="190449"/>
                  </a:lnTo>
                  <a:lnTo>
                    <a:pt x="357073" y="190449"/>
                  </a:lnTo>
                  <a:lnTo>
                    <a:pt x="333273" y="190449"/>
                  </a:lnTo>
                  <a:lnTo>
                    <a:pt x="333273" y="214249"/>
                  </a:lnTo>
                  <a:lnTo>
                    <a:pt x="357073" y="214249"/>
                  </a:lnTo>
                  <a:lnTo>
                    <a:pt x="380885" y="214249"/>
                  </a:lnTo>
                  <a:lnTo>
                    <a:pt x="404685" y="214249"/>
                  </a:lnTo>
                  <a:lnTo>
                    <a:pt x="404685" y="190449"/>
                  </a:lnTo>
                  <a:lnTo>
                    <a:pt x="428498" y="190449"/>
                  </a:lnTo>
                  <a:lnTo>
                    <a:pt x="428498" y="166636"/>
                  </a:lnTo>
                  <a:lnTo>
                    <a:pt x="404685" y="166636"/>
                  </a:lnTo>
                  <a:lnTo>
                    <a:pt x="404685" y="142836"/>
                  </a:lnTo>
                  <a:lnTo>
                    <a:pt x="428498" y="142836"/>
                  </a:lnTo>
                  <a:lnTo>
                    <a:pt x="428498" y="166636"/>
                  </a:lnTo>
                  <a:lnTo>
                    <a:pt x="452297" y="166636"/>
                  </a:lnTo>
                  <a:lnTo>
                    <a:pt x="452297" y="142836"/>
                  </a:lnTo>
                  <a:lnTo>
                    <a:pt x="476110" y="142836"/>
                  </a:lnTo>
                  <a:lnTo>
                    <a:pt x="476110" y="166636"/>
                  </a:lnTo>
                  <a:lnTo>
                    <a:pt x="499910" y="166636"/>
                  </a:lnTo>
                  <a:lnTo>
                    <a:pt x="499910" y="71424"/>
                  </a:lnTo>
                  <a:close/>
                </a:path>
                <a:path w="929004" h="333375">
                  <a:moveTo>
                    <a:pt x="499910" y="23799"/>
                  </a:moveTo>
                  <a:lnTo>
                    <a:pt x="476110" y="23799"/>
                  </a:lnTo>
                  <a:lnTo>
                    <a:pt x="476110" y="47612"/>
                  </a:lnTo>
                  <a:lnTo>
                    <a:pt x="499910" y="47612"/>
                  </a:lnTo>
                  <a:lnTo>
                    <a:pt x="499910" y="23799"/>
                  </a:lnTo>
                  <a:close/>
                </a:path>
                <a:path w="929004" h="333375">
                  <a:moveTo>
                    <a:pt x="547535" y="0"/>
                  </a:moveTo>
                  <a:lnTo>
                    <a:pt x="523722" y="0"/>
                  </a:lnTo>
                  <a:lnTo>
                    <a:pt x="523722" y="71412"/>
                  </a:lnTo>
                  <a:lnTo>
                    <a:pt x="547535" y="71412"/>
                  </a:lnTo>
                  <a:lnTo>
                    <a:pt x="547535" y="0"/>
                  </a:lnTo>
                  <a:close/>
                </a:path>
                <a:path w="929004" h="333375">
                  <a:moveTo>
                    <a:pt x="595122" y="0"/>
                  </a:moveTo>
                  <a:lnTo>
                    <a:pt x="571322" y="0"/>
                  </a:lnTo>
                  <a:lnTo>
                    <a:pt x="571322" y="47612"/>
                  </a:lnTo>
                  <a:lnTo>
                    <a:pt x="595122" y="47612"/>
                  </a:lnTo>
                  <a:lnTo>
                    <a:pt x="595122" y="0"/>
                  </a:lnTo>
                  <a:close/>
                </a:path>
                <a:path w="929004" h="333375">
                  <a:moveTo>
                    <a:pt x="642747" y="0"/>
                  </a:moveTo>
                  <a:lnTo>
                    <a:pt x="618947" y="0"/>
                  </a:lnTo>
                  <a:lnTo>
                    <a:pt x="618947" y="23799"/>
                  </a:lnTo>
                  <a:lnTo>
                    <a:pt x="642747" y="23799"/>
                  </a:lnTo>
                  <a:lnTo>
                    <a:pt x="642747" y="0"/>
                  </a:lnTo>
                  <a:close/>
                </a:path>
                <a:path w="929004" h="333375">
                  <a:moveTo>
                    <a:pt x="737971" y="0"/>
                  </a:moveTo>
                  <a:lnTo>
                    <a:pt x="714159" y="0"/>
                  </a:lnTo>
                  <a:lnTo>
                    <a:pt x="714159" y="23799"/>
                  </a:lnTo>
                  <a:lnTo>
                    <a:pt x="737971" y="23799"/>
                  </a:lnTo>
                  <a:lnTo>
                    <a:pt x="737971" y="0"/>
                  </a:lnTo>
                  <a:close/>
                </a:path>
                <a:path w="929004" h="333375">
                  <a:moveTo>
                    <a:pt x="761771" y="95211"/>
                  </a:moveTo>
                  <a:lnTo>
                    <a:pt x="737958" y="95211"/>
                  </a:lnTo>
                  <a:lnTo>
                    <a:pt x="737958" y="47599"/>
                  </a:lnTo>
                  <a:lnTo>
                    <a:pt x="714159" y="47599"/>
                  </a:lnTo>
                  <a:lnTo>
                    <a:pt x="714159" y="95211"/>
                  </a:lnTo>
                  <a:lnTo>
                    <a:pt x="690359" y="95211"/>
                  </a:lnTo>
                  <a:lnTo>
                    <a:pt x="690359" y="71412"/>
                  </a:lnTo>
                  <a:lnTo>
                    <a:pt x="666546" y="71412"/>
                  </a:lnTo>
                  <a:lnTo>
                    <a:pt x="666546" y="119024"/>
                  </a:lnTo>
                  <a:lnTo>
                    <a:pt x="690359" y="119024"/>
                  </a:lnTo>
                  <a:lnTo>
                    <a:pt x="690359" y="142824"/>
                  </a:lnTo>
                  <a:lnTo>
                    <a:pt x="714159" y="142824"/>
                  </a:lnTo>
                  <a:lnTo>
                    <a:pt x="714159" y="119024"/>
                  </a:lnTo>
                  <a:lnTo>
                    <a:pt x="737958" y="119024"/>
                  </a:lnTo>
                  <a:lnTo>
                    <a:pt x="761771" y="119024"/>
                  </a:lnTo>
                  <a:lnTo>
                    <a:pt x="761771" y="95211"/>
                  </a:lnTo>
                  <a:close/>
                </a:path>
                <a:path w="929004" h="333375">
                  <a:moveTo>
                    <a:pt x="785583" y="190436"/>
                  </a:moveTo>
                  <a:lnTo>
                    <a:pt x="761771" y="190436"/>
                  </a:lnTo>
                  <a:lnTo>
                    <a:pt x="761771" y="166636"/>
                  </a:lnTo>
                  <a:lnTo>
                    <a:pt x="737971" y="166636"/>
                  </a:lnTo>
                  <a:lnTo>
                    <a:pt x="737971" y="142836"/>
                  </a:lnTo>
                  <a:lnTo>
                    <a:pt x="714159" y="142836"/>
                  </a:lnTo>
                  <a:lnTo>
                    <a:pt x="714159" y="190436"/>
                  </a:lnTo>
                  <a:lnTo>
                    <a:pt x="737971" y="190436"/>
                  </a:lnTo>
                  <a:lnTo>
                    <a:pt x="737971" y="214249"/>
                  </a:lnTo>
                  <a:lnTo>
                    <a:pt x="714159" y="214249"/>
                  </a:lnTo>
                  <a:lnTo>
                    <a:pt x="714159" y="190436"/>
                  </a:lnTo>
                  <a:lnTo>
                    <a:pt x="690359" y="190436"/>
                  </a:lnTo>
                  <a:lnTo>
                    <a:pt x="690359" y="142836"/>
                  </a:lnTo>
                  <a:lnTo>
                    <a:pt x="666546" y="142836"/>
                  </a:lnTo>
                  <a:lnTo>
                    <a:pt x="666546" y="166636"/>
                  </a:lnTo>
                  <a:lnTo>
                    <a:pt x="642747" y="166636"/>
                  </a:lnTo>
                  <a:lnTo>
                    <a:pt x="642747" y="95211"/>
                  </a:lnTo>
                  <a:lnTo>
                    <a:pt x="618947" y="95211"/>
                  </a:lnTo>
                  <a:lnTo>
                    <a:pt x="618947" y="119024"/>
                  </a:lnTo>
                  <a:lnTo>
                    <a:pt x="595134" y="119024"/>
                  </a:lnTo>
                  <a:lnTo>
                    <a:pt x="595134" y="95224"/>
                  </a:lnTo>
                  <a:lnTo>
                    <a:pt x="571334" y="95224"/>
                  </a:lnTo>
                  <a:lnTo>
                    <a:pt x="547535" y="95224"/>
                  </a:lnTo>
                  <a:lnTo>
                    <a:pt x="523722" y="95224"/>
                  </a:lnTo>
                  <a:lnTo>
                    <a:pt x="523722" y="166636"/>
                  </a:lnTo>
                  <a:lnTo>
                    <a:pt x="547535" y="166636"/>
                  </a:lnTo>
                  <a:lnTo>
                    <a:pt x="547535" y="142836"/>
                  </a:lnTo>
                  <a:lnTo>
                    <a:pt x="571322" y="142836"/>
                  </a:lnTo>
                  <a:lnTo>
                    <a:pt x="571322" y="166636"/>
                  </a:lnTo>
                  <a:lnTo>
                    <a:pt x="595122" y="166636"/>
                  </a:lnTo>
                  <a:lnTo>
                    <a:pt x="595122" y="142836"/>
                  </a:lnTo>
                  <a:lnTo>
                    <a:pt x="571334" y="142836"/>
                  </a:lnTo>
                  <a:lnTo>
                    <a:pt x="571334" y="119037"/>
                  </a:lnTo>
                  <a:lnTo>
                    <a:pt x="595134" y="119037"/>
                  </a:lnTo>
                  <a:lnTo>
                    <a:pt x="595134" y="142836"/>
                  </a:lnTo>
                  <a:lnTo>
                    <a:pt x="618947" y="142836"/>
                  </a:lnTo>
                  <a:lnTo>
                    <a:pt x="618947" y="214249"/>
                  </a:lnTo>
                  <a:lnTo>
                    <a:pt x="642747" y="214249"/>
                  </a:lnTo>
                  <a:lnTo>
                    <a:pt x="642747" y="190436"/>
                  </a:lnTo>
                  <a:lnTo>
                    <a:pt x="666546" y="190436"/>
                  </a:lnTo>
                  <a:lnTo>
                    <a:pt x="666546" y="214249"/>
                  </a:lnTo>
                  <a:lnTo>
                    <a:pt x="642747" y="214249"/>
                  </a:lnTo>
                  <a:lnTo>
                    <a:pt x="642747" y="285661"/>
                  </a:lnTo>
                  <a:lnTo>
                    <a:pt x="666559" y="285661"/>
                  </a:lnTo>
                  <a:lnTo>
                    <a:pt x="666559" y="214249"/>
                  </a:lnTo>
                  <a:lnTo>
                    <a:pt x="690359" y="214249"/>
                  </a:lnTo>
                  <a:lnTo>
                    <a:pt x="690359" y="238048"/>
                  </a:lnTo>
                  <a:lnTo>
                    <a:pt x="714159" y="238048"/>
                  </a:lnTo>
                  <a:lnTo>
                    <a:pt x="737971" y="238048"/>
                  </a:lnTo>
                  <a:lnTo>
                    <a:pt x="761771" y="238048"/>
                  </a:lnTo>
                  <a:lnTo>
                    <a:pt x="761771" y="214249"/>
                  </a:lnTo>
                  <a:lnTo>
                    <a:pt x="785583" y="214249"/>
                  </a:lnTo>
                  <a:lnTo>
                    <a:pt x="785583" y="190436"/>
                  </a:lnTo>
                  <a:close/>
                </a:path>
                <a:path w="929004" h="333375">
                  <a:moveTo>
                    <a:pt x="785583" y="119024"/>
                  </a:moveTo>
                  <a:lnTo>
                    <a:pt x="761771" y="119024"/>
                  </a:lnTo>
                  <a:lnTo>
                    <a:pt x="761771" y="166636"/>
                  </a:lnTo>
                  <a:lnTo>
                    <a:pt x="785583" y="166636"/>
                  </a:lnTo>
                  <a:lnTo>
                    <a:pt x="785583" y="119024"/>
                  </a:lnTo>
                  <a:close/>
                </a:path>
                <a:path w="929004" h="333375">
                  <a:moveTo>
                    <a:pt x="785583" y="23799"/>
                  </a:moveTo>
                  <a:lnTo>
                    <a:pt x="761771" y="23799"/>
                  </a:lnTo>
                  <a:lnTo>
                    <a:pt x="737971" y="23799"/>
                  </a:lnTo>
                  <a:lnTo>
                    <a:pt x="737971" y="47612"/>
                  </a:lnTo>
                  <a:lnTo>
                    <a:pt x="761771" y="47612"/>
                  </a:lnTo>
                  <a:lnTo>
                    <a:pt x="761771" y="95211"/>
                  </a:lnTo>
                  <a:lnTo>
                    <a:pt x="785583" y="95211"/>
                  </a:lnTo>
                  <a:lnTo>
                    <a:pt x="785583" y="23799"/>
                  </a:lnTo>
                  <a:close/>
                </a:path>
                <a:path w="929004" h="333375">
                  <a:moveTo>
                    <a:pt x="904608" y="261861"/>
                  </a:moveTo>
                  <a:lnTo>
                    <a:pt x="880795" y="261861"/>
                  </a:lnTo>
                  <a:lnTo>
                    <a:pt x="880795" y="214249"/>
                  </a:lnTo>
                  <a:lnTo>
                    <a:pt x="856996" y="214249"/>
                  </a:lnTo>
                  <a:lnTo>
                    <a:pt x="833183" y="214249"/>
                  </a:lnTo>
                  <a:lnTo>
                    <a:pt x="833183" y="238061"/>
                  </a:lnTo>
                  <a:lnTo>
                    <a:pt x="809396" y="238061"/>
                  </a:lnTo>
                  <a:lnTo>
                    <a:pt x="809396" y="214249"/>
                  </a:lnTo>
                  <a:lnTo>
                    <a:pt x="785583" y="214249"/>
                  </a:lnTo>
                  <a:lnTo>
                    <a:pt x="785583" y="238061"/>
                  </a:lnTo>
                  <a:lnTo>
                    <a:pt x="809383" y="238061"/>
                  </a:lnTo>
                  <a:lnTo>
                    <a:pt x="809383" y="261861"/>
                  </a:lnTo>
                  <a:lnTo>
                    <a:pt x="833183" y="261861"/>
                  </a:lnTo>
                  <a:lnTo>
                    <a:pt x="833183" y="285673"/>
                  </a:lnTo>
                  <a:lnTo>
                    <a:pt x="856996" y="285673"/>
                  </a:lnTo>
                  <a:lnTo>
                    <a:pt x="880795" y="285673"/>
                  </a:lnTo>
                  <a:lnTo>
                    <a:pt x="904608" y="285673"/>
                  </a:lnTo>
                  <a:lnTo>
                    <a:pt x="904608" y="261861"/>
                  </a:lnTo>
                  <a:close/>
                </a:path>
                <a:path w="929004" h="333375">
                  <a:moveTo>
                    <a:pt x="928408" y="238061"/>
                  </a:moveTo>
                  <a:lnTo>
                    <a:pt x="904608" y="238061"/>
                  </a:lnTo>
                  <a:lnTo>
                    <a:pt x="904608" y="261861"/>
                  </a:lnTo>
                  <a:lnTo>
                    <a:pt x="928408" y="261861"/>
                  </a:lnTo>
                  <a:lnTo>
                    <a:pt x="928408" y="238061"/>
                  </a:lnTo>
                  <a:close/>
                </a:path>
                <a:path w="929004" h="333375">
                  <a:moveTo>
                    <a:pt x="928408" y="190449"/>
                  </a:moveTo>
                  <a:lnTo>
                    <a:pt x="904595" y="190449"/>
                  </a:lnTo>
                  <a:lnTo>
                    <a:pt x="880795" y="190449"/>
                  </a:lnTo>
                  <a:lnTo>
                    <a:pt x="880795" y="214249"/>
                  </a:lnTo>
                  <a:lnTo>
                    <a:pt x="904595" y="214249"/>
                  </a:lnTo>
                  <a:lnTo>
                    <a:pt x="928408" y="214249"/>
                  </a:lnTo>
                  <a:lnTo>
                    <a:pt x="928408" y="19044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7914" y="1308754"/>
              <a:ext cx="976630" cy="309880"/>
            </a:xfrm>
            <a:custGeom>
              <a:avLst/>
              <a:gdLst/>
              <a:ahLst/>
              <a:cxnLst/>
              <a:rect l="l" t="t" r="r" b="b"/>
              <a:pathLst>
                <a:path w="976629" h="309880">
                  <a:moveTo>
                    <a:pt x="95211" y="119024"/>
                  </a:moveTo>
                  <a:lnTo>
                    <a:pt x="71412" y="119024"/>
                  </a:lnTo>
                  <a:lnTo>
                    <a:pt x="71412" y="71412"/>
                  </a:lnTo>
                  <a:lnTo>
                    <a:pt x="47612" y="71412"/>
                  </a:lnTo>
                  <a:lnTo>
                    <a:pt x="47612" y="119024"/>
                  </a:lnTo>
                  <a:lnTo>
                    <a:pt x="23799" y="119024"/>
                  </a:lnTo>
                  <a:lnTo>
                    <a:pt x="23799" y="142836"/>
                  </a:lnTo>
                  <a:lnTo>
                    <a:pt x="47612" y="142836"/>
                  </a:lnTo>
                  <a:lnTo>
                    <a:pt x="71412" y="142836"/>
                  </a:lnTo>
                  <a:lnTo>
                    <a:pt x="95211" y="142836"/>
                  </a:lnTo>
                  <a:lnTo>
                    <a:pt x="95211" y="119024"/>
                  </a:lnTo>
                  <a:close/>
                </a:path>
                <a:path w="976629" h="309880">
                  <a:moveTo>
                    <a:pt x="142836" y="238061"/>
                  </a:moveTo>
                  <a:lnTo>
                    <a:pt x="119024" y="238061"/>
                  </a:lnTo>
                  <a:lnTo>
                    <a:pt x="119024" y="261861"/>
                  </a:lnTo>
                  <a:lnTo>
                    <a:pt x="142836" y="261861"/>
                  </a:lnTo>
                  <a:lnTo>
                    <a:pt x="142836" y="238061"/>
                  </a:lnTo>
                  <a:close/>
                </a:path>
                <a:path w="976629" h="309880">
                  <a:moveTo>
                    <a:pt x="166636" y="166636"/>
                  </a:moveTo>
                  <a:lnTo>
                    <a:pt x="142836" y="166636"/>
                  </a:lnTo>
                  <a:lnTo>
                    <a:pt x="142836" y="190436"/>
                  </a:lnTo>
                  <a:lnTo>
                    <a:pt x="166636" y="190436"/>
                  </a:lnTo>
                  <a:lnTo>
                    <a:pt x="166636" y="166636"/>
                  </a:lnTo>
                  <a:close/>
                </a:path>
                <a:path w="976629" h="309880">
                  <a:moveTo>
                    <a:pt x="190449" y="190449"/>
                  </a:moveTo>
                  <a:lnTo>
                    <a:pt x="166636" y="190449"/>
                  </a:lnTo>
                  <a:lnTo>
                    <a:pt x="166636" y="214249"/>
                  </a:lnTo>
                  <a:lnTo>
                    <a:pt x="142836" y="214249"/>
                  </a:lnTo>
                  <a:lnTo>
                    <a:pt x="142836" y="190449"/>
                  </a:lnTo>
                  <a:lnTo>
                    <a:pt x="119024" y="190449"/>
                  </a:lnTo>
                  <a:lnTo>
                    <a:pt x="119024" y="142836"/>
                  </a:lnTo>
                  <a:lnTo>
                    <a:pt x="95224" y="142836"/>
                  </a:lnTo>
                  <a:lnTo>
                    <a:pt x="95224" y="190449"/>
                  </a:lnTo>
                  <a:lnTo>
                    <a:pt x="71424" y="190449"/>
                  </a:lnTo>
                  <a:lnTo>
                    <a:pt x="47612" y="190449"/>
                  </a:lnTo>
                  <a:lnTo>
                    <a:pt x="47612" y="214249"/>
                  </a:lnTo>
                  <a:lnTo>
                    <a:pt x="23799" y="214249"/>
                  </a:lnTo>
                  <a:lnTo>
                    <a:pt x="23799" y="190449"/>
                  </a:lnTo>
                  <a:lnTo>
                    <a:pt x="0" y="190449"/>
                  </a:lnTo>
                  <a:lnTo>
                    <a:pt x="0" y="214261"/>
                  </a:lnTo>
                  <a:lnTo>
                    <a:pt x="23799" y="214261"/>
                  </a:lnTo>
                  <a:lnTo>
                    <a:pt x="23799" y="238048"/>
                  </a:lnTo>
                  <a:lnTo>
                    <a:pt x="47612" y="238048"/>
                  </a:lnTo>
                  <a:lnTo>
                    <a:pt x="47612" y="214261"/>
                  </a:lnTo>
                  <a:lnTo>
                    <a:pt x="71424" y="214261"/>
                  </a:lnTo>
                  <a:lnTo>
                    <a:pt x="71424" y="238061"/>
                  </a:lnTo>
                  <a:lnTo>
                    <a:pt x="47612" y="238061"/>
                  </a:lnTo>
                  <a:lnTo>
                    <a:pt x="47612" y="261861"/>
                  </a:lnTo>
                  <a:lnTo>
                    <a:pt x="71424" y="261861"/>
                  </a:lnTo>
                  <a:lnTo>
                    <a:pt x="71424" y="285673"/>
                  </a:lnTo>
                  <a:lnTo>
                    <a:pt x="95224" y="285673"/>
                  </a:lnTo>
                  <a:lnTo>
                    <a:pt x="95224" y="238061"/>
                  </a:lnTo>
                  <a:lnTo>
                    <a:pt x="119024" y="238061"/>
                  </a:lnTo>
                  <a:lnTo>
                    <a:pt x="119024" y="214261"/>
                  </a:lnTo>
                  <a:lnTo>
                    <a:pt x="142836" y="214261"/>
                  </a:lnTo>
                  <a:lnTo>
                    <a:pt x="142836" y="238048"/>
                  </a:lnTo>
                  <a:lnTo>
                    <a:pt x="166636" y="238048"/>
                  </a:lnTo>
                  <a:lnTo>
                    <a:pt x="166636" y="214261"/>
                  </a:lnTo>
                  <a:lnTo>
                    <a:pt x="190449" y="214261"/>
                  </a:lnTo>
                  <a:lnTo>
                    <a:pt x="190449" y="190449"/>
                  </a:lnTo>
                  <a:close/>
                </a:path>
                <a:path w="976629" h="309880">
                  <a:moveTo>
                    <a:pt x="214249" y="95224"/>
                  </a:moveTo>
                  <a:lnTo>
                    <a:pt x="190436" y="95224"/>
                  </a:lnTo>
                  <a:lnTo>
                    <a:pt x="190436" y="119024"/>
                  </a:lnTo>
                  <a:lnTo>
                    <a:pt x="166636" y="119024"/>
                  </a:lnTo>
                  <a:lnTo>
                    <a:pt x="142836" y="119024"/>
                  </a:lnTo>
                  <a:lnTo>
                    <a:pt x="119024" y="119024"/>
                  </a:lnTo>
                  <a:lnTo>
                    <a:pt x="119024" y="142836"/>
                  </a:lnTo>
                  <a:lnTo>
                    <a:pt x="142836" y="142836"/>
                  </a:lnTo>
                  <a:lnTo>
                    <a:pt x="166636" y="142836"/>
                  </a:lnTo>
                  <a:lnTo>
                    <a:pt x="190436" y="142836"/>
                  </a:lnTo>
                  <a:lnTo>
                    <a:pt x="190436" y="190436"/>
                  </a:lnTo>
                  <a:lnTo>
                    <a:pt x="214249" y="190436"/>
                  </a:lnTo>
                  <a:lnTo>
                    <a:pt x="214249" y="95224"/>
                  </a:lnTo>
                  <a:close/>
                </a:path>
                <a:path w="976629" h="309880">
                  <a:moveTo>
                    <a:pt x="261861" y="190449"/>
                  </a:moveTo>
                  <a:lnTo>
                    <a:pt x="238048" y="190449"/>
                  </a:lnTo>
                  <a:lnTo>
                    <a:pt x="238048" y="214261"/>
                  </a:lnTo>
                  <a:lnTo>
                    <a:pt x="261861" y="214261"/>
                  </a:lnTo>
                  <a:lnTo>
                    <a:pt x="261861" y="190449"/>
                  </a:lnTo>
                  <a:close/>
                </a:path>
                <a:path w="976629" h="309880">
                  <a:moveTo>
                    <a:pt x="285661" y="238061"/>
                  </a:moveTo>
                  <a:lnTo>
                    <a:pt x="261861" y="238061"/>
                  </a:lnTo>
                  <a:lnTo>
                    <a:pt x="238048" y="238061"/>
                  </a:lnTo>
                  <a:lnTo>
                    <a:pt x="238048" y="261861"/>
                  </a:lnTo>
                  <a:lnTo>
                    <a:pt x="261861" y="261861"/>
                  </a:lnTo>
                  <a:lnTo>
                    <a:pt x="261861" y="309473"/>
                  </a:lnTo>
                  <a:lnTo>
                    <a:pt x="285661" y="309473"/>
                  </a:lnTo>
                  <a:lnTo>
                    <a:pt x="285661" y="238061"/>
                  </a:lnTo>
                  <a:close/>
                </a:path>
                <a:path w="976629" h="309880">
                  <a:moveTo>
                    <a:pt x="309460" y="166649"/>
                  </a:moveTo>
                  <a:lnTo>
                    <a:pt x="285661" y="166649"/>
                  </a:lnTo>
                  <a:lnTo>
                    <a:pt x="285661" y="119024"/>
                  </a:lnTo>
                  <a:lnTo>
                    <a:pt x="261861" y="119024"/>
                  </a:lnTo>
                  <a:lnTo>
                    <a:pt x="261861" y="142836"/>
                  </a:lnTo>
                  <a:lnTo>
                    <a:pt x="238048" y="142836"/>
                  </a:lnTo>
                  <a:lnTo>
                    <a:pt x="238048" y="166649"/>
                  </a:lnTo>
                  <a:lnTo>
                    <a:pt x="261861" y="166649"/>
                  </a:lnTo>
                  <a:lnTo>
                    <a:pt x="261861" y="190449"/>
                  </a:lnTo>
                  <a:lnTo>
                    <a:pt x="285661" y="190449"/>
                  </a:lnTo>
                  <a:lnTo>
                    <a:pt x="309460" y="190449"/>
                  </a:lnTo>
                  <a:lnTo>
                    <a:pt x="309460" y="166649"/>
                  </a:lnTo>
                  <a:close/>
                </a:path>
                <a:path w="976629" h="309880">
                  <a:moveTo>
                    <a:pt x="333273" y="238061"/>
                  </a:moveTo>
                  <a:lnTo>
                    <a:pt x="309473" y="238061"/>
                  </a:lnTo>
                  <a:lnTo>
                    <a:pt x="309473" y="261861"/>
                  </a:lnTo>
                  <a:lnTo>
                    <a:pt x="333273" y="261861"/>
                  </a:lnTo>
                  <a:lnTo>
                    <a:pt x="333273" y="238061"/>
                  </a:lnTo>
                  <a:close/>
                </a:path>
                <a:path w="976629" h="309880">
                  <a:moveTo>
                    <a:pt x="333273" y="190449"/>
                  </a:moveTo>
                  <a:lnTo>
                    <a:pt x="309473" y="190449"/>
                  </a:lnTo>
                  <a:lnTo>
                    <a:pt x="309473" y="214261"/>
                  </a:lnTo>
                  <a:lnTo>
                    <a:pt x="333273" y="214261"/>
                  </a:lnTo>
                  <a:lnTo>
                    <a:pt x="333273" y="190449"/>
                  </a:lnTo>
                  <a:close/>
                </a:path>
                <a:path w="976629" h="309880">
                  <a:moveTo>
                    <a:pt x="380885" y="95224"/>
                  </a:moveTo>
                  <a:lnTo>
                    <a:pt x="357073" y="95224"/>
                  </a:lnTo>
                  <a:lnTo>
                    <a:pt x="357073" y="119024"/>
                  </a:lnTo>
                  <a:lnTo>
                    <a:pt x="380885" y="119024"/>
                  </a:lnTo>
                  <a:lnTo>
                    <a:pt x="380885" y="95224"/>
                  </a:lnTo>
                  <a:close/>
                </a:path>
                <a:path w="976629" h="309880">
                  <a:moveTo>
                    <a:pt x="428485" y="238061"/>
                  </a:moveTo>
                  <a:lnTo>
                    <a:pt x="404685" y="238061"/>
                  </a:lnTo>
                  <a:lnTo>
                    <a:pt x="404685" y="261861"/>
                  </a:lnTo>
                  <a:lnTo>
                    <a:pt x="428485" y="261861"/>
                  </a:lnTo>
                  <a:lnTo>
                    <a:pt x="428485" y="238061"/>
                  </a:lnTo>
                  <a:close/>
                </a:path>
                <a:path w="976629" h="309880">
                  <a:moveTo>
                    <a:pt x="476110" y="190449"/>
                  </a:moveTo>
                  <a:lnTo>
                    <a:pt x="452297" y="190449"/>
                  </a:lnTo>
                  <a:lnTo>
                    <a:pt x="452297" y="214261"/>
                  </a:lnTo>
                  <a:lnTo>
                    <a:pt x="476110" y="214261"/>
                  </a:lnTo>
                  <a:lnTo>
                    <a:pt x="476110" y="190449"/>
                  </a:lnTo>
                  <a:close/>
                </a:path>
                <a:path w="976629" h="309880">
                  <a:moveTo>
                    <a:pt x="476110" y="119024"/>
                  </a:moveTo>
                  <a:lnTo>
                    <a:pt x="452297" y="119024"/>
                  </a:lnTo>
                  <a:lnTo>
                    <a:pt x="452297" y="95224"/>
                  </a:lnTo>
                  <a:lnTo>
                    <a:pt x="428498" y="95224"/>
                  </a:lnTo>
                  <a:lnTo>
                    <a:pt x="404698" y="95224"/>
                  </a:lnTo>
                  <a:lnTo>
                    <a:pt x="404698" y="119024"/>
                  </a:lnTo>
                  <a:lnTo>
                    <a:pt x="428498" y="119024"/>
                  </a:lnTo>
                  <a:lnTo>
                    <a:pt x="428498" y="142836"/>
                  </a:lnTo>
                  <a:lnTo>
                    <a:pt x="404698" y="142836"/>
                  </a:lnTo>
                  <a:lnTo>
                    <a:pt x="380885" y="142836"/>
                  </a:lnTo>
                  <a:lnTo>
                    <a:pt x="380885" y="166649"/>
                  </a:lnTo>
                  <a:lnTo>
                    <a:pt x="404698" y="166649"/>
                  </a:lnTo>
                  <a:lnTo>
                    <a:pt x="428498" y="166649"/>
                  </a:lnTo>
                  <a:lnTo>
                    <a:pt x="452297" y="166649"/>
                  </a:lnTo>
                  <a:lnTo>
                    <a:pt x="452297" y="142836"/>
                  </a:lnTo>
                  <a:lnTo>
                    <a:pt x="476110" y="142836"/>
                  </a:lnTo>
                  <a:lnTo>
                    <a:pt x="476110" y="119024"/>
                  </a:lnTo>
                  <a:close/>
                </a:path>
                <a:path w="976629" h="309880">
                  <a:moveTo>
                    <a:pt x="547522" y="214261"/>
                  </a:moveTo>
                  <a:lnTo>
                    <a:pt x="523709" y="214261"/>
                  </a:lnTo>
                  <a:lnTo>
                    <a:pt x="499910" y="214261"/>
                  </a:lnTo>
                  <a:lnTo>
                    <a:pt x="476110" y="214261"/>
                  </a:lnTo>
                  <a:lnTo>
                    <a:pt x="476110" y="238061"/>
                  </a:lnTo>
                  <a:lnTo>
                    <a:pt x="452297" y="238061"/>
                  </a:lnTo>
                  <a:lnTo>
                    <a:pt x="452297" y="261861"/>
                  </a:lnTo>
                  <a:lnTo>
                    <a:pt x="476110" y="261861"/>
                  </a:lnTo>
                  <a:lnTo>
                    <a:pt x="499910" y="261861"/>
                  </a:lnTo>
                  <a:lnTo>
                    <a:pt x="499910" y="285673"/>
                  </a:lnTo>
                  <a:lnTo>
                    <a:pt x="523709" y="285673"/>
                  </a:lnTo>
                  <a:lnTo>
                    <a:pt x="523709" y="238061"/>
                  </a:lnTo>
                  <a:lnTo>
                    <a:pt x="547522" y="238061"/>
                  </a:lnTo>
                  <a:lnTo>
                    <a:pt x="547522" y="214261"/>
                  </a:lnTo>
                  <a:close/>
                </a:path>
                <a:path w="976629" h="309880">
                  <a:moveTo>
                    <a:pt x="571322" y="238061"/>
                  </a:moveTo>
                  <a:lnTo>
                    <a:pt x="547522" y="238061"/>
                  </a:lnTo>
                  <a:lnTo>
                    <a:pt x="547522" y="285673"/>
                  </a:lnTo>
                  <a:lnTo>
                    <a:pt x="571322" y="285673"/>
                  </a:lnTo>
                  <a:lnTo>
                    <a:pt x="571322" y="238061"/>
                  </a:lnTo>
                  <a:close/>
                </a:path>
                <a:path w="976629" h="309880">
                  <a:moveTo>
                    <a:pt x="618947" y="238061"/>
                  </a:moveTo>
                  <a:lnTo>
                    <a:pt x="595134" y="238061"/>
                  </a:lnTo>
                  <a:lnTo>
                    <a:pt x="595134" y="285673"/>
                  </a:lnTo>
                  <a:lnTo>
                    <a:pt x="618947" y="285673"/>
                  </a:lnTo>
                  <a:lnTo>
                    <a:pt x="618947" y="238061"/>
                  </a:lnTo>
                  <a:close/>
                </a:path>
                <a:path w="976629" h="309880">
                  <a:moveTo>
                    <a:pt x="618947" y="71424"/>
                  </a:moveTo>
                  <a:lnTo>
                    <a:pt x="595134" y="71424"/>
                  </a:lnTo>
                  <a:lnTo>
                    <a:pt x="571334" y="71424"/>
                  </a:lnTo>
                  <a:lnTo>
                    <a:pt x="571334" y="119024"/>
                  </a:lnTo>
                  <a:lnTo>
                    <a:pt x="547522" y="119024"/>
                  </a:lnTo>
                  <a:lnTo>
                    <a:pt x="547522" y="71424"/>
                  </a:lnTo>
                  <a:lnTo>
                    <a:pt x="571334" y="71424"/>
                  </a:lnTo>
                  <a:lnTo>
                    <a:pt x="571334" y="47612"/>
                  </a:lnTo>
                  <a:lnTo>
                    <a:pt x="547522" y="47612"/>
                  </a:lnTo>
                  <a:lnTo>
                    <a:pt x="547522" y="23812"/>
                  </a:lnTo>
                  <a:lnTo>
                    <a:pt x="523722" y="23812"/>
                  </a:lnTo>
                  <a:lnTo>
                    <a:pt x="523722" y="47612"/>
                  </a:lnTo>
                  <a:lnTo>
                    <a:pt x="523722" y="95224"/>
                  </a:lnTo>
                  <a:lnTo>
                    <a:pt x="499910" y="95224"/>
                  </a:lnTo>
                  <a:lnTo>
                    <a:pt x="499910" y="47612"/>
                  </a:lnTo>
                  <a:lnTo>
                    <a:pt x="523722" y="47612"/>
                  </a:lnTo>
                  <a:lnTo>
                    <a:pt x="523722" y="23812"/>
                  </a:lnTo>
                  <a:lnTo>
                    <a:pt x="523722" y="0"/>
                  </a:lnTo>
                  <a:lnTo>
                    <a:pt x="499910" y="0"/>
                  </a:lnTo>
                  <a:lnTo>
                    <a:pt x="499910" y="23812"/>
                  </a:lnTo>
                  <a:lnTo>
                    <a:pt x="476110" y="23812"/>
                  </a:lnTo>
                  <a:lnTo>
                    <a:pt x="476110" y="0"/>
                  </a:lnTo>
                  <a:lnTo>
                    <a:pt x="452297" y="0"/>
                  </a:lnTo>
                  <a:lnTo>
                    <a:pt x="452297" y="47612"/>
                  </a:lnTo>
                  <a:lnTo>
                    <a:pt x="428498" y="47612"/>
                  </a:lnTo>
                  <a:lnTo>
                    <a:pt x="404698" y="47612"/>
                  </a:lnTo>
                  <a:lnTo>
                    <a:pt x="404698" y="71424"/>
                  </a:lnTo>
                  <a:lnTo>
                    <a:pt x="428498" y="71424"/>
                  </a:lnTo>
                  <a:lnTo>
                    <a:pt x="452297" y="71424"/>
                  </a:lnTo>
                  <a:lnTo>
                    <a:pt x="452297" y="95224"/>
                  </a:lnTo>
                  <a:lnTo>
                    <a:pt x="476110" y="95224"/>
                  </a:lnTo>
                  <a:lnTo>
                    <a:pt x="476110" y="119024"/>
                  </a:lnTo>
                  <a:lnTo>
                    <a:pt x="499910" y="119024"/>
                  </a:lnTo>
                  <a:lnTo>
                    <a:pt x="499910" y="142836"/>
                  </a:lnTo>
                  <a:lnTo>
                    <a:pt x="476110" y="142836"/>
                  </a:lnTo>
                  <a:lnTo>
                    <a:pt x="476110" y="166649"/>
                  </a:lnTo>
                  <a:lnTo>
                    <a:pt x="499910" y="166649"/>
                  </a:lnTo>
                  <a:lnTo>
                    <a:pt x="523722" y="166649"/>
                  </a:lnTo>
                  <a:lnTo>
                    <a:pt x="547522" y="166649"/>
                  </a:lnTo>
                  <a:lnTo>
                    <a:pt x="547522" y="190449"/>
                  </a:lnTo>
                  <a:lnTo>
                    <a:pt x="571334" y="190449"/>
                  </a:lnTo>
                  <a:lnTo>
                    <a:pt x="571334" y="238061"/>
                  </a:lnTo>
                  <a:lnTo>
                    <a:pt x="595134" y="238061"/>
                  </a:lnTo>
                  <a:lnTo>
                    <a:pt x="595134" y="190449"/>
                  </a:lnTo>
                  <a:lnTo>
                    <a:pt x="618947" y="190449"/>
                  </a:lnTo>
                  <a:lnTo>
                    <a:pt x="618947" y="142836"/>
                  </a:lnTo>
                  <a:lnTo>
                    <a:pt x="595134" y="142836"/>
                  </a:lnTo>
                  <a:lnTo>
                    <a:pt x="595134" y="166649"/>
                  </a:lnTo>
                  <a:lnTo>
                    <a:pt x="571334" y="166649"/>
                  </a:lnTo>
                  <a:lnTo>
                    <a:pt x="571334" y="142836"/>
                  </a:lnTo>
                  <a:lnTo>
                    <a:pt x="595134" y="142836"/>
                  </a:lnTo>
                  <a:lnTo>
                    <a:pt x="595134" y="95224"/>
                  </a:lnTo>
                  <a:lnTo>
                    <a:pt x="618947" y="95224"/>
                  </a:lnTo>
                  <a:lnTo>
                    <a:pt x="618947" y="71424"/>
                  </a:lnTo>
                  <a:close/>
                </a:path>
                <a:path w="976629" h="309880">
                  <a:moveTo>
                    <a:pt x="642747" y="119024"/>
                  </a:moveTo>
                  <a:lnTo>
                    <a:pt x="618947" y="119024"/>
                  </a:lnTo>
                  <a:lnTo>
                    <a:pt x="618947" y="142836"/>
                  </a:lnTo>
                  <a:lnTo>
                    <a:pt x="642747" y="142836"/>
                  </a:lnTo>
                  <a:lnTo>
                    <a:pt x="642747" y="119024"/>
                  </a:lnTo>
                  <a:close/>
                </a:path>
                <a:path w="976629" h="309880">
                  <a:moveTo>
                    <a:pt x="666559" y="166636"/>
                  </a:moveTo>
                  <a:lnTo>
                    <a:pt x="642747" y="166636"/>
                  </a:lnTo>
                  <a:lnTo>
                    <a:pt x="642747" y="190436"/>
                  </a:lnTo>
                  <a:lnTo>
                    <a:pt x="666559" y="190436"/>
                  </a:lnTo>
                  <a:lnTo>
                    <a:pt x="666559" y="166636"/>
                  </a:lnTo>
                  <a:close/>
                </a:path>
                <a:path w="976629" h="309880">
                  <a:moveTo>
                    <a:pt x="714159" y="142836"/>
                  </a:moveTo>
                  <a:lnTo>
                    <a:pt x="690359" y="142836"/>
                  </a:lnTo>
                  <a:lnTo>
                    <a:pt x="690359" y="166649"/>
                  </a:lnTo>
                  <a:lnTo>
                    <a:pt x="714159" y="166649"/>
                  </a:lnTo>
                  <a:lnTo>
                    <a:pt x="714159" y="142836"/>
                  </a:lnTo>
                  <a:close/>
                </a:path>
                <a:path w="976629" h="309880">
                  <a:moveTo>
                    <a:pt x="785583" y="95224"/>
                  </a:moveTo>
                  <a:lnTo>
                    <a:pt x="761771" y="95224"/>
                  </a:lnTo>
                  <a:lnTo>
                    <a:pt x="737971" y="95224"/>
                  </a:lnTo>
                  <a:lnTo>
                    <a:pt x="714159" y="95224"/>
                  </a:lnTo>
                  <a:lnTo>
                    <a:pt x="690359" y="95224"/>
                  </a:lnTo>
                  <a:lnTo>
                    <a:pt x="690359" y="119024"/>
                  </a:lnTo>
                  <a:lnTo>
                    <a:pt x="714159" y="119024"/>
                  </a:lnTo>
                  <a:lnTo>
                    <a:pt x="737971" y="119024"/>
                  </a:lnTo>
                  <a:lnTo>
                    <a:pt x="761771" y="119024"/>
                  </a:lnTo>
                  <a:lnTo>
                    <a:pt x="761771" y="142836"/>
                  </a:lnTo>
                  <a:lnTo>
                    <a:pt x="785583" y="142836"/>
                  </a:lnTo>
                  <a:lnTo>
                    <a:pt x="785583" y="95224"/>
                  </a:lnTo>
                  <a:close/>
                </a:path>
                <a:path w="976629" h="309880">
                  <a:moveTo>
                    <a:pt x="880808" y="142836"/>
                  </a:moveTo>
                  <a:lnTo>
                    <a:pt x="856996" y="142836"/>
                  </a:lnTo>
                  <a:lnTo>
                    <a:pt x="833196" y="142836"/>
                  </a:lnTo>
                  <a:lnTo>
                    <a:pt x="833196" y="119024"/>
                  </a:lnTo>
                  <a:lnTo>
                    <a:pt x="809383" y="119024"/>
                  </a:lnTo>
                  <a:lnTo>
                    <a:pt x="809383" y="166636"/>
                  </a:lnTo>
                  <a:lnTo>
                    <a:pt x="785583" y="166636"/>
                  </a:lnTo>
                  <a:lnTo>
                    <a:pt x="761771" y="166636"/>
                  </a:lnTo>
                  <a:lnTo>
                    <a:pt x="737971" y="166636"/>
                  </a:lnTo>
                  <a:lnTo>
                    <a:pt x="737971" y="190436"/>
                  </a:lnTo>
                  <a:lnTo>
                    <a:pt x="761771" y="190436"/>
                  </a:lnTo>
                  <a:lnTo>
                    <a:pt x="785583" y="190436"/>
                  </a:lnTo>
                  <a:lnTo>
                    <a:pt x="785583" y="214249"/>
                  </a:lnTo>
                  <a:lnTo>
                    <a:pt x="761771" y="214249"/>
                  </a:lnTo>
                  <a:lnTo>
                    <a:pt x="737971" y="214249"/>
                  </a:lnTo>
                  <a:lnTo>
                    <a:pt x="737971" y="190449"/>
                  </a:lnTo>
                  <a:lnTo>
                    <a:pt x="714159" y="190449"/>
                  </a:lnTo>
                  <a:lnTo>
                    <a:pt x="714159" y="214261"/>
                  </a:lnTo>
                  <a:lnTo>
                    <a:pt x="737971" y="214261"/>
                  </a:lnTo>
                  <a:lnTo>
                    <a:pt x="737971" y="285661"/>
                  </a:lnTo>
                  <a:lnTo>
                    <a:pt x="761771" y="285661"/>
                  </a:lnTo>
                  <a:lnTo>
                    <a:pt x="761771" y="261861"/>
                  </a:lnTo>
                  <a:lnTo>
                    <a:pt x="785583" y="261861"/>
                  </a:lnTo>
                  <a:lnTo>
                    <a:pt x="809383" y="261861"/>
                  </a:lnTo>
                  <a:lnTo>
                    <a:pt x="809383" y="190436"/>
                  </a:lnTo>
                  <a:lnTo>
                    <a:pt x="833196" y="190436"/>
                  </a:lnTo>
                  <a:lnTo>
                    <a:pt x="856996" y="190436"/>
                  </a:lnTo>
                  <a:lnTo>
                    <a:pt x="856996" y="166636"/>
                  </a:lnTo>
                  <a:lnTo>
                    <a:pt x="880808" y="166636"/>
                  </a:lnTo>
                  <a:lnTo>
                    <a:pt x="880808" y="142836"/>
                  </a:lnTo>
                  <a:close/>
                </a:path>
                <a:path w="976629" h="309880">
                  <a:moveTo>
                    <a:pt x="976020" y="214249"/>
                  </a:moveTo>
                  <a:lnTo>
                    <a:pt x="952220" y="214249"/>
                  </a:lnTo>
                  <a:lnTo>
                    <a:pt x="952220" y="190449"/>
                  </a:lnTo>
                  <a:lnTo>
                    <a:pt x="928408" y="190449"/>
                  </a:lnTo>
                  <a:lnTo>
                    <a:pt x="928408" y="166649"/>
                  </a:lnTo>
                  <a:lnTo>
                    <a:pt x="904608" y="166649"/>
                  </a:lnTo>
                  <a:lnTo>
                    <a:pt x="904608" y="190449"/>
                  </a:lnTo>
                  <a:lnTo>
                    <a:pt x="880808" y="190449"/>
                  </a:lnTo>
                  <a:lnTo>
                    <a:pt x="856996" y="190449"/>
                  </a:lnTo>
                  <a:lnTo>
                    <a:pt x="856996" y="214261"/>
                  </a:lnTo>
                  <a:lnTo>
                    <a:pt x="880808" y="214261"/>
                  </a:lnTo>
                  <a:lnTo>
                    <a:pt x="904608" y="214261"/>
                  </a:lnTo>
                  <a:lnTo>
                    <a:pt x="928408" y="214261"/>
                  </a:lnTo>
                  <a:lnTo>
                    <a:pt x="952220" y="214261"/>
                  </a:lnTo>
                  <a:lnTo>
                    <a:pt x="952220" y="238048"/>
                  </a:lnTo>
                  <a:lnTo>
                    <a:pt x="976020" y="238048"/>
                  </a:lnTo>
                  <a:lnTo>
                    <a:pt x="976020" y="214249"/>
                  </a:lnTo>
                  <a:close/>
                </a:path>
                <a:path w="976629" h="309880">
                  <a:moveTo>
                    <a:pt x="976020" y="119024"/>
                  </a:moveTo>
                  <a:lnTo>
                    <a:pt x="952220" y="119024"/>
                  </a:lnTo>
                  <a:lnTo>
                    <a:pt x="928408" y="119024"/>
                  </a:lnTo>
                  <a:lnTo>
                    <a:pt x="928408" y="142836"/>
                  </a:lnTo>
                  <a:lnTo>
                    <a:pt x="952220" y="142836"/>
                  </a:lnTo>
                  <a:lnTo>
                    <a:pt x="952220" y="190436"/>
                  </a:lnTo>
                  <a:lnTo>
                    <a:pt x="976020" y="190436"/>
                  </a:lnTo>
                  <a:lnTo>
                    <a:pt x="976020" y="11902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7914" y="1475391"/>
              <a:ext cx="976630" cy="333375"/>
            </a:xfrm>
            <a:custGeom>
              <a:avLst/>
              <a:gdLst/>
              <a:ahLst/>
              <a:cxnLst/>
              <a:rect l="l" t="t" r="r" b="b"/>
              <a:pathLst>
                <a:path w="976629" h="333375">
                  <a:moveTo>
                    <a:pt x="23799" y="214261"/>
                  </a:moveTo>
                  <a:lnTo>
                    <a:pt x="0" y="214261"/>
                  </a:lnTo>
                  <a:lnTo>
                    <a:pt x="0" y="285673"/>
                  </a:lnTo>
                  <a:lnTo>
                    <a:pt x="23799" y="285673"/>
                  </a:lnTo>
                  <a:lnTo>
                    <a:pt x="23799" y="214261"/>
                  </a:lnTo>
                  <a:close/>
                </a:path>
                <a:path w="976629" h="333375">
                  <a:moveTo>
                    <a:pt x="23799" y="119037"/>
                  </a:moveTo>
                  <a:lnTo>
                    <a:pt x="0" y="119037"/>
                  </a:lnTo>
                  <a:lnTo>
                    <a:pt x="0" y="142849"/>
                  </a:lnTo>
                  <a:lnTo>
                    <a:pt x="23799" y="142849"/>
                  </a:lnTo>
                  <a:lnTo>
                    <a:pt x="23799" y="119037"/>
                  </a:lnTo>
                  <a:close/>
                </a:path>
                <a:path w="976629" h="333375">
                  <a:moveTo>
                    <a:pt x="47612" y="190449"/>
                  </a:moveTo>
                  <a:lnTo>
                    <a:pt x="23799" y="190449"/>
                  </a:lnTo>
                  <a:lnTo>
                    <a:pt x="23799" y="214261"/>
                  </a:lnTo>
                  <a:lnTo>
                    <a:pt x="47612" y="214261"/>
                  </a:lnTo>
                  <a:lnTo>
                    <a:pt x="47612" y="190449"/>
                  </a:lnTo>
                  <a:close/>
                </a:path>
                <a:path w="976629" h="333375">
                  <a:moveTo>
                    <a:pt x="119024" y="190449"/>
                  </a:moveTo>
                  <a:lnTo>
                    <a:pt x="95211" y="190449"/>
                  </a:lnTo>
                  <a:lnTo>
                    <a:pt x="95211" y="214261"/>
                  </a:lnTo>
                  <a:lnTo>
                    <a:pt x="119024" y="214261"/>
                  </a:lnTo>
                  <a:lnTo>
                    <a:pt x="119024" y="190449"/>
                  </a:lnTo>
                  <a:close/>
                </a:path>
                <a:path w="976629" h="333375">
                  <a:moveTo>
                    <a:pt x="166636" y="190449"/>
                  </a:moveTo>
                  <a:lnTo>
                    <a:pt x="142836" y="190449"/>
                  </a:lnTo>
                  <a:lnTo>
                    <a:pt x="142836" y="214261"/>
                  </a:lnTo>
                  <a:lnTo>
                    <a:pt x="166636" y="214261"/>
                  </a:lnTo>
                  <a:lnTo>
                    <a:pt x="166636" y="190449"/>
                  </a:lnTo>
                  <a:close/>
                </a:path>
                <a:path w="976629" h="333375">
                  <a:moveTo>
                    <a:pt x="214249" y="238061"/>
                  </a:moveTo>
                  <a:lnTo>
                    <a:pt x="190449" y="238061"/>
                  </a:lnTo>
                  <a:lnTo>
                    <a:pt x="166636" y="238061"/>
                  </a:lnTo>
                  <a:lnTo>
                    <a:pt x="142836" y="238061"/>
                  </a:lnTo>
                  <a:lnTo>
                    <a:pt x="142836" y="214261"/>
                  </a:lnTo>
                  <a:lnTo>
                    <a:pt x="119024" y="214261"/>
                  </a:lnTo>
                  <a:lnTo>
                    <a:pt x="119024" y="261874"/>
                  </a:lnTo>
                  <a:lnTo>
                    <a:pt x="95224" y="261874"/>
                  </a:lnTo>
                  <a:lnTo>
                    <a:pt x="95224" y="238061"/>
                  </a:lnTo>
                  <a:lnTo>
                    <a:pt x="71424" y="238061"/>
                  </a:lnTo>
                  <a:lnTo>
                    <a:pt x="47612" y="238061"/>
                  </a:lnTo>
                  <a:lnTo>
                    <a:pt x="47612" y="261874"/>
                  </a:lnTo>
                  <a:lnTo>
                    <a:pt x="71424" y="261874"/>
                  </a:lnTo>
                  <a:lnTo>
                    <a:pt x="71424" y="285673"/>
                  </a:lnTo>
                  <a:lnTo>
                    <a:pt x="95224" y="285673"/>
                  </a:lnTo>
                  <a:lnTo>
                    <a:pt x="119024" y="285673"/>
                  </a:lnTo>
                  <a:lnTo>
                    <a:pt x="142836" y="285673"/>
                  </a:lnTo>
                  <a:lnTo>
                    <a:pt x="142836" y="261874"/>
                  </a:lnTo>
                  <a:lnTo>
                    <a:pt x="166636" y="261874"/>
                  </a:lnTo>
                  <a:lnTo>
                    <a:pt x="190449" y="261874"/>
                  </a:lnTo>
                  <a:lnTo>
                    <a:pt x="214249" y="261874"/>
                  </a:lnTo>
                  <a:lnTo>
                    <a:pt x="214249" y="238061"/>
                  </a:lnTo>
                  <a:close/>
                </a:path>
                <a:path w="976629" h="333375">
                  <a:moveTo>
                    <a:pt x="238061" y="95224"/>
                  </a:moveTo>
                  <a:lnTo>
                    <a:pt x="214249" y="95224"/>
                  </a:lnTo>
                  <a:lnTo>
                    <a:pt x="214249" y="119037"/>
                  </a:lnTo>
                  <a:lnTo>
                    <a:pt x="238061" y="119037"/>
                  </a:lnTo>
                  <a:lnTo>
                    <a:pt x="238061" y="95224"/>
                  </a:lnTo>
                  <a:close/>
                </a:path>
                <a:path w="976629" h="333375">
                  <a:moveTo>
                    <a:pt x="261861" y="142836"/>
                  </a:moveTo>
                  <a:lnTo>
                    <a:pt x="238048" y="142836"/>
                  </a:lnTo>
                  <a:lnTo>
                    <a:pt x="238048" y="166636"/>
                  </a:lnTo>
                  <a:lnTo>
                    <a:pt x="261861" y="166636"/>
                  </a:lnTo>
                  <a:lnTo>
                    <a:pt x="261861" y="142836"/>
                  </a:lnTo>
                  <a:close/>
                </a:path>
                <a:path w="976629" h="333375">
                  <a:moveTo>
                    <a:pt x="333273" y="238048"/>
                  </a:moveTo>
                  <a:lnTo>
                    <a:pt x="309460" y="238048"/>
                  </a:lnTo>
                  <a:lnTo>
                    <a:pt x="309460" y="214249"/>
                  </a:lnTo>
                  <a:lnTo>
                    <a:pt x="285661" y="214249"/>
                  </a:lnTo>
                  <a:lnTo>
                    <a:pt x="285661" y="166636"/>
                  </a:lnTo>
                  <a:lnTo>
                    <a:pt x="261861" y="166636"/>
                  </a:lnTo>
                  <a:lnTo>
                    <a:pt x="261861" y="214249"/>
                  </a:lnTo>
                  <a:lnTo>
                    <a:pt x="238048" y="214249"/>
                  </a:lnTo>
                  <a:lnTo>
                    <a:pt x="238048" y="166636"/>
                  </a:lnTo>
                  <a:lnTo>
                    <a:pt x="214236" y="166636"/>
                  </a:lnTo>
                  <a:lnTo>
                    <a:pt x="214236" y="142836"/>
                  </a:lnTo>
                  <a:lnTo>
                    <a:pt x="190436" y="142836"/>
                  </a:lnTo>
                  <a:lnTo>
                    <a:pt x="190436" y="71412"/>
                  </a:lnTo>
                  <a:lnTo>
                    <a:pt x="166636" y="71412"/>
                  </a:lnTo>
                  <a:lnTo>
                    <a:pt x="166636" y="95224"/>
                  </a:lnTo>
                  <a:lnTo>
                    <a:pt x="142824" y="95224"/>
                  </a:lnTo>
                  <a:lnTo>
                    <a:pt x="142824" y="119024"/>
                  </a:lnTo>
                  <a:lnTo>
                    <a:pt x="166636" y="119024"/>
                  </a:lnTo>
                  <a:lnTo>
                    <a:pt x="166636" y="142836"/>
                  </a:lnTo>
                  <a:lnTo>
                    <a:pt x="142824" y="142836"/>
                  </a:lnTo>
                  <a:lnTo>
                    <a:pt x="142824" y="119024"/>
                  </a:lnTo>
                  <a:lnTo>
                    <a:pt x="119024" y="119024"/>
                  </a:lnTo>
                  <a:lnTo>
                    <a:pt x="119024" y="142836"/>
                  </a:lnTo>
                  <a:lnTo>
                    <a:pt x="95211" y="142836"/>
                  </a:lnTo>
                  <a:lnTo>
                    <a:pt x="71412" y="142836"/>
                  </a:lnTo>
                  <a:lnTo>
                    <a:pt x="47599" y="142836"/>
                  </a:lnTo>
                  <a:lnTo>
                    <a:pt x="47599" y="166636"/>
                  </a:lnTo>
                  <a:lnTo>
                    <a:pt x="71412" y="166636"/>
                  </a:lnTo>
                  <a:lnTo>
                    <a:pt x="95211" y="166636"/>
                  </a:lnTo>
                  <a:lnTo>
                    <a:pt x="119024" y="166636"/>
                  </a:lnTo>
                  <a:lnTo>
                    <a:pt x="142824" y="166636"/>
                  </a:lnTo>
                  <a:lnTo>
                    <a:pt x="166636" y="166636"/>
                  </a:lnTo>
                  <a:lnTo>
                    <a:pt x="166636" y="190449"/>
                  </a:lnTo>
                  <a:lnTo>
                    <a:pt x="190436" y="190449"/>
                  </a:lnTo>
                  <a:lnTo>
                    <a:pt x="190436" y="214249"/>
                  </a:lnTo>
                  <a:lnTo>
                    <a:pt x="214236" y="214249"/>
                  </a:lnTo>
                  <a:lnTo>
                    <a:pt x="214236" y="238048"/>
                  </a:lnTo>
                  <a:lnTo>
                    <a:pt x="238048" y="238048"/>
                  </a:lnTo>
                  <a:lnTo>
                    <a:pt x="261861" y="238048"/>
                  </a:lnTo>
                  <a:lnTo>
                    <a:pt x="261861" y="261861"/>
                  </a:lnTo>
                  <a:lnTo>
                    <a:pt x="238048" y="261861"/>
                  </a:lnTo>
                  <a:lnTo>
                    <a:pt x="238048" y="285673"/>
                  </a:lnTo>
                  <a:lnTo>
                    <a:pt x="261861" y="285673"/>
                  </a:lnTo>
                  <a:lnTo>
                    <a:pt x="285661" y="285673"/>
                  </a:lnTo>
                  <a:lnTo>
                    <a:pt x="285661" y="309473"/>
                  </a:lnTo>
                  <a:lnTo>
                    <a:pt x="309460" y="309473"/>
                  </a:lnTo>
                  <a:lnTo>
                    <a:pt x="309460" y="261861"/>
                  </a:lnTo>
                  <a:lnTo>
                    <a:pt x="333273" y="261861"/>
                  </a:lnTo>
                  <a:lnTo>
                    <a:pt x="333273" y="238048"/>
                  </a:lnTo>
                  <a:close/>
                </a:path>
                <a:path w="976629" h="333375">
                  <a:moveTo>
                    <a:pt x="380885" y="166649"/>
                  </a:moveTo>
                  <a:lnTo>
                    <a:pt x="357085" y="166649"/>
                  </a:lnTo>
                  <a:lnTo>
                    <a:pt x="333273" y="166649"/>
                  </a:lnTo>
                  <a:lnTo>
                    <a:pt x="333273" y="190449"/>
                  </a:lnTo>
                  <a:lnTo>
                    <a:pt x="309473" y="190449"/>
                  </a:lnTo>
                  <a:lnTo>
                    <a:pt x="309473" y="214261"/>
                  </a:lnTo>
                  <a:lnTo>
                    <a:pt x="333273" y="214261"/>
                  </a:lnTo>
                  <a:lnTo>
                    <a:pt x="357085" y="214261"/>
                  </a:lnTo>
                  <a:lnTo>
                    <a:pt x="380885" y="214261"/>
                  </a:lnTo>
                  <a:lnTo>
                    <a:pt x="380885" y="166649"/>
                  </a:lnTo>
                  <a:close/>
                </a:path>
                <a:path w="976629" h="333375">
                  <a:moveTo>
                    <a:pt x="404685" y="23812"/>
                  </a:moveTo>
                  <a:lnTo>
                    <a:pt x="380885" y="23812"/>
                  </a:lnTo>
                  <a:lnTo>
                    <a:pt x="380885" y="0"/>
                  </a:lnTo>
                  <a:lnTo>
                    <a:pt x="357073" y="0"/>
                  </a:lnTo>
                  <a:lnTo>
                    <a:pt x="357073" y="47612"/>
                  </a:lnTo>
                  <a:lnTo>
                    <a:pt x="333273" y="47612"/>
                  </a:lnTo>
                  <a:lnTo>
                    <a:pt x="333273" y="71424"/>
                  </a:lnTo>
                  <a:lnTo>
                    <a:pt x="357073" y="71424"/>
                  </a:lnTo>
                  <a:lnTo>
                    <a:pt x="357073" y="95224"/>
                  </a:lnTo>
                  <a:lnTo>
                    <a:pt x="333273" y="95224"/>
                  </a:lnTo>
                  <a:lnTo>
                    <a:pt x="333273" y="119037"/>
                  </a:lnTo>
                  <a:lnTo>
                    <a:pt x="357073" y="119037"/>
                  </a:lnTo>
                  <a:lnTo>
                    <a:pt x="357073" y="142836"/>
                  </a:lnTo>
                  <a:lnTo>
                    <a:pt x="380885" y="142836"/>
                  </a:lnTo>
                  <a:lnTo>
                    <a:pt x="380885" y="47612"/>
                  </a:lnTo>
                  <a:lnTo>
                    <a:pt x="404685" y="47612"/>
                  </a:lnTo>
                  <a:lnTo>
                    <a:pt x="404685" y="23812"/>
                  </a:lnTo>
                  <a:close/>
                </a:path>
                <a:path w="976629" h="333375">
                  <a:moveTo>
                    <a:pt x="452297" y="142836"/>
                  </a:moveTo>
                  <a:lnTo>
                    <a:pt x="428498" y="142836"/>
                  </a:lnTo>
                  <a:lnTo>
                    <a:pt x="404698" y="142836"/>
                  </a:lnTo>
                  <a:lnTo>
                    <a:pt x="380885" y="142836"/>
                  </a:lnTo>
                  <a:lnTo>
                    <a:pt x="380885" y="166636"/>
                  </a:lnTo>
                  <a:lnTo>
                    <a:pt x="404698" y="166636"/>
                  </a:lnTo>
                  <a:lnTo>
                    <a:pt x="404698" y="190449"/>
                  </a:lnTo>
                  <a:lnTo>
                    <a:pt x="428498" y="190449"/>
                  </a:lnTo>
                  <a:lnTo>
                    <a:pt x="452297" y="190449"/>
                  </a:lnTo>
                  <a:lnTo>
                    <a:pt x="452297" y="142836"/>
                  </a:lnTo>
                  <a:close/>
                </a:path>
                <a:path w="976629" h="333375">
                  <a:moveTo>
                    <a:pt x="476097" y="214261"/>
                  </a:moveTo>
                  <a:lnTo>
                    <a:pt x="452297" y="214261"/>
                  </a:lnTo>
                  <a:lnTo>
                    <a:pt x="428485" y="214261"/>
                  </a:lnTo>
                  <a:lnTo>
                    <a:pt x="428485" y="238061"/>
                  </a:lnTo>
                  <a:lnTo>
                    <a:pt x="404685" y="238061"/>
                  </a:lnTo>
                  <a:lnTo>
                    <a:pt x="404685" y="261874"/>
                  </a:lnTo>
                  <a:lnTo>
                    <a:pt x="404685" y="285673"/>
                  </a:lnTo>
                  <a:lnTo>
                    <a:pt x="380885" y="285673"/>
                  </a:lnTo>
                  <a:lnTo>
                    <a:pt x="380885" y="261874"/>
                  </a:lnTo>
                  <a:lnTo>
                    <a:pt x="404685" y="261874"/>
                  </a:lnTo>
                  <a:lnTo>
                    <a:pt x="404685" y="238061"/>
                  </a:lnTo>
                  <a:lnTo>
                    <a:pt x="404685" y="214261"/>
                  </a:lnTo>
                  <a:lnTo>
                    <a:pt x="380885" y="214261"/>
                  </a:lnTo>
                  <a:lnTo>
                    <a:pt x="380885" y="238061"/>
                  </a:lnTo>
                  <a:lnTo>
                    <a:pt x="357073" y="238061"/>
                  </a:lnTo>
                  <a:lnTo>
                    <a:pt x="357073" y="333286"/>
                  </a:lnTo>
                  <a:lnTo>
                    <a:pt x="380885" y="333286"/>
                  </a:lnTo>
                  <a:lnTo>
                    <a:pt x="380885" y="309473"/>
                  </a:lnTo>
                  <a:lnTo>
                    <a:pt x="404685" y="309473"/>
                  </a:lnTo>
                  <a:lnTo>
                    <a:pt x="404685" y="333286"/>
                  </a:lnTo>
                  <a:lnTo>
                    <a:pt x="428485" y="333286"/>
                  </a:lnTo>
                  <a:lnTo>
                    <a:pt x="428485" y="261874"/>
                  </a:lnTo>
                  <a:lnTo>
                    <a:pt x="452297" y="261874"/>
                  </a:lnTo>
                  <a:lnTo>
                    <a:pt x="452297" y="238061"/>
                  </a:lnTo>
                  <a:lnTo>
                    <a:pt x="476097" y="238061"/>
                  </a:lnTo>
                  <a:lnTo>
                    <a:pt x="476097" y="214261"/>
                  </a:lnTo>
                  <a:close/>
                </a:path>
                <a:path w="976629" h="333375">
                  <a:moveTo>
                    <a:pt x="499910" y="166636"/>
                  </a:moveTo>
                  <a:lnTo>
                    <a:pt x="476110" y="166636"/>
                  </a:lnTo>
                  <a:lnTo>
                    <a:pt x="476110" y="190436"/>
                  </a:lnTo>
                  <a:lnTo>
                    <a:pt x="499910" y="190436"/>
                  </a:lnTo>
                  <a:lnTo>
                    <a:pt x="499910" y="166636"/>
                  </a:lnTo>
                  <a:close/>
                </a:path>
                <a:path w="976629" h="333375">
                  <a:moveTo>
                    <a:pt x="523722" y="238061"/>
                  </a:moveTo>
                  <a:lnTo>
                    <a:pt x="499910" y="238061"/>
                  </a:lnTo>
                  <a:lnTo>
                    <a:pt x="476110" y="238061"/>
                  </a:lnTo>
                  <a:lnTo>
                    <a:pt x="476110" y="285673"/>
                  </a:lnTo>
                  <a:lnTo>
                    <a:pt x="499910" y="285673"/>
                  </a:lnTo>
                  <a:lnTo>
                    <a:pt x="523722" y="285673"/>
                  </a:lnTo>
                  <a:lnTo>
                    <a:pt x="523722" y="238061"/>
                  </a:lnTo>
                  <a:close/>
                </a:path>
                <a:path w="976629" h="333375">
                  <a:moveTo>
                    <a:pt x="571322" y="238061"/>
                  </a:moveTo>
                  <a:lnTo>
                    <a:pt x="547522" y="238061"/>
                  </a:lnTo>
                  <a:lnTo>
                    <a:pt x="547522" y="261874"/>
                  </a:lnTo>
                  <a:lnTo>
                    <a:pt x="571322" y="261874"/>
                  </a:lnTo>
                  <a:lnTo>
                    <a:pt x="571322" y="238061"/>
                  </a:lnTo>
                  <a:close/>
                </a:path>
                <a:path w="976629" h="333375">
                  <a:moveTo>
                    <a:pt x="571322" y="142836"/>
                  </a:moveTo>
                  <a:lnTo>
                    <a:pt x="547535" y="142836"/>
                  </a:lnTo>
                  <a:lnTo>
                    <a:pt x="547535" y="119037"/>
                  </a:lnTo>
                  <a:lnTo>
                    <a:pt x="523722" y="119037"/>
                  </a:lnTo>
                  <a:lnTo>
                    <a:pt x="523722" y="142836"/>
                  </a:lnTo>
                  <a:lnTo>
                    <a:pt x="499910" y="142836"/>
                  </a:lnTo>
                  <a:lnTo>
                    <a:pt x="499910" y="119037"/>
                  </a:lnTo>
                  <a:lnTo>
                    <a:pt x="476110" y="119037"/>
                  </a:lnTo>
                  <a:lnTo>
                    <a:pt x="476110" y="142849"/>
                  </a:lnTo>
                  <a:lnTo>
                    <a:pt x="499910" y="142849"/>
                  </a:lnTo>
                  <a:lnTo>
                    <a:pt x="499910" y="166636"/>
                  </a:lnTo>
                  <a:lnTo>
                    <a:pt x="523722" y="166636"/>
                  </a:lnTo>
                  <a:lnTo>
                    <a:pt x="523722" y="142849"/>
                  </a:lnTo>
                  <a:lnTo>
                    <a:pt x="547522" y="142849"/>
                  </a:lnTo>
                  <a:lnTo>
                    <a:pt x="547522" y="166649"/>
                  </a:lnTo>
                  <a:lnTo>
                    <a:pt x="523722" y="166649"/>
                  </a:lnTo>
                  <a:lnTo>
                    <a:pt x="523722" y="190449"/>
                  </a:lnTo>
                  <a:lnTo>
                    <a:pt x="499910" y="190449"/>
                  </a:lnTo>
                  <a:lnTo>
                    <a:pt x="499910" y="214261"/>
                  </a:lnTo>
                  <a:lnTo>
                    <a:pt x="523722" y="214261"/>
                  </a:lnTo>
                  <a:lnTo>
                    <a:pt x="523722" y="238061"/>
                  </a:lnTo>
                  <a:lnTo>
                    <a:pt x="547522" y="238061"/>
                  </a:lnTo>
                  <a:lnTo>
                    <a:pt x="547522" y="190449"/>
                  </a:lnTo>
                  <a:lnTo>
                    <a:pt x="571322" y="190449"/>
                  </a:lnTo>
                  <a:lnTo>
                    <a:pt x="571322" y="142836"/>
                  </a:lnTo>
                  <a:close/>
                </a:path>
                <a:path w="976629" h="333375">
                  <a:moveTo>
                    <a:pt x="595122" y="214261"/>
                  </a:moveTo>
                  <a:lnTo>
                    <a:pt x="571322" y="214261"/>
                  </a:lnTo>
                  <a:lnTo>
                    <a:pt x="571322" y="238061"/>
                  </a:lnTo>
                  <a:lnTo>
                    <a:pt x="595122" y="238061"/>
                  </a:lnTo>
                  <a:lnTo>
                    <a:pt x="595122" y="214261"/>
                  </a:lnTo>
                  <a:close/>
                </a:path>
                <a:path w="976629" h="333375">
                  <a:moveTo>
                    <a:pt x="618947" y="71424"/>
                  </a:moveTo>
                  <a:lnTo>
                    <a:pt x="595134" y="71424"/>
                  </a:lnTo>
                  <a:lnTo>
                    <a:pt x="595134" y="119037"/>
                  </a:lnTo>
                  <a:lnTo>
                    <a:pt x="618947" y="119037"/>
                  </a:lnTo>
                  <a:lnTo>
                    <a:pt x="618947" y="71424"/>
                  </a:lnTo>
                  <a:close/>
                </a:path>
                <a:path w="976629" h="333375">
                  <a:moveTo>
                    <a:pt x="737971" y="119037"/>
                  </a:moveTo>
                  <a:lnTo>
                    <a:pt x="714171" y="119037"/>
                  </a:lnTo>
                  <a:lnTo>
                    <a:pt x="690359" y="119037"/>
                  </a:lnTo>
                  <a:lnTo>
                    <a:pt x="666559" y="119037"/>
                  </a:lnTo>
                  <a:lnTo>
                    <a:pt x="666559" y="71424"/>
                  </a:lnTo>
                  <a:lnTo>
                    <a:pt x="690359" y="71424"/>
                  </a:lnTo>
                  <a:lnTo>
                    <a:pt x="690359" y="23812"/>
                  </a:lnTo>
                  <a:lnTo>
                    <a:pt x="666559" y="23812"/>
                  </a:lnTo>
                  <a:lnTo>
                    <a:pt x="666559" y="47625"/>
                  </a:lnTo>
                  <a:lnTo>
                    <a:pt x="642747" y="47625"/>
                  </a:lnTo>
                  <a:lnTo>
                    <a:pt x="642747" y="23812"/>
                  </a:lnTo>
                  <a:lnTo>
                    <a:pt x="618947" y="23812"/>
                  </a:lnTo>
                  <a:lnTo>
                    <a:pt x="618947" y="71424"/>
                  </a:lnTo>
                  <a:lnTo>
                    <a:pt x="642747" y="71424"/>
                  </a:lnTo>
                  <a:lnTo>
                    <a:pt x="642747" y="119037"/>
                  </a:lnTo>
                  <a:lnTo>
                    <a:pt x="618947" y="119037"/>
                  </a:lnTo>
                  <a:lnTo>
                    <a:pt x="618947" y="142849"/>
                  </a:lnTo>
                  <a:lnTo>
                    <a:pt x="642747" y="142849"/>
                  </a:lnTo>
                  <a:lnTo>
                    <a:pt x="666559" y="142849"/>
                  </a:lnTo>
                  <a:lnTo>
                    <a:pt x="666559" y="166649"/>
                  </a:lnTo>
                  <a:lnTo>
                    <a:pt x="690359" y="166649"/>
                  </a:lnTo>
                  <a:lnTo>
                    <a:pt x="690359" y="142849"/>
                  </a:lnTo>
                  <a:lnTo>
                    <a:pt x="714171" y="142849"/>
                  </a:lnTo>
                  <a:lnTo>
                    <a:pt x="737971" y="142849"/>
                  </a:lnTo>
                  <a:lnTo>
                    <a:pt x="737971" y="119037"/>
                  </a:lnTo>
                  <a:close/>
                </a:path>
                <a:path w="976629" h="333375">
                  <a:moveTo>
                    <a:pt x="761771" y="166636"/>
                  </a:moveTo>
                  <a:lnTo>
                    <a:pt x="737971" y="166636"/>
                  </a:lnTo>
                  <a:lnTo>
                    <a:pt x="714159" y="166636"/>
                  </a:lnTo>
                  <a:lnTo>
                    <a:pt x="714159" y="190436"/>
                  </a:lnTo>
                  <a:lnTo>
                    <a:pt x="737971" y="190436"/>
                  </a:lnTo>
                  <a:lnTo>
                    <a:pt x="761771" y="190436"/>
                  </a:lnTo>
                  <a:lnTo>
                    <a:pt x="761771" y="166636"/>
                  </a:lnTo>
                  <a:close/>
                </a:path>
                <a:path w="976629" h="333375">
                  <a:moveTo>
                    <a:pt x="833183" y="142836"/>
                  </a:moveTo>
                  <a:lnTo>
                    <a:pt x="809383" y="142836"/>
                  </a:lnTo>
                  <a:lnTo>
                    <a:pt x="809383" y="166636"/>
                  </a:lnTo>
                  <a:lnTo>
                    <a:pt x="833183" y="166636"/>
                  </a:lnTo>
                  <a:lnTo>
                    <a:pt x="833183" y="142836"/>
                  </a:lnTo>
                  <a:close/>
                </a:path>
                <a:path w="976629" h="333375">
                  <a:moveTo>
                    <a:pt x="880795" y="261874"/>
                  </a:moveTo>
                  <a:lnTo>
                    <a:pt x="856996" y="261874"/>
                  </a:lnTo>
                  <a:lnTo>
                    <a:pt x="833183" y="261874"/>
                  </a:lnTo>
                  <a:lnTo>
                    <a:pt x="833183" y="238061"/>
                  </a:lnTo>
                  <a:lnTo>
                    <a:pt x="809383" y="238061"/>
                  </a:lnTo>
                  <a:lnTo>
                    <a:pt x="809383" y="285673"/>
                  </a:lnTo>
                  <a:lnTo>
                    <a:pt x="833183" y="285673"/>
                  </a:lnTo>
                  <a:lnTo>
                    <a:pt x="833183" y="309473"/>
                  </a:lnTo>
                  <a:lnTo>
                    <a:pt x="856996" y="309473"/>
                  </a:lnTo>
                  <a:lnTo>
                    <a:pt x="856996" y="285673"/>
                  </a:lnTo>
                  <a:lnTo>
                    <a:pt x="880795" y="285673"/>
                  </a:lnTo>
                  <a:lnTo>
                    <a:pt x="880795" y="261874"/>
                  </a:lnTo>
                  <a:close/>
                </a:path>
                <a:path w="976629" h="333375">
                  <a:moveTo>
                    <a:pt x="928408" y="95237"/>
                  </a:moveTo>
                  <a:lnTo>
                    <a:pt x="904595" y="95237"/>
                  </a:lnTo>
                  <a:lnTo>
                    <a:pt x="904595" y="71424"/>
                  </a:lnTo>
                  <a:lnTo>
                    <a:pt x="880795" y="71424"/>
                  </a:lnTo>
                  <a:lnTo>
                    <a:pt x="856996" y="71424"/>
                  </a:lnTo>
                  <a:lnTo>
                    <a:pt x="856996" y="95237"/>
                  </a:lnTo>
                  <a:lnTo>
                    <a:pt x="833183" y="95237"/>
                  </a:lnTo>
                  <a:lnTo>
                    <a:pt x="809383" y="95237"/>
                  </a:lnTo>
                  <a:lnTo>
                    <a:pt x="809383" y="119037"/>
                  </a:lnTo>
                  <a:lnTo>
                    <a:pt x="833183" y="119037"/>
                  </a:lnTo>
                  <a:lnTo>
                    <a:pt x="856996" y="119037"/>
                  </a:lnTo>
                  <a:lnTo>
                    <a:pt x="856996" y="142849"/>
                  </a:lnTo>
                  <a:lnTo>
                    <a:pt x="880795" y="142849"/>
                  </a:lnTo>
                  <a:lnTo>
                    <a:pt x="880795" y="119037"/>
                  </a:lnTo>
                  <a:lnTo>
                    <a:pt x="904595" y="119037"/>
                  </a:lnTo>
                  <a:lnTo>
                    <a:pt x="904595" y="142849"/>
                  </a:lnTo>
                  <a:lnTo>
                    <a:pt x="880795" y="142849"/>
                  </a:lnTo>
                  <a:lnTo>
                    <a:pt x="880795" y="166649"/>
                  </a:lnTo>
                  <a:lnTo>
                    <a:pt x="856996" y="166649"/>
                  </a:lnTo>
                  <a:lnTo>
                    <a:pt x="856996" y="214261"/>
                  </a:lnTo>
                  <a:lnTo>
                    <a:pt x="833183" y="214261"/>
                  </a:lnTo>
                  <a:lnTo>
                    <a:pt x="833183" y="238061"/>
                  </a:lnTo>
                  <a:lnTo>
                    <a:pt x="856996" y="238061"/>
                  </a:lnTo>
                  <a:lnTo>
                    <a:pt x="880795" y="238061"/>
                  </a:lnTo>
                  <a:lnTo>
                    <a:pt x="880795" y="261874"/>
                  </a:lnTo>
                  <a:lnTo>
                    <a:pt x="904595" y="261874"/>
                  </a:lnTo>
                  <a:lnTo>
                    <a:pt x="904595" y="214261"/>
                  </a:lnTo>
                  <a:lnTo>
                    <a:pt x="880795" y="214261"/>
                  </a:lnTo>
                  <a:lnTo>
                    <a:pt x="880795" y="190449"/>
                  </a:lnTo>
                  <a:lnTo>
                    <a:pt x="904595" y="190449"/>
                  </a:lnTo>
                  <a:lnTo>
                    <a:pt x="904595" y="214261"/>
                  </a:lnTo>
                  <a:lnTo>
                    <a:pt x="928408" y="214261"/>
                  </a:lnTo>
                  <a:lnTo>
                    <a:pt x="928408" y="95237"/>
                  </a:lnTo>
                  <a:close/>
                </a:path>
                <a:path w="976629" h="333375">
                  <a:moveTo>
                    <a:pt x="976020" y="95224"/>
                  </a:moveTo>
                  <a:lnTo>
                    <a:pt x="952220" y="95224"/>
                  </a:lnTo>
                  <a:lnTo>
                    <a:pt x="952220" y="119037"/>
                  </a:lnTo>
                  <a:lnTo>
                    <a:pt x="976020" y="119037"/>
                  </a:lnTo>
                  <a:lnTo>
                    <a:pt x="976020" y="9522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7914" y="1570616"/>
              <a:ext cx="976630" cy="476250"/>
            </a:xfrm>
            <a:custGeom>
              <a:avLst/>
              <a:gdLst/>
              <a:ahLst/>
              <a:cxnLst/>
              <a:rect l="l" t="t" r="r" b="b"/>
              <a:pathLst>
                <a:path w="976629" h="476250">
                  <a:moveTo>
                    <a:pt x="47612" y="214249"/>
                  </a:moveTo>
                  <a:lnTo>
                    <a:pt x="23799" y="214249"/>
                  </a:lnTo>
                  <a:lnTo>
                    <a:pt x="23799" y="238061"/>
                  </a:lnTo>
                  <a:lnTo>
                    <a:pt x="47612" y="238061"/>
                  </a:lnTo>
                  <a:lnTo>
                    <a:pt x="47612" y="214249"/>
                  </a:lnTo>
                  <a:close/>
                </a:path>
                <a:path w="976629" h="476250">
                  <a:moveTo>
                    <a:pt x="142824" y="214249"/>
                  </a:moveTo>
                  <a:lnTo>
                    <a:pt x="119024" y="214249"/>
                  </a:lnTo>
                  <a:lnTo>
                    <a:pt x="95211" y="214249"/>
                  </a:lnTo>
                  <a:lnTo>
                    <a:pt x="71424" y="214249"/>
                  </a:lnTo>
                  <a:lnTo>
                    <a:pt x="71424" y="190449"/>
                  </a:lnTo>
                  <a:lnTo>
                    <a:pt x="47612" y="190449"/>
                  </a:lnTo>
                  <a:lnTo>
                    <a:pt x="47612" y="214249"/>
                  </a:lnTo>
                  <a:lnTo>
                    <a:pt x="71412" y="214249"/>
                  </a:lnTo>
                  <a:lnTo>
                    <a:pt x="71412" y="238061"/>
                  </a:lnTo>
                  <a:lnTo>
                    <a:pt x="95211" y="238061"/>
                  </a:lnTo>
                  <a:lnTo>
                    <a:pt x="119024" y="238061"/>
                  </a:lnTo>
                  <a:lnTo>
                    <a:pt x="142824" y="238061"/>
                  </a:lnTo>
                  <a:lnTo>
                    <a:pt x="142824" y="214249"/>
                  </a:lnTo>
                  <a:close/>
                </a:path>
                <a:path w="976629" h="476250">
                  <a:moveTo>
                    <a:pt x="166636" y="333273"/>
                  </a:moveTo>
                  <a:lnTo>
                    <a:pt x="142836" y="333273"/>
                  </a:lnTo>
                  <a:lnTo>
                    <a:pt x="142836" y="357085"/>
                  </a:lnTo>
                  <a:lnTo>
                    <a:pt x="166636" y="357085"/>
                  </a:lnTo>
                  <a:lnTo>
                    <a:pt x="166636" y="333273"/>
                  </a:lnTo>
                  <a:close/>
                </a:path>
                <a:path w="976629" h="476250">
                  <a:moveTo>
                    <a:pt x="166636" y="285661"/>
                  </a:moveTo>
                  <a:lnTo>
                    <a:pt x="142836" y="285661"/>
                  </a:lnTo>
                  <a:lnTo>
                    <a:pt x="119024" y="285661"/>
                  </a:lnTo>
                  <a:lnTo>
                    <a:pt x="119024" y="261861"/>
                  </a:lnTo>
                  <a:lnTo>
                    <a:pt x="95224" y="261861"/>
                  </a:lnTo>
                  <a:lnTo>
                    <a:pt x="95224" y="285661"/>
                  </a:lnTo>
                  <a:lnTo>
                    <a:pt x="71412" y="285661"/>
                  </a:lnTo>
                  <a:lnTo>
                    <a:pt x="71412" y="238061"/>
                  </a:lnTo>
                  <a:lnTo>
                    <a:pt x="47612" y="238061"/>
                  </a:lnTo>
                  <a:lnTo>
                    <a:pt x="47612" y="285661"/>
                  </a:lnTo>
                  <a:lnTo>
                    <a:pt x="23799" y="285661"/>
                  </a:lnTo>
                  <a:lnTo>
                    <a:pt x="23799" y="261861"/>
                  </a:lnTo>
                  <a:lnTo>
                    <a:pt x="0" y="261861"/>
                  </a:lnTo>
                  <a:lnTo>
                    <a:pt x="0" y="357085"/>
                  </a:lnTo>
                  <a:lnTo>
                    <a:pt x="23799" y="357085"/>
                  </a:lnTo>
                  <a:lnTo>
                    <a:pt x="47612" y="357085"/>
                  </a:lnTo>
                  <a:lnTo>
                    <a:pt x="47612" y="333273"/>
                  </a:lnTo>
                  <a:lnTo>
                    <a:pt x="71412" y="333273"/>
                  </a:lnTo>
                  <a:lnTo>
                    <a:pt x="71412" y="357085"/>
                  </a:lnTo>
                  <a:lnTo>
                    <a:pt x="95224" y="357085"/>
                  </a:lnTo>
                  <a:lnTo>
                    <a:pt x="95224" y="309473"/>
                  </a:lnTo>
                  <a:lnTo>
                    <a:pt x="119024" y="309473"/>
                  </a:lnTo>
                  <a:lnTo>
                    <a:pt x="119024" y="333273"/>
                  </a:lnTo>
                  <a:lnTo>
                    <a:pt x="142836" y="333273"/>
                  </a:lnTo>
                  <a:lnTo>
                    <a:pt x="142836" y="309473"/>
                  </a:lnTo>
                  <a:lnTo>
                    <a:pt x="166636" y="309473"/>
                  </a:lnTo>
                  <a:lnTo>
                    <a:pt x="166636" y="285661"/>
                  </a:lnTo>
                  <a:close/>
                </a:path>
                <a:path w="976629" h="476250">
                  <a:moveTo>
                    <a:pt x="166636" y="238061"/>
                  </a:moveTo>
                  <a:lnTo>
                    <a:pt x="142836" y="238061"/>
                  </a:lnTo>
                  <a:lnTo>
                    <a:pt x="142836" y="261861"/>
                  </a:lnTo>
                  <a:lnTo>
                    <a:pt x="166636" y="261861"/>
                  </a:lnTo>
                  <a:lnTo>
                    <a:pt x="166636" y="238061"/>
                  </a:lnTo>
                  <a:close/>
                </a:path>
                <a:path w="976629" h="476250">
                  <a:moveTo>
                    <a:pt x="166636" y="190449"/>
                  </a:moveTo>
                  <a:lnTo>
                    <a:pt x="142836" y="190449"/>
                  </a:lnTo>
                  <a:lnTo>
                    <a:pt x="142836" y="214249"/>
                  </a:lnTo>
                  <a:lnTo>
                    <a:pt x="166636" y="214249"/>
                  </a:lnTo>
                  <a:lnTo>
                    <a:pt x="166636" y="190449"/>
                  </a:lnTo>
                  <a:close/>
                </a:path>
                <a:path w="976629" h="476250">
                  <a:moveTo>
                    <a:pt x="166636" y="0"/>
                  </a:moveTo>
                  <a:lnTo>
                    <a:pt x="142824" y="0"/>
                  </a:lnTo>
                  <a:lnTo>
                    <a:pt x="142824" y="23799"/>
                  </a:lnTo>
                  <a:lnTo>
                    <a:pt x="166636" y="23799"/>
                  </a:lnTo>
                  <a:lnTo>
                    <a:pt x="166636" y="0"/>
                  </a:lnTo>
                  <a:close/>
                </a:path>
                <a:path w="976629" h="476250">
                  <a:moveTo>
                    <a:pt x="190449" y="261861"/>
                  </a:moveTo>
                  <a:lnTo>
                    <a:pt x="166636" y="261861"/>
                  </a:lnTo>
                  <a:lnTo>
                    <a:pt x="166636" y="285661"/>
                  </a:lnTo>
                  <a:lnTo>
                    <a:pt x="190449" y="285661"/>
                  </a:lnTo>
                  <a:lnTo>
                    <a:pt x="190449" y="261861"/>
                  </a:lnTo>
                  <a:close/>
                </a:path>
                <a:path w="976629" h="476250">
                  <a:moveTo>
                    <a:pt x="214236" y="428498"/>
                  </a:moveTo>
                  <a:lnTo>
                    <a:pt x="190436" y="428498"/>
                  </a:lnTo>
                  <a:lnTo>
                    <a:pt x="190436" y="476110"/>
                  </a:lnTo>
                  <a:lnTo>
                    <a:pt x="214236" y="476110"/>
                  </a:lnTo>
                  <a:lnTo>
                    <a:pt x="214236" y="428498"/>
                  </a:lnTo>
                  <a:close/>
                </a:path>
                <a:path w="976629" h="476250">
                  <a:moveTo>
                    <a:pt x="214236" y="357085"/>
                  </a:moveTo>
                  <a:lnTo>
                    <a:pt x="190436" y="357085"/>
                  </a:lnTo>
                  <a:lnTo>
                    <a:pt x="190436" y="404698"/>
                  </a:lnTo>
                  <a:lnTo>
                    <a:pt x="214236" y="404698"/>
                  </a:lnTo>
                  <a:lnTo>
                    <a:pt x="214236" y="357085"/>
                  </a:lnTo>
                  <a:close/>
                </a:path>
                <a:path w="976629" h="476250">
                  <a:moveTo>
                    <a:pt x="214236" y="285673"/>
                  </a:moveTo>
                  <a:lnTo>
                    <a:pt x="190436" y="285673"/>
                  </a:lnTo>
                  <a:lnTo>
                    <a:pt x="190436" y="309486"/>
                  </a:lnTo>
                  <a:lnTo>
                    <a:pt x="214236" y="309486"/>
                  </a:lnTo>
                  <a:lnTo>
                    <a:pt x="214236" y="285673"/>
                  </a:lnTo>
                  <a:close/>
                </a:path>
                <a:path w="976629" h="476250">
                  <a:moveTo>
                    <a:pt x="238048" y="190449"/>
                  </a:moveTo>
                  <a:lnTo>
                    <a:pt x="214236" y="190449"/>
                  </a:lnTo>
                  <a:lnTo>
                    <a:pt x="190436" y="190449"/>
                  </a:lnTo>
                  <a:lnTo>
                    <a:pt x="190436" y="214249"/>
                  </a:lnTo>
                  <a:lnTo>
                    <a:pt x="214236" y="214249"/>
                  </a:lnTo>
                  <a:lnTo>
                    <a:pt x="238048" y="214249"/>
                  </a:lnTo>
                  <a:lnTo>
                    <a:pt x="238048" y="190449"/>
                  </a:lnTo>
                  <a:close/>
                </a:path>
                <a:path w="976629" h="476250">
                  <a:moveTo>
                    <a:pt x="261861" y="428498"/>
                  </a:moveTo>
                  <a:lnTo>
                    <a:pt x="238061" y="428498"/>
                  </a:lnTo>
                  <a:lnTo>
                    <a:pt x="238061" y="404698"/>
                  </a:lnTo>
                  <a:lnTo>
                    <a:pt x="214249" y="404698"/>
                  </a:lnTo>
                  <a:lnTo>
                    <a:pt x="214249" y="428498"/>
                  </a:lnTo>
                  <a:lnTo>
                    <a:pt x="238048" y="428498"/>
                  </a:lnTo>
                  <a:lnTo>
                    <a:pt x="238048" y="476110"/>
                  </a:lnTo>
                  <a:lnTo>
                    <a:pt x="261861" y="476110"/>
                  </a:lnTo>
                  <a:lnTo>
                    <a:pt x="261861" y="428498"/>
                  </a:lnTo>
                  <a:close/>
                </a:path>
                <a:path w="976629" h="476250">
                  <a:moveTo>
                    <a:pt x="261861" y="380885"/>
                  </a:moveTo>
                  <a:lnTo>
                    <a:pt x="238048" y="380885"/>
                  </a:lnTo>
                  <a:lnTo>
                    <a:pt x="238048" y="404685"/>
                  </a:lnTo>
                  <a:lnTo>
                    <a:pt x="261861" y="404685"/>
                  </a:lnTo>
                  <a:lnTo>
                    <a:pt x="261861" y="380885"/>
                  </a:lnTo>
                  <a:close/>
                </a:path>
                <a:path w="976629" h="476250">
                  <a:moveTo>
                    <a:pt x="285661" y="214249"/>
                  </a:moveTo>
                  <a:lnTo>
                    <a:pt x="261861" y="214249"/>
                  </a:lnTo>
                  <a:lnTo>
                    <a:pt x="238048" y="214249"/>
                  </a:lnTo>
                  <a:lnTo>
                    <a:pt x="238048" y="238061"/>
                  </a:lnTo>
                  <a:lnTo>
                    <a:pt x="214249" y="238061"/>
                  </a:lnTo>
                  <a:lnTo>
                    <a:pt x="214249" y="261861"/>
                  </a:lnTo>
                  <a:lnTo>
                    <a:pt x="238048" y="261861"/>
                  </a:lnTo>
                  <a:lnTo>
                    <a:pt x="238048" y="309473"/>
                  </a:lnTo>
                  <a:lnTo>
                    <a:pt x="214249" y="309473"/>
                  </a:lnTo>
                  <a:lnTo>
                    <a:pt x="214249" y="357085"/>
                  </a:lnTo>
                  <a:lnTo>
                    <a:pt x="238061" y="357085"/>
                  </a:lnTo>
                  <a:lnTo>
                    <a:pt x="238061" y="309473"/>
                  </a:lnTo>
                  <a:lnTo>
                    <a:pt x="261861" y="309473"/>
                  </a:lnTo>
                  <a:lnTo>
                    <a:pt x="285661" y="309473"/>
                  </a:lnTo>
                  <a:lnTo>
                    <a:pt x="285661" y="285661"/>
                  </a:lnTo>
                  <a:lnTo>
                    <a:pt x="261861" y="285661"/>
                  </a:lnTo>
                  <a:lnTo>
                    <a:pt x="261861" y="261861"/>
                  </a:lnTo>
                  <a:lnTo>
                    <a:pt x="238061" y="261861"/>
                  </a:lnTo>
                  <a:lnTo>
                    <a:pt x="238061" y="238061"/>
                  </a:lnTo>
                  <a:lnTo>
                    <a:pt x="261861" y="238061"/>
                  </a:lnTo>
                  <a:lnTo>
                    <a:pt x="261861" y="261861"/>
                  </a:lnTo>
                  <a:lnTo>
                    <a:pt x="285661" y="261861"/>
                  </a:lnTo>
                  <a:lnTo>
                    <a:pt x="285661" y="214249"/>
                  </a:lnTo>
                  <a:close/>
                </a:path>
                <a:path w="976629" h="476250">
                  <a:moveTo>
                    <a:pt x="309473" y="309473"/>
                  </a:moveTo>
                  <a:lnTo>
                    <a:pt x="285661" y="309473"/>
                  </a:lnTo>
                  <a:lnTo>
                    <a:pt x="285661" y="333273"/>
                  </a:lnTo>
                  <a:lnTo>
                    <a:pt x="309473" y="333273"/>
                  </a:lnTo>
                  <a:lnTo>
                    <a:pt x="309473" y="309473"/>
                  </a:lnTo>
                  <a:close/>
                </a:path>
                <a:path w="976629" h="476250">
                  <a:moveTo>
                    <a:pt x="333273" y="214249"/>
                  </a:moveTo>
                  <a:lnTo>
                    <a:pt x="309473" y="214249"/>
                  </a:lnTo>
                  <a:lnTo>
                    <a:pt x="309473" y="238061"/>
                  </a:lnTo>
                  <a:lnTo>
                    <a:pt x="333273" y="238061"/>
                  </a:lnTo>
                  <a:lnTo>
                    <a:pt x="333273" y="214249"/>
                  </a:lnTo>
                  <a:close/>
                </a:path>
                <a:path w="976629" h="476250">
                  <a:moveTo>
                    <a:pt x="452310" y="238061"/>
                  </a:moveTo>
                  <a:lnTo>
                    <a:pt x="428498" y="238061"/>
                  </a:lnTo>
                  <a:lnTo>
                    <a:pt x="428498" y="261861"/>
                  </a:lnTo>
                  <a:lnTo>
                    <a:pt x="452310" y="261861"/>
                  </a:lnTo>
                  <a:lnTo>
                    <a:pt x="452310" y="238061"/>
                  </a:lnTo>
                  <a:close/>
                </a:path>
                <a:path w="976629" h="476250">
                  <a:moveTo>
                    <a:pt x="595134" y="285673"/>
                  </a:moveTo>
                  <a:lnTo>
                    <a:pt x="571322" y="285673"/>
                  </a:lnTo>
                  <a:lnTo>
                    <a:pt x="547522" y="285673"/>
                  </a:lnTo>
                  <a:lnTo>
                    <a:pt x="547522" y="333273"/>
                  </a:lnTo>
                  <a:lnTo>
                    <a:pt x="523722" y="333273"/>
                  </a:lnTo>
                  <a:lnTo>
                    <a:pt x="523722" y="357085"/>
                  </a:lnTo>
                  <a:lnTo>
                    <a:pt x="547522" y="357085"/>
                  </a:lnTo>
                  <a:lnTo>
                    <a:pt x="547522" y="380885"/>
                  </a:lnTo>
                  <a:lnTo>
                    <a:pt x="571322" y="380885"/>
                  </a:lnTo>
                  <a:lnTo>
                    <a:pt x="571322" y="357085"/>
                  </a:lnTo>
                  <a:lnTo>
                    <a:pt x="547535" y="357085"/>
                  </a:lnTo>
                  <a:lnTo>
                    <a:pt x="547535" y="333286"/>
                  </a:lnTo>
                  <a:lnTo>
                    <a:pt x="571322" y="333286"/>
                  </a:lnTo>
                  <a:lnTo>
                    <a:pt x="571322" y="309486"/>
                  </a:lnTo>
                  <a:lnTo>
                    <a:pt x="595134" y="309486"/>
                  </a:lnTo>
                  <a:lnTo>
                    <a:pt x="595134" y="285673"/>
                  </a:lnTo>
                  <a:close/>
                </a:path>
                <a:path w="976629" h="476250">
                  <a:moveTo>
                    <a:pt x="618947" y="333273"/>
                  </a:moveTo>
                  <a:lnTo>
                    <a:pt x="595134" y="333273"/>
                  </a:lnTo>
                  <a:lnTo>
                    <a:pt x="595134" y="357085"/>
                  </a:lnTo>
                  <a:lnTo>
                    <a:pt x="618947" y="357085"/>
                  </a:lnTo>
                  <a:lnTo>
                    <a:pt x="618947" y="333273"/>
                  </a:lnTo>
                  <a:close/>
                </a:path>
                <a:path w="976629" h="476250">
                  <a:moveTo>
                    <a:pt x="714159" y="333273"/>
                  </a:moveTo>
                  <a:lnTo>
                    <a:pt x="690359" y="333273"/>
                  </a:lnTo>
                  <a:lnTo>
                    <a:pt x="690359" y="285673"/>
                  </a:lnTo>
                  <a:lnTo>
                    <a:pt x="666559" y="285673"/>
                  </a:lnTo>
                  <a:lnTo>
                    <a:pt x="666559" y="309473"/>
                  </a:lnTo>
                  <a:lnTo>
                    <a:pt x="642747" y="309473"/>
                  </a:lnTo>
                  <a:lnTo>
                    <a:pt x="618947" y="309473"/>
                  </a:lnTo>
                  <a:lnTo>
                    <a:pt x="618947" y="333273"/>
                  </a:lnTo>
                  <a:lnTo>
                    <a:pt x="642747" y="333273"/>
                  </a:lnTo>
                  <a:lnTo>
                    <a:pt x="666559" y="333273"/>
                  </a:lnTo>
                  <a:lnTo>
                    <a:pt x="666559" y="357085"/>
                  </a:lnTo>
                  <a:lnTo>
                    <a:pt x="642747" y="357085"/>
                  </a:lnTo>
                  <a:lnTo>
                    <a:pt x="642747" y="404698"/>
                  </a:lnTo>
                  <a:lnTo>
                    <a:pt x="666559" y="404698"/>
                  </a:lnTo>
                  <a:lnTo>
                    <a:pt x="666559" y="380885"/>
                  </a:lnTo>
                  <a:lnTo>
                    <a:pt x="690359" y="380885"/>
                  </a:lnTo>
                  <a:lnTo>
                    <a:pt x="690359" y="357085"/>
                  </a:lnTo>
                  <a:lnTo>
                    <a:pt x="714159" y="357085"/>
                  </a:lnTo>
                  <a:lnTo>
                    <a:pt x="714159" y="333273"/>
                  </a:lnTo>
                  <a:close/>
                </a:path>
                <a:path w="976629" h="476250">
                  <a:moveTo>
                    <a:pt x="714159" y="95224"/>
                  </a:moveTo>
                  <a:lnTo>
                    <a:pt x="690359" y="95224"/>
                  </a:lnTo>
                  <a:lnTo>
                    <a:pt x="666546" y="95224"/>
                  </a:lnTo>
                  <a:lnTo>
                    <a:pt x="666546" y="71412"/>
                  </a:lnTo>
                  <a:lnTo>
                    <a:pt x="642747" y="71412"/>
                  </a:lnTo>
                  <a:lnTo>
                    <a:pt x="618947" y="71412"/>
                  </a:lnTo>
                  <a:lnTo>
                    <a:pt x="595134" y="71412"/>
                  </a:lnTo>
                  <a:lnTo>
                    <a:pt x="595134" y="119024"/>
                  </a:lnTo>
                  <a:lnTo>
                    <a:pt x="618947" y="119024"/>
                  </a:lnTo>
                  <a:lnTo>
                    <a:pt x="618947" y="166636"/>
                  </a:lnTo>
                  <a:lnTo>
                    <a:pt x="642747" y="166636"/>
                  </a:lnTo>
                  <a:lnTo>
                    <a:pt x="642747" y="190449"/>
                  </a:lnTo>
                  <a:lnTo>
                    <a:pt x="618947" y="190449"/>
                  </a:lnTo>
                  <a:lnTo>
                    <a:pt x="618947" y="166636"/>
                  </a:lnTo>
                  <a:lnTo>
                    <a:pt x="595134" y="166636"/>
                  </a:lnTo>
                  <a:lnTo>
                    <a:pt x="571334" y="166636"/>
                  </a:lnTo>
                  <a:lnTo>
                    <a:pt x="571334" y="214249"/>
                  </a:lnTo>
                  <a:lnTo>
                    <a:pt x="595134" y="214249"/>
                  </a:lnTo>
                  <a:lnTo>
                    <a:pt x="595134" y="238061"/>
                  </a:lnTo>
                  <a:lnTo>
                    <a:pt x="571334" y="238061"/>
                  </a:lnTo>
                  <a:lnTo>
                    <a:pt x="571334" y="214249"/>
                  </a:lnTo>
                  <a:lnTo>
                    <a:pt x="547522" y="214249"/>
                  </a:lnTo>
                  <a:lnTo>
                    <a:pt x="523722" y="214249"/>
                  </a:lnTo>
                  <a:lnTo>
                    <a:pt x="499910" y="214249"/>
                  </a:lnTo>
                  <a:lnTo>
                    <a:pt x="476110" y="214249"/>
                  </a:lnTo>
                  <a:lnTo>
                    <a:pt x="476110" y="238061"/>
                  </a:lnTo>
                  <a:lnTo>
                    <a:pt x="499910" y="238061"/>
                  </a:lnTo>
                  <a:lnTo>
                    <a:pt x="523722" y="238061"/>
                  </a:lnTo>
                  <a:lnTo>
                    <a:pt x="523722" y="261861"/>
                  </a:lnTo>
                  <a:lnTo>
                    <a:pt x="499910" y="261861"/>
                  </a:lnTo>
                  <a:lnTo>
                    <a:pt x="476110" y="261861"/>
                  </a:lnTo>
                  <a:lnTo>
                    <a:pt x="476110" y="285661"/>
                  </a:lnTo>
                  <a:lnTo>
                    <a:pt x="499910" y="285661"/>
                  </a:lnTo>
                  <a:lnTo>
                    <a:pt x="499910" y="333273"/>
                  </a:lnTo>
                  <a:lnTo>
                    <a:pt x="523722" y="333273"/>
                  </a:lnTo>
                  <a:lnTo>
                    <a:pt x="523722" y="285661"/>
                  </a:lnTo>
                  <a:lnTo>
                    <a:pt x="547522" y="285661"/>
                  </a:lnTo>
                  <a:lnTo>
                    <a:pt x="547522" y="261861"/>
                  </a:lnTo>
                  <a:lnTo>
                    <a:pt x="571334" y="261861"/>
                  </a:lnTo>
                  <a:lnTo>
                    <a:pt x="595134" y="261861"/>
                  </a:lnTo>
                  <a:lnTo>
                    <a:pt x="595134" y="285661"/>
                  </a:lnTo>
                  <a:lnTo>
                    <a:pt x="618947" y="285661"/>
                  </a:lnTo>
                  <a:lnTo>
                    <a:pt x="642747" y="285661"/>
                  </a:lnTo>
                  <a:lnTo>
                    <a:pt x="642747" y="261861"/>
                  </a:lnTo>
                  <a:lnTo>
                    <a:pt x="618947" y="261861"/>
                  </a:lnTo>
                  <a:lnTo>
                    <a:pt x="618947" y="238061"/>
                  </a:lnTo>
                  <a:lnTo>
                    <a:pt x="642747" y="238061"/>
                  </a:lnTo>
                  <a:lnTo>
                    <a:pt x="642747" y="214249"/>
                  </a:lnTo>
                  <a:lnTo>
                    <a:pt x="666546" y="214249"/>
                  </a:lnTo>
                  <a:lnTo>
                    <a:pt x="666546" y="238061"/>
                  </a:lnTo>
                  <a:lnTo>
                    <a:pt x="690359" y="238061"/>
                  </a:lnTo>
                  <a:lnTo>
                    <a:pt x="690359" y="142836"/>
                  </a:lnTo>
                  <a:lnTo>
                    <a:pt x="714159" y="142836"/>
                  </a:lnTo>
                  <a:lnTo>
                    <a:pt x="714159" y="95224"/>
                  </a:lnTo>
                  <a:close/>
                </a:path>
                <a:path w="976629" h="476250">
                  <a:moveTo>
                    <a:pt x="737971" y="166636"/>
                  </a:moveTo>
                  <a:lnTo>
                    <a:pt x="714159" y="166636"/>
                  </a:lnTo>
                  <a:lnTo>
                    <a:pt x="714159" y="190449"/>
                  </a:lnTo>
                  <a:lnTo>
                    <a:pt x="737971" y="190449"/>
                  </a:lnTo>
                  <a:lnTo>
                    <a:pt x="737971" y="166636"/>
                  </a:lnTo>
                  <a:close/>
                </a:path>
                <a:path w="976629" h="476250">
                  <a:moveTo>
                    <a:pt x="833183" y="309473"/>
                  </a:moveTo>
                  <a:lnTo>
                    <a:pt x="809383" y="309473"/>
                  </a:lnTo>
                  <a:lnTo>
                    <a:pt x="809383" y="333273"/>
                  </a:lnTo>
                  <a:lnTo>
                    <a:pt x="833183" y="333273"/>
                  </a:lnTo>
                  <a:lnTo>
                    <a:pt x="833183" y="309473"/>
                  </a:lnTo>
                  <a:close/>
                </a:path>
                <a:path w="976629" h="476250">
                  <a:moveTo>
                    <a:pt x="833183" y="214249"/>
                  </a:moveTo>
                  <a:lnTo>
                    <a:pt x="809383" y="214249"/>
                  </a:lnTo>
                  <a:lnTo>
                    <a:pt x="809383" y="238061"/>
                  </a:lnTo>
                  <a:lnTo>
                    <a:pt x="833183" y="238061"/>
                  </a:lnTo>
                  <a:lnTo>
                    <a:pt x="833183" y="214249"/>
                  </a:lnTo>
                  <a:close/>
                </a:path>
                <a:path w="976629" h="476250">
                  <a:moveTo>
                    <a:pt x="952220" y="404698"/>
                  </a:moveTo>
                  <a:lnTo>
                    <a:pt x="928408" y="404698"/>
                  </a:lnTo>
                  <a:lnTo>
                    <a:pt x="928408" y="428498"/>
                  </a:lnTo>
                  <a:lnTo>
                    <a:pt x="952220" y="428498"/>
                  </a:lnTo>
                  <a:lnTo>
                    <a:pt x="952220" y="404698"/>
                  </a:lnTo>
                  <a:close/>
                </a:path>
                <a:path w="976629" h="476250">
                  <a:moveTo>
                    <a:pt x="976020" y="285673"/>
                  </a:moveTo>
                  <a:lnTo>
                    <a:pt x="952207" y="285673"/>
                  </a:lnTo>
                  <a:lnTo>
                    <a:pt x="928408" y="285673"/>
                  </a:lnTo>
                  <a:lnTo>
                    <a:pt x="928408" y="309473"/>
                  </a:lnTo>
                  <a:lnTo>
                    <a:pt x="904595" y="309473"/>
                  </a:lnTo>
                  <a:lnTo>
                    <a:pt x="904595" y="357085"/>
                  </a:lnTo>
                  <a:lnTo>
                    <a:pt x="880795" y="357085"/>
                  </a:lnTo>
                  <a:lnTo>
                    <a:pt x="880795" y="428498"/>
                  </a:lnTo>
                  <a:lnTo>
                    <a:pt x="904595" y="428498"/>
                  </a:lnTo>
                  <a:lnTo>
                    <a:pt x="904595" y="404698"/>
                  </a:lnTo>
                  <a:lnTo>
                    <a:pt x="928408" y="404698"/>
                  </a:lnTo>
                  <a:lnTo>
                    <a:pt x="928408" y="333273"/>
                  </a:lnTo>
                  <a:lnTo>
                    <a:pt x="952207" y="333273"/>
                  </a:lnTo>
                  <a:lnTo>
                    <a:pt x="952207" y="309473"/>
                  </a:lnTo>
                  <a:lnTo>
                    <a:pt x="976020" y="309473"/>
                  </a:lnTo>
                  <a:lnTo>
                    <a:pt x="976020" y="285673"/>
                  </a:lnTo>
                  <a:close/>
                </a:path>
                <a:path w="976629" h="476250">
                  <a:moveTo>
                    <a:pt x="976020" y="119024"/>
                  </a:moveTo>
                  <a:lnTo>
                    <a:pt x="952220" y="119024"/>
                  </a:lnTo>
                  <a:lnTo>
                    <a:pt x="928408" y="119024"/>
                  </a:lnTo>
                  <a:lnTo>
                    <a:pt x="928408" y="142836"/>
                  </a:lnTo>
                  <a:lnTo>
                    <a:pt x="952220" y="142836"/>
                  </a:lnTo>
                  <a:lnTo>
                    <a:pt x="952220" y="166636"/>
                  </a:lnTo>
                  <a:lnTo>
                    <a:pt x="928408" y="166636"/>
                  </a:lnTo>
                  <a:lnTo>
                    <a:pt x="904608" y="166636"/>
                  </a:lnTo>
                  <a:lnTo>
                    <a:pt x="904608" y="190449"/>
                  </a:lnTo>
                  <a:lnTo>
                    <a:pt x="928408" y="190449"/>
                  </a:lnTo>
                  <a:lnTo>
                    <a:pt x="952220" y="190449"/>
                  </a:lnTo>
                  <a:lnTo>
                    <a:pt x="952220" y="214249"/>
                  </a:lnTo>
                  <a:lnTo>
                    <a:pt x="928408" y="214249"/>
                  </a:lnTo>
                  <a:lnTo>
                    <a:pt x="904608" y="214249"/>
                  </a:lnTo>
                  <a:lnTo>
                    <a:pt x="904608" y="190449"/>
                  </a:lnTo>
                  <a:lnTo>
                    <a:pt x="880808" y="190449"/>
                  </a:lnTo>
                  <a:lnTo>
                    <a:pt x="880808" y="214249"/>
                  </a:lnTo>
                  <a:lnTo>
                    <a:pt x="856996" y="214249"/>
                  </a:lnTo>
                  <a:lnTo>
                    <a:pt x="856996" y="238061"/>
                  </a:lnTo>
                  <a:lnTo>
                    <a:pt x="880808" y="238061"/>
                  </a:lnTo>
                  <a:lnTo>
                    <a:pt x="880808" y="261861"/>
                  </a:lnTo>
                  <a:lnTo>
                    <a:pt x="856996" y="261861"/>
                  </a:lnTo>
                  <a:lnTo>
                    <a:pt x="856996" y="309473"/>
                  </a:lnTo>
                  <a:lnTo>
                    <a:pt x="880808" y="309473"/>
                  </a:lnTo>
                  <a:lnTo>
                    <a:pt x="880808" y="285661"/>
                  </a:lnTo>
                  <a:lnTo>
                    <a:pt x="904608" y="285661"/>
                  </a:lnTo>
                  <a:lnTo>
                    <a:pt x="904608" y="238061"/>
                  </a:lnTo>
                  <a:lnTo>
                    <a:pt x="928408" y="238061"/>
                  </a:lnTo>
                  <a:lnTo>
                    <a:pt x="952220" y="238061"/>
                  </a:lnTo>
                  <a:lnTo>
                    <a:pt x="976020" y="238061"/>
                  </a:lnTo>
                  <a:lnTo>
                    <a:pt x="976020" y="11902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7914" y="1166247"/>
              <a:ext cx="976630" cy="952500"/>
            </a:xfrm>
            <a:custGeom>
              <a:avLst/>
              <a:gdLst/>
              <a:ahLst/>
              <a:cxnLst/>
              <a:rect l="l" t="t" r="r" b="b"/>
              <a:pathLst>
                <a:path w="976629" h="952500">
                  <a:moveTo>
                    <a:pt x="166636" y="118110"/>
                  </a:moveTo>
                  <a:lnTo>
                    <a:pt x="23799" y="118110"/>
                  </a:lnTo>
                  <a:lnTo>
                    <a:pt x="23799" y="0"/>
                  </a:lnTo>
                  <a:lnTo>
                    <a:pt x="0" y="0"/>
                  </a:lnTo>
                  <a:lnTo>
                    <a:pt x="0" y="118110"/>
                  </a:lnTo>
                  <a:lnTo>
                    <a:pt x="0" y="142240"/>
                  </a:lnTo>
                  <a:lnTo>
                    <a:pt x="166636" y="142240"/>
                  </a:lnTo>
                  <a:lnTo>
                    <a:pt x="166636" y="118110"/>
                  </a:lnTo>
                  <a:close/>
                </a:path>
                <a:path w="976629" h="952500">
                  <a:moveTo>
                    <a:pt x="309473" y="856678"/>
                  </a:moveTo>
                  <a:lnTo>
                    <a:pt x="285661" y="856678"/>
                  </a:lnTo>
                  <a:lnTo>
                    <a:pt x="285661" y="880478"/>
                  </a:lnTo>
                  <a:lnTo>
                    <a:pt x="309473" y="880478"/>
                  </a:lnTo>
                  <a:lnTo>
                    <a:pt x="309473" y="856678"/>
                  </a:lnTo>
                  <a:close/>
                </a:path>
                <a:path w="976629" h="952500">
                  <a:moveTo>
                    <a:pt x="357073" y="904290"/>
                  </a:moveTo>
                  <a:lnTo>
                    <a:pt x="333273" y="904290"/>
                  </a:lnTo>
                  <a:lnTo>
                    <a:pt x="333273" y="928090"/>
                  </a:lnTo>
                  <a:lnTo>
                    <a:pt x="309460" y="928090"/>
                  </a:lnTo>
                  <a:lnTo>
                    <a:pt x="309460" y="904278"/>
                  </a:lnTo>
                  <a:lnTo>
                    <a:pt x="285661" y="904278"/>
                  </a:lnTo>
                  <a:lnTo>
                    <a:pt x="285661" y="880478"/>
                  </a:lnTo>
                  <a:lnTo>
                    <a:pt x="261861" y="880478"/>
                  </a:lnTo>
                  <a:lnTo>
                    <a:pt x="261861" y="928090"/>
                  </a:lnTo>
                  <a:lnTo>
                    <a:pt x="238048" y="928090"/>
                  </a:lnTo>
                  <a:lnTo>
                    <a:pt x="238048" y="951890"/>
                  </a:lnTo>
                  <a:lnTo>
                    <a:pt x="261861" y="951890"/>
                  </a:lnTo>
                  <a:lnTo>
                    <a:pt x="285661" y="951890"/>
                  </a:lnTo>
                  <a:lnTo>
                    <a:pt x="309460" y="951890"/>
                  </a:lnTo>
                  <a:lnTo>
                    <a:pt x="333273" y="951890"/>
                  </a:lnTo>
                  <a:lnTo>
                    <a:pt x="333273" y="928103"/>
                  </a:lnTo>
                  <a:lnTo>
                    <a:pt x="357073" y="928103"/>
                  </a:lnTo>
                  <a:lnTo>
                    <a:pt x="357073" y="904290"/>
                  </a:lnTo>
                  <a:close/>
                </a:path>
                <a:path w="976629" h="952500">
                  <a:moveTo>
                    <a:pt x="380885" y="880478"/>
                  </a:moveTo>
                  <a:lnTo>
                    <a:pt x="357073" y="880478"/>
                  </a:lnTo>
                  <a:lnTo>
                    <a:pt x="357073" y="904290"/>
                  </a:lnTo>
                  <a:lnTo>
                    <a:pt x="380885" y="904290"/>
                  </a:lnTo>
                  <a:lnTo>
                    <a:pt x="380885" y="880478"/>
                  </a:lnTo>
                  <a:close/>
                </a:path>
                <a:path w="976629" h="952500">
                  <a:moveTo>
                    <a:pt x="380885" y="832866"/>
                  </a:moveTo>
                  <a:lnTo>
                    <a:pt x="357073" y="832866"/>
                  </a:lnTo>
                  <a:lnTo>
                    <a:pt x="357073" y="856678"/>
                  </a:lnTo>
                  <a:lnTo>
                    <a:pt x="380885" y="856678"/>
                  </a:lnTo>
                  <a:lnTo>
                    <a:pt x="380885" y="832866"/>
                  </a:lnTo>
                  <a:close/>
                </a:path>
                <a:path w="976629" h="952500">
                  <a:moveTo>
                    <a:pt x="428485" y="880478"/>
                  </a:moveTo>
                  <a:lnTo>
                    <a:pt x="404685" y="880478"/>
                  </a:lnTo>
                  <a:lnTo>
                    <a:pt x="404685" y="904290"/>
                  </a:lnTo>
                  <a:lnTo>
                    <a:pt x="380885" y="904290"/>
                  </a:lnTo>
                  <a:lnTo>
                    <a:pt x="380885" y="951903"/>
                  </a:lnTo>
                  <a:lnTo>
                    <a:pt x="404698" y="951903"/>
                  </a:lnTo>
                  <a:lnTo>
                    <a:pt x="404698" y="904290"/>
                  </a:lnTo>
                  <a:lnTo>
                    <a:pt x="428485" y="904290"/>
                  </a:lnTo>
                  <a:lnTo>
                    <a:pt x="428485" y="880478"/>
                  </a:lnTo>
                  <a:close/>
                </a:path>
                <a:path w="976629" h="952500">
                  <a:moveTo>
                    <a:pt x="452310" y="928090"/>
                  </a:moveTo>
                  <a:lnTo>
                    <a:pt x="428498" y="928090"/>
                  </a:lnTo>
                  <a:lnTo>
                    <a:pt x="428498" y="951890"/>
                  </a:lnTo>
                  <a:lnTo>
                    <a:pt x="452310" y="951890"/>
                  </a:lnTo>
                  <a:lnTo>
                    <a:pt x="452310" y="928090"/>
                  </a:lnTo>
                  <a:close/>
                </a:path>
                <a:path w="976629" h="952500">
                  <a:moveTo>
                    <a:pt x="476110" y="737641"/>
                  </a:moveTo>
                  <a:lnTo>
                    <a:pt x="452297" y="737641"/>
                  </a:lnTo>
                  <a:lnTo>
                    <a:pt x="452297" y="713841"/>
                  </a:lnTo>
                  <a:lnTo>
                    <a:pt x="428485" y="713841"/>
                  </a:lnTo>
                  <a:lnTo>
                    <a:pt x="404685" y="713841"/>
                  </a:lnTo>
                  <a:lnTo>
                    <a:pt x="380885" y="713841"/>
                  </a:lnTo>
                  <a:lnTo>
                    <a:pt x="380885" y="690029"/>
                  </a:lnTo>
                  <a:lnTo>
                    <a:pt x="404685" y="690029"/>
                  </a:lnTo>
                  <a:lnTo>
                    <a:pt x="428485" y="690029"/>
                  </a:lnTo>
                  <a:lnTo>
                    <a:pt x="428485" y="666229"/>
                  </a:lnTo>
                  <a:lnTo>
                    <a:pt x="404685" y="666229"/>
                  </a:lnTo>
                  <a:lnTo>
                    <a:pt x="404685" y="642429"/>
                  </a:lnTo>
                  <a:lnTo>
                    <a:pt x="380885" y="642429"/>
                  </a:lnTo>
                  <a:lnTo>
                    <a:pt x="380885" y="666229"/>
                  </a:lnTo>
                  <a:lnTo>
                    <a:pt x="357073" y="666229"/>
                  </a:lnTo>
                  <a:lnTo>
                    <a:pt x="357073" y="642429"/>
                  </a:lnTo>
                  <a:lnTo>
                    <a:pt x="333273" y="642429"/>
                  </a:lnTo>
                  <a:lnTo>
                    <a:pt x="333273" y="666229"/>
                  </a:lnTo>
                  <a:lnTo>
                    <a:pt x="309460" y="666229"/>
                  </a:lnTo>
                  <a:lnTo>
                    <a:pt x="309460" y="713841"/>
                  </a:lnTo>
                  <a:lnTo>
                    <a:pt x="333273" y="713841"/>
                  </a:lnTo>
                  <a:lnTo>
                    <a:pt x="357073" y="713841"/>
                  </a:lnTo>
                  <a:lnTo>
                    <a:pt x="357073" y="737641"/>
                  </a:lnTo>
                  <a:lnTo>
                    <a:pt x="380885" y="737641"/>
                  </a:lnTo>
                  <a:lnTo>
                    <a:pt x="380885" y="761453"/>
                  </a:lnTo>
                  <a:lnTo>
                    <a:pt x="357073" y="761453"/>
                  </a:lnTo>
                  <a:lnTo>
                    <a:pt x="357073" y="737641"/>
                  </a:lnTo>
                  <a:lnTo>
                    <a:pt x="333273" y="737641"/>
                  </a:lnTo>
                  <a:lnTo>
                    <a:pt x="309460" y="737641"/>
                  </a:lnTo>
                  <a:lnTo>
                    <a:pt x="309460" y="785253"/>
                  </a:lnTo>
                  <a:lnTo>
                    <a:pt x="285661" y="785253"/>
                  </a:lnTo>
                  <a:lnTo>
                    <a:pt x="285661" y="809066"/>
                  </a:lnTo>
                  <a:lnTo>
                    <a:pt x="261861" y="809066"/>
                  </a:lnTo>
                  <a:lnTo>
                    <a:pt x="261861" y="832866"/>
                  </a:lnTo>
                  <a:lnTo>
                    <a:pt x="238048" y="832866"/>
                  </a:lnTo>
                  <a:lnTo>
                    <a:pt x="238048" y="880478"/>
                  </a:lnTo>
                  <a:lnTo>
                    <a:pt x="261861" y="880478"/>
                  </a:lnTo>
                  <a:lnTo>
                    <a:pt x="261861" y="856678"/>
                  </a:lnTo>
                  <a:lnTo>
                    <a:pt x="285661" y="856678"/>
                  </a:lnTo>
                  <a:lnTo>
                    <a:pt x="285661" y="832866"/>
                  </a:lnTo>
                  <a:lnTo>
                    <a:pt x="309460" y="832866"/>
                  </a:lnTo>
                  <a:lnTo>
                    <a:pt x="333273" y="832866"/>
                  </a:lnTo>
                  <a:lnTo>
                    <a:pt x="333273" y="785253"/>
                  </a:lnTo>
                  <a:lnTo>
                    <a:pt x="357073" y="785253"/>
                  </a:lnTo>
                  <a:lnTo>
                    <a:pt x="357073" y="809066"/>
                  </a:lnTo>
                  <a:lnTo>
                    <a:pt x="380885" y="809066"/>
                  </a:lnTo>
                  <a:lnTo>
                    <a:pt x="404685" y="809066"/>
                  </a:lnTo>
                  <a:lnTo>
                    <a:pt x="404685" y="761453"/>
                  </a:lnTo>
                  <a:lnTo>
                    <a:pt x="428485" y="761453"/>
                  </a:lnTo>
                  <a:lnTo>
                    <a:pt x="452297" y="761453"/>
                  </a:lnTo>
                  <a:lnTo>
                    <a:pt x="476110" y="761453"/>
                  </a:lnTo>
                  <a:lnTo>
                    <a:pt x="476110" y="737641"/>
                  </a:lnTo>
                  <a:close/>
                </a:path>
                <a:path w="976629" h="952500">
                  <a:moveTo>
                    <a:pt x="642734" y="928090"/>
                  </a:moveTo>
                  <a:lnTo>
                    <a:pt x="618934" y="928090"/>
                  </a:lnTo>
                  <a:lnTo>
                    <a:pt x="595122" y="928090"/>
                  </a:lnTo>
                  <a:lnTo>
                    <a:pt x="571322" y="928090"/>
                  </a:lnTo>
                  <a:lnTo>
                    <a:pt x="571322" y="951890"/>
                  </a:lnTo>
                  <a:lnTo>
                    <a:pt x="595122" y="951890"/>
                  </a:lnTo>
                  <a:lnTo>
                    <a:pt x="618934" y="951890"/>
                  </a:lnTo>
                  <a:lnTo>
                    <a:pt x="642734" y="951890"/>
                  </a:lnTo>
                  <a:lnTo>
                    <a:pt x="642734" y="928090"/>
                  </a:lnTo>
                  <a:close/>
                </a:path>
                <a:path w="976629" h="952500">
                  <a:moveTo>
                    <a:pt x="785583" y="928090"/>
                  </a:moveTo>
                  <a:lnTo>
                    <a:pt x="761771" y="928090"/>
                  </a:lnTo>
                  <a:lnTo>
                    <a:pt x="737971" y="928090"/>
                  </a:lnTo>
                  <a:lnTo>
                    <a:pt x="737971" y="951890"/>
                  </a:lnTo>
                  <a:lnTo>
                    <a:pt x="761771" y="951890"/>
                  </a:lnTo>
                  <a:lnTo>
                    <a:pt x="785583" y="951890"/>
                  </a:lnTo>
                  <a:lnTo>
                    <a:pt x="785583" y="928090"/>
                  </a:lnTo>
                  <a:close/>
                </a:path>
                <a:path w="976629" h="952500">
                  <a:moveTo>
                    <a:pt x="809383" y="476910"/>
                  </a:moveTo>
                  <a:lnTo>
                    <a:pt x="785583" y="476910"/>
                  </a:lnTo>
                  <a:lnTo>
                    <a:pt x="785583" y="499770"/>
                  </a:lnTo>
                  <a:lnTo>
                    <a:pt x="761771" y="499770"/>
                  </a:lnTo>
                  <a:lnTo>
                    <a:pt x="761771" y="548030"/>
                  </a:lnTo>
                  <a:lnTo>
                    <a:pt x="737971" y="548030"/>
                  </a:lnTo>
                  <a:lnTo>
                    <a:pt x="737971" y="572160"/>
                  </a:lnTo>
                  <a:lnTo>
                    <a:pt x="761771" y="572160"/>
                  </a:lnTo>
                  <a:lnTo>
                    <a:pt x="761771" y="595020"/>
                  </a:lnTo>
                  <a:lnTo>
                    <a:pt x="737971" y="595020"/>
                  </a:lnTo>
                  <a:lnTo>
                    <a:pt x="737971" y="619150"/>
                  </a:lnTo>
                  <a:lnTo>
                    <a:pt x="714159" y="619150"/>
                  </a:lnTo>
                  <a:lnTo>
                    <a:pt x="714159" y="667410"/>
                  </a:lnTo>
                  <a:lnTo>
                    <a:pt x="690359" y="667410"/>
                  </a:lnTo>
                  <a:lnTo>
                    <a:pt x="690359" y="690270"/>
                  </a:lnTo>
                  <a:lnTo>
                    <a:pt x="714159" y="690270"/>
                  </a:lnTo>
                  <a:lnTo>
                    <a:pt x="714159" y="714400"/>
                  </a:lnTo>
                  <a:lnTo>
                    <a:pt x="737971" y="714400"/>
                  </a:lnTo>
                  <a:lnTo>
                    <a:pt x="737971" y="762660"/>
                  </a:lnTo>
                  <a:lnTo>
                    <a:pt x="714159" y="762660"/>
                  </a:lnTo>
                  <a:lnTo>
                    <a:pt x="714159" y="785520"/>
                  </a:lnTo>
                  <a:lnTo>
                    <a:pt x="690359" y="785520"/>
                  </a:lnTo>
                  <a:lnTo>
                    <a:pt x="690359" y="809650"/>
                  </a:lnTo>
                  <a:lnTo>
                    <a:pt x="666546" y="809650"/>
                  </a:lnTo>
                  <a:lnTo>
                    <a:pt x="666546" y="857910"/>
                  </a:lnTo>
                  <a:lnTo>
                    <a:pt x="642747" y="857910"/>
                  </a:lnTo>
                  <a:lnTo>
                    <a:pt x="642747" y="809650"/>
                  </a:lnTo>
                  <a:lnTo>
                    <a:pt x="618947" y="809650"/>
                  </a:lnTo>
                  <a:lnTo>
                    <a:pt x="618947" y="857910"/>
                  </a:lnTo>
                  <a:lnTo>
                    <a:pt x="595134" y="857910"/>
                  </a:lnTo>
                  <a:lnTo>
                    <a:pt x="571334" y="857910"/>
                  </a:lnTo>
                  <a:lnTo>
                    <a:pt x="571334" y="880770"/>
                  </a:lnTo>
                  <a:lnTo>
                    <a:pt x="547522" y="880770"/>
                  </a:lnTo>
                  <a:lnTo>
                    <a:pt x="547522" y="857910"/>
                  </a:lnTo>
                  <a:lnTo>
                    <a:pt x="571334" y="857910"/>
                  </a:lnTo>
                  <a:lnTo>
                    <a:pt x="571334" y="833780"/>
                  </a:lnTo>
                  <a:lnTo>
                    <a:pt x="595134" y="833780"/>
                  </a:lnTo>
                  <a:lnTo>
                    <a:pt x="595134" y="809650"/>
                  </a:lnTo>
                  <a:lnTo>
                    <a:pt x="571334" y="809650"/>
                  </a:lnTo>
                  <a:lnTo>
                    <a:pt x="547522" y="809650"/>
                  </a:lnTo>
                  <a:lnTo>
                    <a:pt x="547522" y="785520"/>
                  </a:lnTo>
                  <a:lnTo>
                    <a:pt x="523722" y="785520"/>
                  </a:lnTo>
                  <a:lnTo>
                    <a:pt x="523722" y="833780"/>
                  </a:lnTo>
                  <a:lnTo>
                    <a:pt x="499910" y="833780"/>
                  </a:lnTo>
                  <a:lnTo>
                    <a:pt x="499910" y="880478"/>
                  </a:lnTo>
                  <a:lnTo>
                    <a:pt x="476097" y="880478"/>
                  </a:lnTo>
                  <a:lnTo>
                    <a:pt x="476097" y="832866"/>
                  </a:lnTo>
                  <a:lnTo>
                    <a:pt x="499910" y="832866"/>
                  </a:lnTo>
                  <a:lnTo>
                    <a:pt x="499910" y="785253"/>
                  </a:lnTo>
                  <a:lnTo>
                    <a:pt x="476097" y="785253"/>
                  </a:lnTo>
                  <a:lnTo>
                    <a:pt x="476097" y="809066"/>
                  </a:lnTo>
                  <a:lnTo>
                    <a:pt x="452297" y="809066"/>
                  </a:lnTo>
                  <a:lnTo>
                    <a:pt x="428485" y="809066"/>
                  </a:lnTo>
                  <a:lnTo>
                    <a:pt x="428485" y="832866"/>
                  </a:lnTo>
                  <a:lnTo>
                    <a:pt x="404685" y="832866"/>
                  </a:lnTo>
                  <a:lnTo>
                    <a:pt x="404685" y="856678"/>
                  </a:lnTo>
                  <a:lnTo>
                    <a:pt x="428485" y="856678"/>
                  </a:lnTo>
                  <a:lnTo>
                    <a:pt x="428485" y="880478"/>
                  </a:lnTo>
                  <a:lnTo>
                    <a:pt x="452297" y="880478"/>
                  </a:lnTo>
                  <a:lnTo>
                    <a:pt x="452297" y="904278"/>
                  </a:lnTo>
                  <a:lnTo>
                    <a:pt x="476097" y="904278"/>
                  </a:lnTo>
                  <a:lnTo>
                    <a:pt x="499910" y="904278"/>
                  </a:lnTo>
                  <a:lnTo>
                    <a:pt x="499910" y="880770"/>
                  </a:lnTo>
                  <a:lnTo>
                    <a:pt x="523722" y="880770"/>
                  </a:lnTo>
                  <a:lnTo>
                    <a:pt x="523722" y="904900"/>
                  </a:lnTo>
                  <a:lnTo>
                    <a:pt x="499910" y="904900"/>
                  </a:lnTo>
                  <a:lnTo>
                    <a:pt x="499910" y="929030"/>
                  </a:lnTo>
                  <a:lnTo>
                    <a:pt x="476110" y="929030"/>
                  </a:lnTo>
                  <a:lnTo>
                    <a:pt x="476110" y="951890"/>
                  </a:lnTo>
                  <a:lnTo>
                    <a:pt x="499910" y="951890"/>
                  </a:lnTo>
                  <a:lnTo>
                    <a:pt x="523722" y="951890"/>
                  </a:lnTo>
                  <a:lnTo>
                    <a:pt x="523722" y="929030"/>
                  </a:lnTo>
                  <a:lnTo>
                    <a:pt x="547522" y="929030"/>
                  </a:lnTo>
                  <a:lnTo>
                    <a:pt x="547522" y="904900"/>
                  </a:lnTo>
                  <a:lnTo>
                    <a:pt x="571334" y="904900"/>
                  </a:lnTo>
                  <a:lnTo>
                    <a:pt x="595134" y="904900"/>
                  </a:lnTo>
                  <a:lnTo>
                    <a:pt x="595134" y="880770"/>
                  </a:lnTo>
                  <a:lnTo>
                    <a:pt x="618947" y="880770"/>
                  </a:lnTo>
                  <a:lnTo>
                    <a:pt x="642747" y="880770"/>
                  </a:lnTo>
                  <a:lnTo>
                    <a:pt x="642747" y="929030"/>
                  </a:lnTo>
                  <a:lnTo>
                    <a:pt x="666546" y="929030"/>
                  </a:lnTo>
                  <a:lnTo>
                    <a:pt x="666546" y="904900"/>
                  </a:lnTo>
                  <a:lnTo>
                    <a:pt x="690359" y="904900"/>
                  </a:lnTo>
                  <a:lnTo>
                    <a:pt x="714159" y="904900"/>
                  </a:lnTo>
                  <a:lnTo>
                    <a:pt x="737971" y="904900"/>
                  </a:lnTo>
                  <a:lnTo>
                    <a:pt x="737971" y="880770"/>
                  </a:lnTo>
                  <a:lnTo>
                    <a:pt x="714159" y="880770"/>
                  </a:lnTo>
                  <a:lnTo>
                    <a:pt x="690359" y="880770"/>
                  </a:lnTo>
                  <a:lnTo>
                    <a:pt x="690359" y="857910"/>
                  </a:lnTo>
                  <a:lnTo>
                    <a:pt x="714159" y="857910"/>
                  </a:lnTo>
                  <a:lnTo>
                    <a:pt x="737971" y="857910"/>
                  </a:lnTo>
                  <a:lnTo>
                    <a:pt x="761771" y="857910"/>
                  </a:lnTo>
                  <a:lnTo>
                    <a:pt x="761771" y="809650"/>
                  </a:lnTo>
                  <a:lnTo>
                    <a:pt x="737971" y="809650"/>
                  </a:lnTo>
                  <a:lnTo>
                    <a:pt x="737971" y="833780"/>
                  </a:lnTo>
                  <a:lnTo>
                    <a:pt x="714159" y="833780"/>
                  </a:lnTo>
                  <a:lnTo>
                    <a:pt x="714159" y="809650"/>
                  </a:lnTo>
                  <a:lnTo>
                    <a:pt x="737971" y="809650"/>
                  </a:lnTo>
                  <a:lnTo>
                    <a:pt x="737971" y="785520"/>
                  </a:lnTo>
                  <a:lnTo>
                    <a:pt x="761771" y="785520"/>
                  </a:lnTo>
                  <a:lnTo>
                    <a:pt x="761771" y="714400"/>
                  </a:lnTo>
                  <a:lnTo>
                    <a:pt x="785583" y="714400"/>
                  </a:lnTo>
                  <a:lnTo>
                    <a:pt x="809383" y="714400"/>
                  </a:lnTo>
                  <a:lnTo>
                    <a:pt x="809383" y="667410"/>
                  </a:lnTo>
                  <a:lnTo>
                    <a:pt x="785583" y="667410"/>
                  </a:lnTo>
                  <a:lnTo>
                    <a:pt x="785583" y="643280"/>
                  </a:lnTo>
                  <a:lnTo>
                    <a:pt x="761771" y="643280"/>
                  </a:lnTo>
                  <a:lnTo>
                    <a:pt x="761771" y="619150"/>
                  </a:lnTo>
                  <a:lnTo>
                    <a:pt x="785583" y="619150"/>
                  </a:lnTo>
                  <a:lnTo>
                    <a:pt x="809383" y="619150"/>
                  </a:lnTo>
                  <a:lnTo>
                    <a:pt x="809383" y="595020"/>
                  </a:lnTo>
                  <a:lnTo>
                    <a:pt x="785583" y="595020"/>
                  </a:lnTo>
                  <a:lnTo>
                    <a:pt x="785583" y="523900"/>
                  </a:lnTo>
                  <a:lnTo>
                    <a:pt x="809383" y="523900"/>
                  </a:lnTo>
                  <a:lnTo>
                    <a:pt x="809383" y="476910"/>
                  </a:lnTo>
                  <a:close/>
                </a:path>
                <a:path w="976629" h="952500">
                  <a:moveTo>
                    <a:pt x="833183" y="904290"/>
                  </a:moveTo>
                  <a:lnTo>
                    <a:pt x="809383" y="904290"/>
                  </a:lnTo>
                  <a:lnTo>
                    <a:pt x="809383" y="880478"/>
                  </a:lnTo>
                  <a:lnTo>
                    <a:pt x="785583" y="880478"/>
                  </a:lnTo>
                  <a:lnTo>
                    <a:pt x="761771" y="880478"/>
                  </a:lnTo>
                  <a:lnTo>
                    <a:pt x="761771" y="904290"/>
                  </a:lnTo>
                  <a:lnTo>
                    <a:pt x="785583" y="904290"/>
                  </a:lnTo>
                  <a:lnTo>
                    <a:pt x="785583" y="928090"/>
                  </a:lnTo>
                  <a:lnTo>
                    <a:pt x="809383" y="928090"/>
                  </a:lnTo>
                  <a:lnTo>
                    <a:pt x="833183" y="928090"/>
                  </a:lnTo>
                  <a:lnTo>
                    <a:pt x="833183" y="904290"/>
                  </a:lnTo>
                  <a:close/>
                </a:path>
                <a:path w="976629" h="952500">
                  <a:moveTo>
                    <a:pt x="904595" y="928090"/>
                  </a:moveTo>
                  <a:lnTo>
                    <a:pt x="880795" y="928090"/>
                  </a:lnTo>
                  <a:lnTo>
                    <a:pt x="880795" y="880478"/>
                  </a:lnTo>
                  <a:lnTo>
                    <a:pt x="856996" y="880478"/>
                  </a:lnTo>
                  <a:lnTo>
                    <a:pt x="856996" y="856678"/>
                  </a:lnTo>
                  <a:lnTo>
                    <a:pt x="833183" y="856678"/>
                  </a:lnTo>
                  <a:lnTo>
                    <a:pt x="833183" y="904290"/>
                  </a:lnTo>
                  <a:lnTo>
                    <a:pt x="856996" y="904290"/>
                  </a:lnTo>
                  <a:lnTo>
                    <a:pt x="856996" y="951903"/>
                  </a:lnTo>
                  <a:lnTo>
                    <a:pt x="880795" y="951903"/>
                  </a:lnTo>
                  <a:lnTo>
                    <a:pt x="904595" y="951903"/>
                  </a:lnTo>
                  <a:lnTo>
                    <a:pt x="904595" y="928090"/>
                  </a:lnTo>
                  <a:close/>
                </a:path>
                <a:path w="976629" h="952500">
                  <a:moveTo>
                    <a:pt x="928408" y="904290"/>
                  </a:moveTo>
                  <a:lnTo>
                    <a:pt x="904608" y="904290"/>
                  </a:lnTo>
                  <a:lnTo>
                    <a:pt x="904608" y="928103"/>
                  </a:lnTo>
                  <a:lnTo>
                    <a:pt x="928408" y="928103"/>
                  </a:lnTo>
                  <a:lnTo>
                    <a:pt x="928408" y="904290"/>
                  </a:lnTo>
                  <a:close/>
                </a:path>
                <a:path w="976629" h="952500">
                  <a:moveTo>
                    <a:pt x="976020" y="856678"/>
                  </a:moveTo>
                  <a:lnTo>
                    <a:pt x="952207" y="856678"/>
                  </a:lnTo>
                  <a:lnTo>
                    <a:pt x="928408" y="856678"/>
                  </a:lnTo>
                  <a:lnTo>
                    <a:pt x="904595" y="856678"/>
                  </a:lnTo>
                  <a:lnTo>
                    <a:pt x="880795" y="856678"/>
                  </a:lnTo>
                  <a:lnTo>
                    <a:pt x="880795" y="880478"/>
                  </a:lnTo>
                  <a:lnTo>
                    <a:pt x="904595" y="880478"/>
                  </a:lnTo>
                  <a:lnTo>
                    <a:pt x="928408" y="880478"/>
                  </a:lnTo>
                  <a:lnTo>
                    <a:pt x="928408" y="904290"/>
                  </a:lnTo>
                  <a:lnTo>
                    <a:pt x="952207" y="904290"/>
                  </a:lnTo>
                  <a:lnTo>
                    <a:pt x="952207" y="928090"/>
                  </a:lnTo>
                  <a:lnTo>
                    <a:pt x="976020" y="928090"/>
                  </a:lnTo>
                  <a:lnTo>
                    <a:pt x="976020" y="8566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67914" y="1142117"/>
              <a:ext cx="976630" cy="976630"/>
            </a:xfrm>
            <a:custGeom>
              <a:avLst/>
              <a:gdLst/>
              <a:ahLst/>
              <a:cxnLst/>
              <a:rect l="l" t="t" r="r" b="b"/>
              <a:pathLst>
                <a:path w="976629" h="976630">
                  <a:moveTo>
                    <a:pt x="119024" y="856996"/>
                  </a:moveTo>
                  <a:lnTo>
                    <a:pt x="47612" y="856996"/>
                  </a:lnTo>
                  <a:lnTo>
                    <a:pt x="47612" y="928420"/>
                  </a:lnTo>
                  <a:lnTo>
                    <a:pt x="119024" y="928420"/>
                  </a:lnTo>
                  <a:lnTo>
                    <a:pt x="119024" y="856996"/>
                  </a:lnTo>
                  <a:close/>
                </a:path>
                <a:path w="976629" h="976630">
                  <a:moveTo>
                    <a:pt x="119024" y="47612"/>
                  </a:moveTo>
                  <a:lnTo>
                    <a:pt x="47612" y="47612"/>
                  </a:lnTo>
                  <a:lnTo>
                    <a:pt x="47612" y="119024"/>
                  </a:lnTo>
                  <a:lnTo>
                    <a:pt x="119024" y="119024"/>
                  </a:lnTo>
                  <a:lnTo>
                    <a:pt x="119024" y="47612"/>
                  </a:lnTo>
                  <a:close/>
                </a:path>
                <a:path w="976629" h="976630">
                  <a:moveTo>
                    <a:pt x="166636" y="833196"/>
                  </a:moveTo>
                  <a:lnTo>
                    <a:pt x="142836" y="833196"/>
                  </a:lnTo>
                  <a:lnTo>
                    <a:pt x="142836" y="952220"/>
                  </a:lnTo>
                  <a:lnTo>
                    <a:pt x="166636" y="952220"/>
                  </a:lnTo>
                  <a:lnTo>
                    <a:pt x="166636" y="833196"/>
                  </a:lnTo>
                  <a:close/>
                </a:path>
                <a:path w="976629" h="976630">
                  <a:moveTo>
                    <a:pt x="166636" y="808990"/>
                  </a:moveTo>
                  <a:lnTo>
                    <a:pt x="0" y="808990"/>
                  </a:lnTo>
                  <a:lnTo>
                    <a:pt x="0" y="833120"/>
                  </a:lnTo>
                  <a:lnTo>
                    <a:pt x="0" y="952500"/>
                  </a:lnTo>
                  <a:lnTo>
                    <a:pt x="0" y="976630"/>
                  </a:lnTo>
                  <a:lnTo>
                    <a:pt x="166636" y="976630"/>
                  </a:lnTo>
                  <a:lnTo>
                    <a:pt x="166636" y="952500"/>
                  </a:lnTo>
                  <a:lnTo>
                    <a:pt x="23799" y="952500"/>
                  </a:lnTo>
                  <a:lnTo>
                    <a:pt x="23799" y="833120"/>
                  </a:lnTo>
                  <a:lnTo>
                    <a:pt x="166636" y="833120"/>
                  </a:lnTo>
                  <a:lnTo>
                    <a:pt x="166636" y="808990"/>
                  </a:lnTo>
                  <a:close/>
                </a:path>
                <a:path w="976629" h="976630">
                  <a:moveTo>
                    <a:pt x="166636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2240"/>
                  </a:lnTo>
                  <a:lnTo>
                    <a:pt x="23799" y="142240"/>
                  </a:lnTo>
                  <a:lnTo>
                    <a:pt x="23799" y="24130"/>
                  </a:lnTo>
                  <a:lnTo>
                    <a:pt x="142836" y="24130"/>
                  </a:lnTo>
                  <a:lnTo>
                    <a:pt x="142836" y="142836"/>
                  </a:lnTo>
                  <a:lnTo>
                    <a:pt x="166636" y="142836"/>
                  </a:lnTo>
                  <a:lnTo>
                    <a:pt x="166636" y="24130"/>
                  </a:lnTo>
                  <a:lnTo>
                    <a:pt x="166636" y="23799"/>
                  </a:lnTo>
                  <a:lnTo>
                    <a:pt x="166636" y="0"/>
                  </a:lnTo>
                  <a:close/>
                </a:path>
                <a:path w="976629" h="976630">
                  <a:moveTo>
                    <a:pt x="833196" y="809383"/>
                  </a:moveTo>
                  <a:lnTo>
                    <a:pt x="809396" y="809383"/>
                  </a:lnTo>
                  <a:lnTo>
                    <a:pt x="809396" y="833196"/>
                  </a:lnTo>
                  <a:lnTo>
                    <a:pt x="833196" y="833196"/>
                  </a:lnTo>
                  <a:lnTo>
                    <a:pt x="833196" y="809383"/>
                  </a:lnTo>
                  <a:close/>
                </a:path>
                <a:path w="976629" h="976630">
                  <a:moveTo>
                    <a:pt x="880808" y="762000"/>
                  </a:moveTo>
                  <a:lnTo>
                    <a:pt x="761771" y="762000"/>
                  </a:lnTo>
                  <a:lnTo>
                    <a:pt x="761771" y="786130"/>
                  </a:lnTo>
                  <a:lnTo>
                    <a:pt x="761771" y="857250"/>
                  </a:lnTo>
                  <a:lnTo>
                    <a:pt x="761771" y="881380"/>
                  </a:lnTo>
                  <a:lnTo>
                    <a:pt x="880808" y="881380"/>
                  </a:lnTo>
                  <a:lnTo>
                    <a:pt x="880808" y="857250"/>
                  </a:lnTo>
                  <a:lnTo>
                    <a:pt x="785583" y="857250"/>
                  </a:lnTo>
                  <a:lnTo>
                    <a:pt x="785583" y="786130"/>
                  </a:lnTo>
                  <a:lnTo>
                    <a:pt x="856996" y="786130"/>
                  </a:lnTo>
                  <a:lnTo>
                    <a:pt x="856996" y="856996"/>
                  </a:lnTo>
                  <a:lnTo>
                    <a:pt x="880808" y="856996"/>
                  </a:lnTo>
                  <a:lnTo>
                    <a:pt x="880808" y="786130"/>
                  </a:lnTo>
                  <a:lnTo>
                    <a:pt x="880808" y="785583"/>
                  </a:lnTo>
                  <a:lnTo>
                    <a:pt x="880808" y="762000"/>
                  </a:lnTo>
                  <a:close/>
                </a:path>
                <a:path w="976629" h="976630">
                  <a:moveTo>
                    <a:pt x="928420" y="47612"/>
                  </a:moveTo>
                  <a:lnTo>
                    <a:pt x="856996" y="47612"/>
                  </a:lnTo>
                  <a:lnTo>
                    <a:pt x="856996" y="119024"/>
                  </a:lnTo>
                  <a:lnTo>
                    <a:pt x="928420" y="119024"/>
                  </a:lnTo>
                  <a:lnTo>
                    <a:pt x="928420" y="47612"/>
                  </a:lnTo>
                  <a:close/>
                </a:path>
                <a:path w="976629" h="976630">
                  <a:moveTo>
                    <a:pt x="976020" y="0"/>
                  </a:moveTo>
                  <a:lnTo>
                    <a:pt x="952220" y="0"/>
                  </a:lnTo>
                  <a:lnTo>
                    <a:pt x="952220" y="24130"/>
                  </a:lnTo>
                  <a:lnTo>
                    <a:pt x="952220" y="142240"/>
                  </a:lnTo>
                  <a:lnTo>
                    <a:pt x="833196" y="142240"/>
                  </a:lnTo>
                  <a:lnTo>
                    <a:pt x="833196" y="24130"/>
                  </a:lnTo>
                  <a:lnTo>
                    <a:pt x="952220" y="24130"/>
                  </a:lnTo>
                  <a:lnTo>
                    <a:pt x="952220" y="0"/>
                  </a:lnTo>
                  <a:lnTo>
                    <a:pt x="809383" y="0"/>
                  </a:lnTo>
                  <a:lnTo>
                    <a:pt x="809383" y="24130"/>
                  </a:lnTo>
                  <a:lnTo>
                    <a:pt x="809383" y="142240"/>
                  </a:lnTo>
                  <a:lnTo>
                    <a:pt x="809383" y="166370"/>
                  </a:lnTo>
                  <a:lnTo>
                    <a:pt x="976020" y="166370"/>
                  </a:lnTo>
                  <a:lnTo>
                    <a:pt x="976020" y="142836"/>
                  </a:lnTo>
                  <a:lnTo>
                    <a:pt x="976020" y="142240"/>
                  </a:lnTo>
                  <a:lnTo>
                    <a:pt x="976020" y="24130"/>
                  </a:lnTo>
                  <a:lnTo>
                    <a:pt x="976020" y="23799"/>
                  </a:lnTo>
                  <a:lnTo>
                    <a:pt x="97602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309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REVISION CARDS - VERDA ALEXANDER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revcard13.cdr</dc:title>
  <dc:creator>BY V.RYAN</dc:creator>
  <cp:keywords>VERDA ALEXANDER - REVISION CARDS</cp:keywords>
  <cp:lastModifiedBy>Vincent RYan</cp:lastModifiedBy>
  <cp:revision>1</cp:revision>
  <dcterms:created xsi:type="dcterms:W3CDTF">2023-12-28T15:34:36Z</dcterms:created>
  <dcterms:modified xsi:type="dcterms:W3CDTF">2023-12-28T15:35:04Z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2023-12-28T00:00:00Z</vt:filetime>
  </property>
  <property fmtid="{D5CDD505-2E9C-101B-9397-08002B2CF9AE}" pid="5" name="Producer">
    <vt:lpwstr>Corel PDF Engine Version 19.1.0.419</vt:lpwstr>
  </property>
</Properties>
</file>