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439" y="43333"/>
            <a:ext cx="10592435" cy="7454900"/>
          </a:xfrm>
          <a:custGeom>
            <a:avLst/>
            <a:gdLst/>
            <a:ahLst/>
            <a:cxnLst/>
            <a:rect l="l" t="t" r="r" b="b"/>
            <a:pathLst>
              <a:path w="10592435" h="7454900">
                <a:moveTo>
                  <a:pt x="10591812" y="0"/>
                </a:moveTo>
                <a:lnTo>
                  <a:pt x="0" y="0"/>
                </a:lnTo>
                <a:lnTo>
                  <a:pt x="0" y="7454900"/>
                </a:lnTo>
                <a:lnTo>
                  <a:pt x="10591812" y="7454900"/>
                </a:lnTo>
                <a:lnTo>
                  <a:pt x="10591812" y="0"/>
                </a:lnTo>
                <a:close/>
              </a:path>
            </a:pathLst>
          </a:custGeom>
          <a:solidFill>
            <a:srgbClr val="F7F2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6757" y="4386743"/>
            <a:ext cx="10388600" cy="3073400"/>
          </a:xfrm>
          <a:custGeom>
            <a:avLst/>
            <a:gdLst/>
            <a:ahLst/>
            <a:cxnLst/>
            <a:rect l="l" t="t" r="r" b="b"/>
            <a:pathLst>
              <a:path w="10388600" h="3073400">
                <a:moveTo>
                  <a:pt x="10388600" y="0"/>
                </a:moveTo>
                <a:lnTo>
                  <a:pt x="0" y="0"/>
                </a:lnTo>
                <a:lnTo>
                  <a:pt x="0" y="3073400"/>
                </a:lnTo>
                <a:lnTo>
                  <a:pt x="10388600" y="3073400"/>
                </a:lnTo>
                <a:lnTo>
                  <a:pt x="10388600" y="0"/>
                </a:lnTo>
                <a:close/>
              </a:path>
            </a:pathLst>
          </a:custGeom>
          <a:solidFill>
            <a:srgbClr val="F2E0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4410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2992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2992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6595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3107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3107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87794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6834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6834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04606" y="60366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264960" y="60831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1177" y="29801"/>
            <a:ext cx="6839584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hyperlink" Target="https://technologystudent.com/despro_flsh/norma1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3617" y="422218"/>
            <a:ext cx="557212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28950" algn="l"/>
              </a:tabLst>
            </a:pP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37032" y="403854"/>
            <a:ext cx="256794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00" spc="26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4477" y="4482193"/>
            <a:ext cx="49764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did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Norma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‘blazed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trail’</a:t>
            </a:r>
            <a:r>
              <a:rPr sz="12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other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African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American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women?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94490" y="4471220"/>
            <a:ext cx="50546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41265" algn="l"/>
              </a:tabLst>
            </a:pPr>
            <a:r>
              <a:rPr sz="1200" b="1" i="1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6</a:t>
            </a:r>
            <a:r>
              <a:rPr sz="1200" b="1" i="1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marks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6291930"/>
            <a:ext cx="721740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Norma’s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noted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architectural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achievements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collaborations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other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architects.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3260" y="6287307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REVISION</a:t>
            </a:r>
            <a:r>
              <a:rPr spc="175" dirty="0"/>
              <a:t> </a:t>
            </a:r>
            <a:r>
              <a:rPr dirty="0"/>
              <a:t>CARDS</a:t>
            </a:r>
            <a:r>
              <a:rPr spc="130" dirty="0"/>
              <a:t> </a:t>
            </a:r>
            <a:r>
              <a:rPr dirty="0"/>
              <a:t>-</a:t>
            </a:r>
            <a:r>
              <a:rPr spc="130" dirty="0"/>
              <a:t> </a:t>
            </a:r>
            <a:r>
              <a:rPr dirty="0"/>
              <a:t>NORMA</a:t>
            </a:r>
            <a:r>
              <a:rPr spc="85" dirty="0"/>
              <a:t> </a:t>
            </a:r>
            <a:r>
              <a:rPr spc="55" dirty="0"/>
              <a:t>MERRICK</a:t>
            </a:r>
            <a:r>
              <a:rPr spc="180" dirty="0"/>
              <a:t> </a:t>
            </a:r>
            <a:r>
              <a:rPr spc="45" dirty="0"/>
              <a:t>SKLAREK</a:t>
            </a:r>
          </a:p>
        </p:txBody>
      </p:sp>
      <p:pic>
        <p:nvPicPr>
          <p:cNvPr id="14" name="object 14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757" y="852228"/>
            <a:ext cx="734618" cy="867455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4606" y="60366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204470">
              <a:lnSpc>
                <a:spcPct val="100000"/>
              </a:lnSpc>
              <a:spcBef>
                <a:spcPts val="204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NORMA</a:t>
            </a:r>
            <a:r>
              <a:rPr sz="1200" b="1" u="sng" spc="1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MERRICK</a:t>
            </a:r>
            <a:r>
              <a:rPr sz="1200" b="1" u="sng" spc="2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SKLAREK</a:t>
            </a:r>
            <a:endParaRPr sz="1200">
              <a:latin typeface="Arial"/>
              <a:cs typeface="Arial"/>
            </a:endParaRPr>
          </a:p>
          <a:p>
            <a:pPr marL="913765" marR="128905" algn="ctr">
              <a:lnSpc>
                <a:spcPts val="1340"/>
              </a:lnSpc>
              <a:spcBef>
                <a:spcPts val="35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Norma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Merrick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Sklarek,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ﬁrst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African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American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woman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licensed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New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York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California,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1954.</a:t>
            </a:r>
            <a:endParaRPr sz="1200">
              <a:latin typeface="Arial"/>
              <a:cs typeface="Arial"/>
            </a:endParaRPr>
          </a:p>
          <a:p>
            <a:pPr marL="47625" marR="38100" algn="ctr">
              <a:lnSpc>
                <a:spcPts val="1340"/>
              </a:lnSpc>
              <a:spcBef>
                <a:spcPts val="509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achievement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cannot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understated,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there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were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female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role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models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follow.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time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racial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discrimination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racial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tension.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1959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became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member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American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Institute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(AIA),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becoming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ﬁrst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woman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elected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Fellow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AIA,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1980.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instrumental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establishment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Siegel,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Sklarek,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Diamond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California,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company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owned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women,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ground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breaking,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time.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91282" y="608428"/>
            <a:ext cx="2804795" cy="3655695"/>
          </a:xfrm>
          <a:prstGeom prst="rect">
            <a:avLst/>
          </a:prstGeom>
          <a:solidFill>
            <a:srgbClr val="FFFFFF"/>
          </a:solidFill>
          <a:ln w="7200">
            <a:solidFill>
              <a:srgbClr val="151616"/>
            </a:solidFill>
          </a:ln>
        </p:spPr>
        <p:txBody>
          <a:bodyPr vert="horz" wrap="square" lIns="0" tIns="109855" rIns="0" bIns="0" rtlCol="0">
            <a:spAutoFit/>
          </a:bodyPr>
          <a:lstStyle/>
          <a:p>
            <a:pPr marL="70485" marR="65405" indent="-635" algn="ctr">
              <a:lnSpc>
                <a:spcPts val="1340"/>
              </a:lnSpc>
              <a:spcBef>
                <a:spcPts val="86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several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noted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architectural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achievements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collaborations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with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other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architects,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including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United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States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Embassy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Tokyo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(1976)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Terminal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One station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(Los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Angeles International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Airport - 1984).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She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collaborated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San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Bernardino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City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Hall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(California),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Paciﬁc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Centre,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Fox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Plaza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(San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Francisco),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Commons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Courthouse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Centre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(Columbus),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Leo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Baeck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Temple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(Los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Angeles)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Mall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America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(Minneapolis).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Her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role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development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American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Shopping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Mall,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cannot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understated.</a:t>
            </a:r>
            <a:endParaRPr sz="1200">
              <a:latin typeface="Arial"/>
              <a:cs typeface="Arial"/>
            </a:endParaRPr>
          </a:p>
          <a:p>
            <a:pPr marL="66675" marR="61594" indent="-635" algn="ctr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Norma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called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"The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Rosa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Parks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Architecture”,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named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after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African-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American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activist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civil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rights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movement,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‘First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Lady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Civil Rights’.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4960" y="60831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142240">
              <a:lnSpc>
                <a:spcPct val="100000"/>
              </a:lnSpc>
              <a:spcBef>
                <a:spcPts val="114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San Bernardino City Hall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(California)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8" name="object 18"/>
          <p:cNvGrpSpPr>
            <a:grpSpLocks noGrp="1" noUngrp="1" noRot="1" noMove="1" noResize="1"/>
          </p:cNvGrpSpPr>
          <p:nvPr/>
        </p:nvGrpSpPr>
        <p:grpSpPr>
          <a:xfrm>
            <a:off x="6472048" y="821776"/>
            <a:ext cx="2391410" cy="3327400"/>
            <a:chOff x="6472048" y="821776"/>
            <a:chExt cx="2391410" cy="3327400"/>
          </a:xfrm>
        </p:grpSpPr>
        <p:pic>
          <p:nvPicPr>
            <p:cNvPr id="19" name="object 1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72048" y="821776"/>
              <a:ext cx="2391167" cy="3326838"/>
            </a:xfrm>
            <a:prstGeom prst="rect">
              <a:avLst/>
            </a:prstGeom>
          </p:spPr>
        </p:pic>
        <p:pic>
          <p:nvPicPr>
            <p:cNvPr id="20" name="object 2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21335" y="1908766"/>
              <a:ext cx="76593" cy="85572"/>
            </a:xfrm>
            <a:prstGeom prst="rect">
              <a:avLst/>
            </a:prstGeom>
          </p:spPr>
        </p:pic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10273" y="1468447"/>
              <a:ext cx="14604" cy="1713864"/>
            </a:xfrm>
            <a:custGeom>
              <a:avLst/>
              <a:gdLst/>
              <a:ahLst/>
              <a:cxnLst/>
              <a:rect l="l" t="t" r="r" b="b"/>
              <a:pathLst>
                <a:path w="14604" h="1713864">
                  <a:moveTo>
                    <a:pt x="14122" y="0"/>
                  </a:moveTo>
                  <a:lnTo>
                    <a:pt x="0" y="1713306"/>
                  </a:lnTo>
                </a:path>
              </a:pathLst>
            </a:custGeom>
            <a:ln w="1440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16230" y="2218132"/>
              <a:ext cx="81915" cy="19050"/>
            </a:xfrm>
            <a:custGeom>
              <a:avLst/>
              <a:gdLst/>
              <a:ahLst/>
              <a:cxnLst/>
              <a:rect l="l" t="t" r="r" b="b"/>
              <a:pathLst>
                <a:path w="81915" h="19050">
                  <a:moveTo>
                    <a:pt x="81724" y="0"/>
                  </a:moveTo>
                  <a:lnTo>
                    <a:pt x="67690" y="3307"/>
                  </a:lnTo>
                  <a:lnTo>
                    <a:pt x="39738" y="9740"/>
                  </a:lnTo>
                  <a:lnTo>
                    <a:pt x="12347" y="16012"/>
                  </a:lnTo>
                  <a:lnTo>
                    <a:pt x="0" y="18834"/>
                  </a:lnTo>
                </a:path>
              </a:pathLst>
            </a:custGeom>
            <a:ln w="1440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17940" y="2140257"/>
              <a:ext cx="81915" cy="19050"/>
            </a:xfrm>
            <a:custGeom>
              <a:avLst/>
              <a:gdLst/>
              <a:ahLst/>
              <a:cxnLst/>
              <a:rect l="l" t="t" r="r" b="b"/>
              <a:pathLst>
                <a:path w="81915" h="19050">
                  <a:moveTo>
                    <a:pt x="81724" y="0"/>
                  </a:moveTo>
                  <a:lnTo>
                    <a:pt x="67690" y="3305"/>
                  </a:lnTo>
                  <a:lnTo>
                    <a:pt x="39738" y="9734"/>
                  </a:lnTo>
                  <a:lnTo>
                    <a:pt x="12347" y="16002"/>
                  </a:lnTo>
                  <a:lnTo>
                    <a:pt x="0" y="18821"/>
                  </a:lnTo>
                </a:path>
              </a:pathLst>
            </a:custGeom>
            <a:ln w="1440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17940" y="2060664"/>
              <a:ext cx="81915" cy="19050"/>
            </a:xfrm>
            <a:custGeom>
              <a:avLst/>
              <a:gdLst/>
              <a:ahLst/>
              <a:cxnLst/>
              <a:rect l="l" t="t" r="r" b="b"/>
              <a:pathLst>
                <a:path w="81915" h="19050">
                  <a:moveTo>
                    <a:pt x="81724" y="0"/>
                  </a:moveTo>
                  <a:lnTo>
                    <a:pt x="67690" y="3305"/>
                  </a:lnTo>
                  <a:lnTo>
                    <a:pt x="39738" y="9734"/>
                  </a:lnTo>
                  <a:lnTo>
                    <a:pt x="12347" y="16002"/>
                  </a:lnTo>
                  <a:lnTo>
                    <a:pt x="0" y="18821"/>
                  </a:lnTo>
                </a:path>
              </a:pathLst>
            </a:custGeom>
            <a:ln w="1440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21367" y="1981929"/>
              <a:ext cx="81915" cy="19050"/>
            </a:xfrm>
            <a:custGeom>
              <a:avLst/>
              <a:gdLst/>
              <a:ahLst/>
              <a:cxnLst/>
              <a:rect l="l" t="t" r="r" b="b"/>
              <a:pathLst>
                <a:path w="81915" h="19050">
                  <a:moveTo>
                    <a:pt x="81724" y="0"/>
                  </a:moveTo>
                  <a:lnTo>
                    <a:pt x="67690" y="3301"/>
                  </a:lnTo>
                  <a:lnTo>
                    <a:pt x="39738" y="9736"/>
                  </a:lnTo>
                  <a:lnTo>
                    <a:pt x="12347" y="16010"/>
                  </a:lnTo>
                  <a:lnTo>
                    <a:pt x="0" y="18834"/>
                  </a:lnTo>
                </a:path>
              </a:pathLst>
            </a:custGeom>
            <a:ln w="1440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21363" y="1904910"/>
              <a:ext cx="81915" cy="19050"/>
            </a:xfrm>
            <a:custGeom>
              <a:avLst/>
              <a:gdLst/>
              <a:ahLst/>
              <a:cxnLst/>
              <a:rect l="l" t="t" r="r" b="b"/>
              <a:pathLst>
                <a:path w="81915" h="19050">
                  <a:moveTo>
                    <a:pt x="81724" y="0"/>
                  </a:moveTo>
                  <a:lnTo>
                    <a:pt x="67695" y="3305"/>
                  </a:lnTo>
                  <a:lnTo>
                    <a:pt x="39743" y="9734"/>
                  </a:lnTo>
                  <a:lnTo>
                    <a:pt x="12349" y="16002"/>
                  </a:lnTo>
                  <a:lnTo>
                    <a:pt x="0" y="18821"/>
                  </a:lnTo>
                </a:path>
              </a:pathLst>
            </a:custGeom>
            <a:ln w="1440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21335" y="1985779"/>
              <a:ext cx="76593" cy="85585"/>
            </a:xfrm>
            <a:prstGeom prst="rect">
              <a:avLst/>
            </a:prstGeom>
          </p:spPr>
        </p:pic>
        <p:pic>
          <p:nvPicPr>
            <p:cNvPr id="28" name="object 2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17919" y="2064519"/>
              <a:ext cx="76593" cy="85585"/>
            </a:xfrm>
            <a:prstGeom prst="rect">
              <a:avLst/>
            </a:prstGeom>
          </p:spPr>
        </p:pic>
        <p:pic>
          <p:nvPicPr>
            <p:cNvPr id="29" name="object 2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19621" y="2144961"/>
              <a:ext cx="76593" cy="85585"/>
            </a:xfrm>
            <a:prstGeom prst="rect">
              <a:avLst/>
            </a:prstGeom>
          </p:spPr>
        </p:pic>
        <p:pic>
          <p:nvPicPr>
            <p:cNvPr id="30" name="object 3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17055" y="2222837"/>
              <a:ext cx="76593" cy="85585"/>
            </a:xfrm>
            <a:prstGeom prst="rect">
              <a:avLst/>
            </a:prstGeom>
          </p:spPr>
        </p:pic>
      </p:grpSp>
      <p:pic>
        <p:nvPicPr>
          <p:cNvPr id="31" name="object 31">
            <a:hlinkClick r:id="rId7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313588" y="3023700"/>
            <a:ext cx="1077366" cy="1077353"/>
          </a:xfrm>
          <a:prstGeom prst="rect">
            <a:avLst/>
          </a:prstGeom>
        </p:spPr>
      </p:pic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35000" y="611643"/>
            <a:ext cx="1282700" cy="365823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175895" marR="147320" indent="-53975">
              <a:lnSpc>
                <a:spcPts val="1340"/>
              </a:lnSpc>
              <a:spcBef>
                <a:spcPts val="87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SCAN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Arial"/>
              <a:cs typeface="Arial"/>
            </a:endParaRPr>
          </a:p>
          <a:p>
            <a:pPr marL="159385" marR="147320" indent="-36830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CLICK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  <a:spcBef>
                <a:spcPts val="1435"/>
              </a:spcBef>
            </a:pPr>
            <a:r>
              <a:rPr sz="1900" b="1" spc="-20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Link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33" name="object 33"/>
          <p:cNvGrpSpPr>
            <a:grpSpLocks noGrp="1" noUngrp="1" noRot="1" noMove="1" noResize="1"/>
          </p:cNvGrpSpPr>
          <p:nvPr/>
        </p:nvGrpSpPr>
        <p:grpSpPr>
          <a:xfrm>
            <a:off x="9344800" y="1133398"/>
            <a:ext cx="1080135" cy="1080135"/>
            <a:chOff x="9344800" y="1133398"/>
            <a:chExt cx="1080135" cy="1080135"/>
          </a:xfrm>
        </p:grpSpPr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44800" y="1133398"/>
              <a:ext cx="1080135" cy="1080135"/>
            </a:xfrm>
            <a:custGeom>
              <a:avLst/>
              <a:gdLst/>
              <a:ahLst/>
              <a:cxnLst/>
              <a:rect l="l" t="t" r="r" b="b"/>
              <a:pathLst>
                <a:path w="1080134" h="1080135">
                  <a:moveTo>
                    <a:pt x="1079893" y="0"/>
                  </a:moveTo>
                  <a:lnTo>
                    <a:pt x="0" y="0"/>
                  </a:lnTo>
                  <a:lnTo>
                    <a:pt x="0" y="1079893"/>
                  </a:lnTo>
                  <a:lnTo>
                    <a:pt x="1079893" y="1079893"/>
                  </a:lnTo>
                  <a:lnTo>
                    <a:pt x="10798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03486" y="1192092"/>
              <a:ext cx="962660" cy="305435"/>
            </a:xfrm>
            <a:custGeom>
              <a:avLst/>
              <a:gdLst/>
              <a:ahLst/>
              <a:cxnLst/>
              <a:rect l="l" t="t" r="r" b="b"/>
              <a:pathLst>
                <a:path w="962659" h="305434">
                  <a:moveTo>
                    <a:pt x="70421" y="211289"/>
                  </a:moveTo>
                  <a:lnTo>
                    <a:pt x="46951" y="211289"/>
                  </a:lnTo>
                  <a:lnTo>
                    <a:pt x="23482" y="211289"/>
                  </a:lnTo>
                  <a:lnTo>
                    <a:pt x="23482" y="234759"/>
                  </a:lnTo>
                  <a:lnTo>
                    <a:pt x="0" y="234759"/>
                  </a:lnTo>
                  <a:lnTo>
                    <a:pt x="0" y="258229"/>
                  </a:lnTo>
                  <a:lnTo>
                    <a:pt x="23482" y="258229"/>
                  </a:lnTo>
                  <a:lnTo>
                    <a:pt x="46951" y="258229"/>
                  </a:lnTo>
                  <a:lnTo>
                    <a:pt x="46951" y="234759"/>
                  </a:lnTo>
                  <a:lnTo>
                    <a:pt x="70421" y="234759"/>
                  </a:lnTo>
                  <a:lnTo>
                    <a:pt x="70421" y="211289"/>
                  </a:lnTo>
                  <a:close/>
                </a:path>
                <a:path w="962659" h="305434">
                  <a:moveTo>
                    <a:pt x="164325" y="187807"/>
                  </a:moveTo>
                  <a:lnTo>
                    <a:pt x="140843" y="187807"/>
                  </a:lnTo>
                  <a:lnTo>
                    <a:pt x="117373" y="187807"/>
                  </a:lnTo>
                  <a:lnTo>
                    <a:pt x="117373" y="211277"/>
                  </a:lnTo>
                  <a:lnTo>
                    <a:pt x="140843" y="211277"/>
                  </a:lnTo>
                  <a:lnTo>
                    <a:pt x="164325" y="211277"/>
                  </a:lnTo>
                  <a:lnTo>
                    <a:pt x="164325" y="187807"/>
                  </a:lnTo>
                  <a:close/>
                </a:path>
                <a:path w="962659" h="305434">
                  <a:moveTo>
                    <a:pt x="164338" y="234759"/>
                  </a:moveTo>
                  <a:lnTo>
                    <a:pt x="140855" y="234759"/>
                  </a:lnTo>
                  <a:lnTo>
                    <a:pt x="140855" y="258229"/>
                  </a:lnTo>
                  <a:lnTo>
                    <a:pt x="164338" y="258229"/>
                  </a:lnTo>
                  <a:lnTo>
                    <a:pt x="164338" y="234759"/>
                  </a:lnTo>
                  <a:close/>
                </a:path>
                <a:path w="962659" h="305434">
                  <a:moveTo>
                    <a:pt x="211277" y="211289"/>
                  </a:moveTo>
                  <a:lnTo>
                    <a:pt x="187807" y="211289"/>
                  </a:lnTo>
                  <a:lnTo>
                    <a:pt x="187807" y="258241"/>
                  </a:lnTo>
                  <a:lnTo>
                    <a:pt x="211277" y="258241"/>
                  </a:lnTo>
                  <a:lnTo>
                    <a:pt x="211277" y="211289"/>
                  </a:lnTo>
                  <a:close/>
                </a:path>
                <a:path w="962659" h="305434">
                  <a:moveTo>
                    <a:pt x="211277" y="140855"/>
                  </a:moveTo>
                  <a:lnTo>
                    <a:pt x="187807" y="140855"/>
                  </a:lnTo>
                  <a:lnTo>
                    <a:pt x="187807" y="187807"/>
                  </a:lnTo>
                  <a:lnTo>
                    <a:pt x="211277" y="187807"/>
                  </a:lnTo>
                  <a:lnTo>
                    <a:pt x="211277" y="140855"/>
                  </a:lnTo>
                  <a:close/>
                </a:path>
                <a:path w="962659" h="305434">
                  <a:moveTo>
                    <a:pt x="234759" y="187807"/>
                  </a:moveTo>
                  <a:lnTo>
                    <a:pt x="211277" y="187807"/>
                  </a:lnTo>
                  <a:lnTo>
                    <a:pt x="211277" y="211277"/>
                  </a:lnTo>
                  <a:lnTo>
                    <a:pt x="234759" y="211277"/>
                  </a:lnTo>
                  <a:lnTo>
                    <a:pt x="234759" y="187807"/>
                  </a:lnTo>
                  <a:close/>
                </a:path>
                <a:path w="962659" h="305434">
                  <a:moveTo>
                    <a:pt x="234759" y="0"/>
                  </a:moveTo>
                  <a:lnTo>
                    <a:pt x="211277" y="0"/>
                  </a:lnTo>
                  <a:lnTo>
                    <a:pt x="187807" y="0"/>
                  </a:lnTo>
                  <a:lnTo>
                    <a:pt x="187807" y="23482"/>
                  </a:lnTo>
                  <a:lnTo>
                    <a:pt x="211277" y="23482"/>
                  </a:lnTo>
                  <a:lnTo>
                    <a:pt x="234759" y="23482"/>
                  </a:lnTo>
                  <a:lnTo>
                    <a:pt x="234759" y="0"/>
                  </a:lnTo>
                  <a:close/>
                </a:path>
                <a:path w="962659" h="305434">
                  <a:moveTo>
                    <a:pt x="281698" y="164338"/>
                  </a:moveTo>
                  <a:lnTo>
                    <a:pt x="258229" y="164338"/>
                  </a:lnTo>
                  <a:lnTo>
                    <a:pt x="258229" y="187820"/>
                  </a:lnTo>
                  <a:lnTo>
                    <a:pt x="281698" y="187820"/>
                  </a:lnTo>
                  <a:lnTo>
                    <a:pt x="281698" y="164338"/>
                  </a:lnTo>
                  <a:close/>
                </a:path>
                <a:path w="962659" h="305434">
                  <a:moveTo>
                    <a:pt x="305181" y="211289"/>
                  </a:moveTo>
                  <a:lnTo>
                    <a:pt x="281698" y="211289"/>
                  </a:lnTo>
                  <a:lnTo>
                    <a:pt x="258229" y="211289"/>
                  </a:lnTo>
                  <a:lnTo>
                    <a:pt x="258229" y="234759"/>
                  </a:lnTo>
                  <a:lnTo>
                    <a:pt x="281698" y="234759"/>
                  </a:lnTo>
                  <a:lnTo>
                    <a:pt x="305181" y="234759"/>
                  </a:lnTo>
                  <a:lnTo>
                    <a:pt x="305181" y="211289"/>
                  </a:lnTo>
                  <a:close/>
                </a:path>
                <a:path w="962659" h="305434">
                  <a:moveTo>
                    <a:pt x="305181" y="93903"/>
                  </a:moveTo>
                  <a:lnTo>
                    <a:pt x="281711" y="93903"/>
                  </a:lnTo>
                  <a:lnTo>
                    <a:pt x="281711" y="117373"/>
                  </a:lnTo>
                  <a:lnTo>
                    <a:pt x="258229" y="117373"/>
                  </a:lnTo>
                  <a:lnTo>
                    <a:pt x="258229" y="93903"/>
                  </a:lnTo>
                  <a:lnTo>
                    <a:pt x="281711" y="93903"/>
                  </a:lnTo>
                  <a:lnTo>
                    <a:pt x="281711" y="70421"/>
                  </a:lnTo>
                  <a:lnTo>
                    <a:pt x="258229" y="70421"/>
                  </a:lnTo>
                  <a:lnTo>
                    <a:pt x="234759" y="70421"/>
                  </a:lnTo>
                  <a:lnTo>
                    <a:pt x="234759" y="93903"/>
                  </a:lnTo>
                  <a:lnTo>
                    <a:pt x="211277" y="93903"/>
                  </a:lnTo>
                  <a:lnTo>
                    <a:pt x="187807" y="93903"/>
                  </a:lnTo>
                  <a:lnTo>
                    <a:pt x="187807" y="117373"/>
                  </a:lnTo>
                  <a:lnTo>
                    <a:pt x="211277" y="117373"/>
                  </a:lnTo>
                  <a:lnTo>
                    <a:pt x="211277" y="140855"/>
                  </a:lnTo>
                  <a:lnTo>
                    <a:pt x="234759" y="140855"/>
                  </a:lnTo>
                  <a:lnTo>
                    <a:pt x="234759" y="164338"/>
                  </a:lnTo>
                  <a:lnTo>
                    <a:pt x="258229" y="164338"/>
                  </a:lnTo>
                  <a:lnTo>
                    <a:pt x="258229" y="140855"/>
                  </a:lnTo>
                  <a:lnTo>
                    <a:pt x="281711" y="140855"/>
                  </a:lnTo>
                  <a:lnTo>
                    <a:pt x="281711" y="164338"/>
                  </a:lnTo>
                  <a:lnTo>
                    <a:pt x="305181" y="164338"/>
                  </a:lnTo>
                  <a:lnTo>
                    <a:pt x="305181" y="93903"/>
                  </a:lnTo>
                  <a:close/>
                </a:path>
                <a:path w="962659" h="305434">
                  <a:moveTo>
                    <a:pt x="328663" y="234759"/>
                  </a:moveTo>
                  <a:lnTo>
                    <a:pt x="305181" y="234759"/>
                  </a:lnTo>
                  <a:lnTo>
                    <a:pt x="305181" y="258229"/>
                  </a:lnTo>
                  <a:lnTo>
                    <a:pt x="281711" y="258229"/>
                  </a:lnTo>
                  <a:lnTo>
                    <a:pt x="258241" y="258229"/>
                  </a:lnTo>
                  <a:lnTo>
                    <a:pt x="258241" y="305193"/>
                  </a:lnTo>
                  <a:lnTo>
                    <a:pt x="281711" y="305193"/>
                  </a:lnTo>
                  <a:lnTo>
                    <a:pt x="305181" y="305193"/>
                  </a:lnTo>
                  <a:lnTo>
                    <a:pt x="328663" y="305193"/>
                  </a:lnTo>
                  <a:lnTo>
                    <a:pt x="328663" y="234759"/>
                  </a:lnTo>
                  <a:close/>
                </a:path>
                <a:path w="962659" h="305434">
                  <a:moveTo>
                    <a:pt x="375615" y="187820"/>
                  </a:moveTo>
                  <a:lnTo>
                    <a:pt x="352132" y="187820"/>
                  </a:lnTo>
                  <a:lnTo>
                    <a:pt x="352132" y="140855"/>
                  </a:lnTo>
                  <a:lnTo>
                    <a:pt x="328650" y="140855"/>
                  </a:lnTo>
                  <a:lnTo>
                    <a:pt x="328650" y="164338"/>
                  </a:lnTo>
                  <a:lnTo>
                    <a:pt x="305181" y="164338"/>
                  </a:lnTo>
                  <a:lnTo>
                    <a:pt x="305181" y="211289"/>
                  </a:lnTo>
                  <a:lnTo>
                    <a:pt x="328650" y="211289"/>
                  </a:lnTo>
                  <a:lnTo>
                    <a:pt x="352132" y="211289"/>
                  </a:lnTo>
                  <a:lnTo>
                    <a:pt x="375615" y="211289"/>
                  </a:lnTo>
                  <a:lnTo>
                    <a:pt x="375615" y="187820"/>
                  </a:lnTo>
                  <a:close/>
                </a:path>
                <a:path w="962659" h="305434">
                  <a:moveTo>
                    <a:pt x="422567" y="164338"/>
                  </a:moveTo>
                  <a:lnTo>
                    <a:pt x="399097" y="164338"/>
                  </a:lnTo>
                  <a:lnTo>
                    <a:pt x="399097" y="140855"/>
                  </a:lnTo>
                  <a:lnTo>
                    <a:pt x="375615" y="140855"/>
                  </a:lnTo>
                  <a:lnTo>
                    <a:pt x="375615" y="187807"/>
                  </a:lnTo>
                  <a:lnTo>
                    <a:pt x="399097" y="187807"/>
                  </a:lnTo>
                  <a:lnTo>
                    <a:pt x="422567" y="187807"/>
                  </a:lnTo>
                  <a:lnTo>
                    <a:pt x="422567" y="164338"/>
                  </a:lnTo>
                  <a:close/>
                </a:path>
                <a:path w="962659" h="305434">
                  <a:moveTo>
                    <a:pt x="422579" y="93903"/>
                  </a:moveTo>
                  <a:lnTo>
                    <a:pt x="399097" y="93903"/>
                  </a:lnTo>
                  <a:lnTo>
                    <a:pt x="399097" y="117373"/>
                  </a:lnTo>
                  <a:lnTo>
                    <a:pt x="422579" y="117373"/>
                  </a:lnTo>
                  <a:lnTo>
                    <a:pt x="422579" y="93903"/>
                  </a:lnTo>
                  <a:close/>
                </a:path>
                <a:path w="962659" h="305434">
                  <a:moveTo>
                    <a:pt x="469519" y="23482"/>
                  </a:moveTo>
                  <a:lnTo>
                    <a:pt x="446049" y="23482"/>
                  </a:lnTo>
                  <a:lnTo>
                    <a:pt x="446049" y="0"/>
                  </a:lnTo>
                  <a:lnTo>
                    <a:pt x="422567" y="0"/>
                  </a:lnTo>
                  <a:lnTo>
                    <a:pt x="399097" y="0"/>
                  </a:lnTo>
                  <a:lnTo>
                    <a:pt x="375615" y="0"/>
                  </a:lnTo>
                  <a:lnTo>
                    <a:pt x="375615" y="23482"/>
                  </a:lnTo>
                  <a:lnTo>
                    <a:pt x="399097" y="23482"/>
                  </a:lnTo>
                  <a:lnTo>
                    <a:pt x="422567" y="23482"/>
                  </a:lnTo>
                  <a:lnTo>
                    <a:pt x="422567" y="46951"/>
                  </a:lnTo>
                  <a:lnTo>
                    <a:pt x="399097" y="46951"/>
                  </a:lnTo>
                  <a:lnTo>
                    <a:pt x="375615" y="46951"/>
                  </a:lnTo>
                  <a:lnTo>
                    <a:pt x="375615" y="23482"/>
                  </a:lnTo>
                  <a:lnTo>
                    <a:pt x="352132" y="23482"/>
                  </a:lnTo>
                  <a:lnTo>
                    <a:pt x="328663" y="23482"/>
                  </a:lnTo>
                  <a:lnTo>
                    <a:pt x="328663" y="0"/>
                  </a:lnTo>
                  <a:lnTo>
                    <a:pt x="305181" y="0"/>
                  </a:lnTo>
                  <a:lnTo>
                    <a:pt x="305181" y="23482"/>
                  </a:lnTo>
                  <a:lnTo>
                    <a:pt x="281711" y="23482"/>
                  </a:lnTo>
                  <a:lnTo>
                    <a:pt x="258241" y="23482"/>
                  </a:lnTo>
                  <a:lnTo>
                    <a:pt x="234759" y="23482"/>
                  </a:lnTo>
                  <a:lnTo>
                    <a:pt x="234759" y="46951"/>
                  </a:lnTo>
                  <a:lnTo>
                    <a:pt x="211277" y="46951"/>
                  </a:lnTo>
                  <a:lnTo>
                    <a:pt x="187807" y="46951"/>
                  </a:lnTo>
                  <a:lnTo>
                    <a:pt x="187807" y="70421"/>
                  </a:lnTo>
                  <a:lnTo>
                    <a:pt x="211277" y="70421"/>
                  </a:lnTo>
                  <a:lnTo>
                    <a:pt x="234759" y="70421"/>
                  </a:lnTo>
                  <a:lnTo>
                    <a:pt x="234759" y="46964"/>
                  </a:lnTo>
                  <a:lnTo>
                    <a:pt x="375615" y="46964"/>
                  </a:lnTo>
                  <a:lnTo>
                    <a:pt x="375615" y="70421"/>
                  </a:lnTo>
                  <a:lnTo>
                    <a:pt x="352145" y="70421"/>
                  </a:lnTo>
                  <a:lnTo>
                    <a:pt x="352145" y="93903"/>
                  </a:lnTo>
                  <a:lnTo>
                    <a:pt x="328663" y="93903"/>
                  </a:lnTo>
                  <a:lnTo>
                    <a:pt x="328663" y="117373"/>
                  </a:lnTo>
                  <a:lnTo>
                    <a:pt x="352145" y="117373"/>
                  </a:lnTo>
                  <a:lnTo>
                    <a:pt x="352145" y="140855"/>
                  </a:lnTo>
                  <a:lnTo>
                    <a:pt x="375615" y="140855"/>
                  </a:lnTo>
                  <a:lnTo>
                    <a:pt x="375615" y="93903"/>
                  </a:lnTo>
                  <a:lnTo>
                    <a:pt x="399097" y="93903"/>
                  </a:lnTo>
                  <a:lnTo>
                    <a:pt x="399097" y="70421"/>
                  </a:lnTo>
                  <a:lnTo>
                    <a:pt x="422567" y="70421"/>
                  </a:lnTo>
                  <a:lnTo>
                    <a:pt x="446049" y="70421"/>
                  </a:lnTo>
                  <a:lnTo>
                    <a:pt x="446049" y="46951"/>
                  </a:lnTo>
                  <a:lnTo>
                    <a:pt x="469519" y="46951"/>
                  </a:lnTo>
                  <a:lnTo>
                    <a:pt x="469519" y="23482"/>
                  </a:lnTo>
                  <a:close/>
                </a:path>
                <a:path w="962659" h="305434">
                  <a:moveTo>
                    <a:pt x="516470" y="164338"/>
                  </a:moveTo>
                  <a:lnTo>
                    <a:pt x="493001" y="164338"/>
                  </a:lnTo>
                  <a:lnTo>
                    <a:pt x="493001" y="117386"/>
                  </a:lnTo>
                  <a:lnTo>
                    <a:pt x="469519" y="117386"/>
                  </a:lnTo>
                  <a:lnTo>
                    <a:pt x="469519" y="93903"/>
                  </a:lnTo>
                  <a:lnTo>
                    <a:pt x="446049" y="93903"/>
                  </a:lnTo>
                  <a:lnTo>
                    <a:pt x="446049" y="117386"/>
                  </a:lnTo>
                  <a:lnTo>
                    <a:pt x="422579" y="117386"/>
                  </a:lnTo>
                  <a:lnTo>
                    <a:pt x="422579" y="164338"/>
                  </a:lnTo>
                  <a:lnTo>
                    <a:pt x="446049" y="164338"/>
                  </a:lnTo>
                  <a:lnTo>
                    <a:pt x="446049" y="140855"/>
                  </a:lnTo>
                  <a:lnTo>
                    <a:pt x="469519" y="140855"/>
                  </a:lnTo>
                  <a:lnTo>
                    <a:pt x="469519" y="211289"/>
                  </a:lnTo>
                  <a:lnTo>
                    <a:pt x="446049" y="211289"/>
                  </a:lnTo>
                  <a:lnTo>
                    <a:pt x="422579" y="211289"/>
                  </a:lnTo>
                  <a:lnTo>
                    <a:pt x="399097" y="211289"/>
                  </a:lnTo>
                  <a:lnTo>
                    <a:pt x="399097" y="258241"/>
                  </a:lnTo>
                  <a:lnTo>
                    <a:pt x="422579" y="258241"/>
                  </a:lnTo>
                  <a:lnTo>
                    <a:pt x="422579" y="234759"/>
                  </a:lnTo>
                  <a:lnTo>
                    <a:pt x="446049" y="234759"/>
                  </a:lnTo>
                  <a:lnTo>
                    <a:pt x="446049" y="258241"/>
                  </a:lnTo>
                  <a:lnTo>
                    <a:pt x="469519" y="258241"/>
                  </a:lnTo>
                  <a:lnTo>
                    <a:pt x="469519" y="234759"/>
                  </a:lnTo>
                  <a:lnTo>
                    <a:pt x="493001" y="234759"/>
                  </a:lnTo>
                  <a:lnTo>
                    <a:pt x="493001" y="211289"/>
                  </a:lnTo>
                  <a:lnTo>
                    <a:pt x="516470" y="211289"/>
                  </a:lnTo>
                  <a:lnTo>
                    <a:pt x="516470" y="164338"/>
                  </a:lnTo>
                  <a:close/>
                </a:path>
                <a:path w="962659" h="305434">
                  <a:moveTo>
                    <a:pt x="516470" y="70421"/>
                  </a:moveTo>
                  <a:lnTo>
                    <a:pt x="493001" y="70421"/>
                  </a:lnTo>
                  <a:lnTo>
                    <a:pt x="493001" y="46951"/>
                  </a:lnTo>
                  <a:lnTo>
                    <a:pt x="469519" y="46951"/>
                  </a:lnTo>
                  <a:lnTo>
                    <a:pt x="469519" y="93903"/>
                  </a:lnTo>
                  <a:lnTo>
                    <a:pt x="493001" y="93903"/>
                  </a:lnTo>
                  <a:lnTo>
                    <a:pt x="516470" y="93903"/>
                  </a:lnTo>
                  <a:lnTo>
                    <a:pt x="516470" y="70421"/>
                  </a:lnTo>
                  <a:close/>
                </a:path>
                <a:path w="962659" h="305434">
                  <a:moveTo>
                    <a:pt x="539940" y="140855"/>
                  </a:moveTo>
                  <a:lnTo>
                    <a:pt x="516470" y="140855"/>
                  </a:lnTo>
                  <a:lnTo>
                    <a:pt x="516470" y="164338"/>
                  </a:lnTo>
                  <a:lnTo>
                    <a:pt x="539940" y="164338"/>
                  </a:lnTo>
                  <a:lnTo>
                    <a:pt x="539940" y="140855"/>
                  </a:lnTo>
                  <a:close/>
                </a:path>
                <a:path w="962659" h="305434">
                  <a:moveTo>
                    <a:pt x="539940" y="46951"/>
                  </a:moveTo>
                  <a:lnTo>
                    <a:pt x="516470" y="46951"/>
                  </a:lnTo>
                  <a:lnTo>
                    <a:pt x="516470" y="70421"/>
                  </a:lnTo>
                  <a:lnTo>
                    <a:pt x="539940" y="70421"/>
                  </a:lnTo>
                  <a:lnTo>
                    <a:pt x="539940" y="46951"/>
                  </a:lnTo>
                  <a:close/>
                </a:path>
                <a:path w="962659" h="305434">
                  <a:moveTo>
                    <a:pt x="539940" y="0"/>
                  </a:moveTo>
                  <a:lnTo>
                    <a:pt x="516470" y="0"/>
                  </a:lnTo>
                  <a:lnTo>
                    <a:pt x="492988" y="0"/>
                  </a:lnTo>
                  <a:lnTo>
                    <a:pt x="492988" y="23482"/>
                  </a:lnTo>
                  <a:lnTo>
                    <a:pt x="516470" y="23482"/>
                  </a:lnTo>
                  <a:lnTo>
                    <a:pt x="539940" y="23482"/>
                  </a:lnTo>
                  <a:lnTo>
                    <a:pt x="539940" y="0"/>
                  </a:lnTo>
                  <a:close/>
                </a:path>
                <a:path w="962659" h="305434">
                  <a:moveTo>
                    <a:pt x="586892" y="93903"/>
                  </a:moveTo>
                  <a:lnTo>
                    <a:pt x="563422" y="93903"/>
                  </a:lnTo>
                  <a:lnTo>
                    <a:pt x="563422" y="70434"/>
                  </a:lnTo>
                  <a:lnTo>
                    <a:pt x="539940" y="70434"/>
                  </a:lnTo>
                  <a:lnTo>
                    <a:pt x="539940" y="93916"/>
                  </a:lnTo>
                  <a:lnTo>
                    <a:pt x="563422" y="93916"/>
                  </a:lnTo>
                  <a:lnTo>
                    <a:pt x="563422" y="117373"/>
                  </a:lnTo>
                  <a:lnTo>
                    <a:pt x="586892" y="117373"/>
                  </a:lnTo>
                  <a:lnTo>
                    <a:pt x="586892" y="93903"/>
                  </a:lnTo>
                  <a:close/>
                </a:path>
                <a:path w="962659" h="305434">
                  <a:moveTo>
                    <a:pt x="586892" y="0"/>
                  </a:moveTo>
                  <a:lnTo>
                    <a:pt x="563422" y="0"/>
                  </a:lnTo>
                  <a:lnTo>
                    <a:pt x="563422" y="23482"/>
                  </a:lnTo>
                  <a:lnTo>
                    <a:pt x="586892" y="23482"/>
                  </a:lnTo>
                  <a:lnTo>
                    <a:pt x="586892" y="0"/>
                  </a:lnTo>
                  <a:close/>
                </a:path>
                <a:path w="962659" h="305434">
                  <a:moveTo>
                    <a:pt x="633844" y="187820"/>
                  </a:moveTo>
                  <a:lnTo>
                    <a:pt x="610374" y="187820"/>
                  </a:lnTo>
                  <a:lnTo>
                    <a:pt x="610374" y="164338"/>
                  </a:lnTo>
                  <a:lnTo>
                    <a:pt x="586892" y="164338"/>
                  </a:lnTo>
                  <a:lnTo>
                    <a:pt x="586892" y="211289"/>
                  </a:lnTo>
                  <a:lnTo>
                    <a:pt x="610374" y="211289"/>
                  </a:lnTo>
                  <a:lnTo>
                    <a:pt x="633844" y="211289"/>
                  </a:lnTo>
                  <a:lnTo>
                    <a:pt x="633844" y="187820"/>
                  </a:lnTo>
                  <a:close/>
                </a:path>
                <a:path w="962659" h="305434">
                  <a:moveTo>
                    <a:pt x="633844" y="117386"/>
                  </a:moveTo>
                  <a:lnTo>
                    <a:pt x="610374" y="117386"/>
                  </a:lnTo>
                  <a:lnTo>
                    <a:pt x="586892" y="117386"/>
                  </a:lnTo>
                  <a:lnTo>
                    <a:pt x="586892" y="140855"/>
                  </a:lnTo>
                  <a:lnTo>
                    <a:pt x="563422" y="140855"/>
                  </a:lnTo>
                  <a:lnTo>
                    <a:pt x="563422" y="164338"/>
                  </a:lnTo>
                  <a:lnTo>
                    <a:pt x="586892" y="164338"/>
                  </a:lnTo>
                  <a:lnTo>
                    <a:pt x="586892" y="140868"/>
                  </a:lnTo>
                  <a:lnTo>
                    <a:pt x="610374" y="140868"/>
                  </a:lnTo>
                  <a:lnTo>
                    <a:pt x="610374" y="164338"/>
                  </a:lnTo>
                  <a:lnTo>
                    <a:pt x="633844" y="164338"/>
                  </a:lnTo>
                  <a:lnTo>
                    <a:pt x="633844" y="117386"/>
                  </a:lnTo>
                  <a:close/>
                </a:path>
                <a:path w="962659" h="305434">
                  <a:moveTo>
                    <a:pt x="633844" y="0"/>
                  </a:moveTo>
                  <a:lnTo>
                    <a:pt x="610374" y="0"/>
                  </a:lnTo>
                  <a:lnTo>
                    <a:pt x="610374" y="23482"/>
                  </a:lnTo>
                  <a:lnTo>
                    <a:pt x="586892" y="23482"/>
                  </a:lnTo>
                  <a:lnTo>
                    <a:pt x="586892" y="70434"/>
                  </a:lnTo>
                  <a:lnTo>
                    <a:pt x="610374" y="70434"/>
                  </a:lnTo>
                  <a:lnTo>
                    <a:pt x="610374" y="46964"/>
                  </a:lnTo>
                  <a:lnTo>
                    <a:pt x="633844" y="46964"/>
                  </a:lnTo>
                  <a:lnTo>
                    <a:pt x="633844" y="0"/>
                  </a:lnTo>
                  <a:close/>
                </a:path>
                <a:path w="962659" h="305434">
                  <a:moveTo>
                    <a:pt x="727760" y="140855"/>
                  </a:moveTo>
                  <a:lnTo>
                    <a:pt x="704278" y="140855"/>
                  </a:lnTo>
                  <a:lnTo>
                    <a:pt x="704278" y="187807"/>
                  </a:lnTo>
                  <a:lnTo>
                    <a:pt x="727760" y="187807"/>
                  </a:lnTo>
                  <a:lnTo>
                    <a:pt x="727760" y="140855"/>
                  </a:lnTo>
                  <a:close/>
                </a:path>
                <a:path w="962659" h="305434">
                  <a:moveTo>
                    <a:pt x="727760" y="0"/>
                  </a:moveTo>
                  <a:lnTo>
                    <a:pt x="704278" y="0"/>
                  </a:lnTo>
                  <a:lnTo>
                    <a:pt x="704278" y="23482"/>
                  </a:lnTo>
                  <a:lnTo>
                    <a:pt x="727760" y="23482"/>
                  </a:lnTo>
                  <a:lnTo>
                    <a:pt x="727760" y="0"/>
                  </a:lnTo>
                  <a:close/>
                </a:path>
                <a:path w="962659" h="305434">
                  <a:moveTo>
                    <a:pt x="798169" y="211289"/>
                  </a:moveTo>
                  <a:lnTo>
                    <a:pt x="774712" y="211289"/>
                  </a:lnTo>
                  <a:lnTo>
                    <a:pt x="774712" y="46951"/>
                  </a:lnTo>
                  <a:lnTo>
                    <a:pt x="751230" y="46951"/>
                  </a:lnTo>
                  <a:lnTo>
                    <a:pt x="751230" y="70421"/>
                  </a:lnTo>
                  <a:lnTo>
                    <a:pt x="751230" y="93903"/>
                  </a:lnTo>
                  <a:lnTo>
                    <a:pt x="727760" y="93903"/>
                  </a:lnTo>
                  <a:lnTo>
                    <a:pt x="727760" y="70421"/>
                  </a:lnTo>
                  <a:lnTo>
                    <a:pt x="751230" y="70421"/>
                  </a:lnTo>
                  <a:lnTo>
                    <a:pt x="751230" y="46951"/>
                  </a:lnTo>
                  <a:lnTo>
                    <a:pt x="727760" y="46951"/>
                  </a:lnTo>
                  <a:lnTo>
                    <a:pt x="704278" y="46951"/>
                  </a:lnTo>
                  <a:lnTo>
                    <a:pt x="704278" y="117373"/>
                  </a:lnTo>
                  <a:lnTo>
                    <a:pt x="727760" y="117373"/>
                  </a:lnTo>
                  <a:lnTo>
                    <a:pt x="751230" y="117373"/>
                  </a:lnTo>
                  <a:lnTo>
                    <a:pt x="751230" y="211277"/>
                  </a:lnTo>
                  <a:lnTo>
                    <a:pt x="727760" y="211277"/>
                  </a:lnTo>
                  <a:lnTo>
                    <a:pt x="704278" y="211277"/>
                  </a:lnTo>
                  <a:lnTo>
                    <a:pt x="704278" y="187807"/>
                  </a:lnTo>
                  <a:lnTo>
                    <a:pt x="680808" y="187807"/>
                  </a:lnTo>
                  <a:lnTo>
                    <a:pt x="680808" y="46951"/>
                  </a:lnTo>
                  <a:lnTo>
                    <a:pt x="657339" y="46951"/>
                  </a:lnTo>
                  <a:lnTo>
                    <a:pt x="657339" y="70434"/>
                  </a:lnTo>
                  <a:lnTo>
                    <a:pt x="633857" y="70434"/>
                  </a:lnTo>
                  <a:lnTo>
                    <a:pt x="633857" y="93903"/>
                  </a:lnTo>
                  <a:lnTo>
                    <a:pt x="657339" y="93903"/>
                  </a:lnTo>
                  <a:lnTo>
                    <a:pt x="657339" y="164338"/>
                  </a:lnTo>
                  <a:lnTo>
                    <a:pt x="633857" y="164338"/>
                  </a:lnTo>
                  <a:lnTo>
                    <a:pt x="633857" y="187820"/>
                  </a:lnTo>
                  <a:lnTo>
                    <a:pt x="657339" y="187820"/>
                  </a:lnTo>
                  <a:lnTo>
                    <a:pt x="680808" y="187820"/>
                  </a:lnTo>
                  <a:lnTo>
                    <a:pt x="680808" y="258229"/>
                  </a:lnTo>
                  <a:lnTo>
                    <a:pt x="704278" y="258229"/>
                  </a:lnTo>
                  <a:lnTo>
                    <a:pt x="704278" y="234759"/>
                  </a:lnTo>
                  <a:lnTo>
                    <a:pt x="727760" y="234759"/>
                  </a:lnTo>
                  <a:lnTo>
                    <a:pt x="751230" y="234759"/>
                  </a:lnTo>
                  <a:lnTo>
                    <a:pt x="751230" y="211289"/>
                  </a:lnTo>
                  <a:lnTo>
                    <a:pt x="774700" y="211289"/>
                  </a:lnTo>
                  <a:lnTo>
                    <a:pt x="774700" y="234759"/>
                  </a:lnTo>
                  <a:lnTo>
                    <a:pt x="798169" y="234759"/>
                  </a:lnTo>
                  <a:lnTo>
                    <a:pt x="798169" y="211289"/>
                  </a:lnTo>
                  <a:close/>
                </a:path>
                <a:path w="962659" h="305434">
                  <a:moveTo>
                    <a:pt x="821664" y="187807"/>
                  </a:moveTo>
                  <a:lnTo>
                    <a:pt x="798182" y="187807"/>
                  </a:lnTo>
                  <a:lnTo>
                    <a:pt x="798182" y="211277"/>
                  </a:lnTo>
                  <a:lnTo>
                    <a:pt x="821664" y="211277"/>
                  </a:lnTo>
                  <a:lnTo>
                    <a:pt x="821664" y="187807"/>
                  </a:lnTo>
                  <a:close/>
                </a:path>
                <a:path w="962659" h="305434">
                  <a:moveTo>
                    <a:pt x="892086" y="258241"/>
                  </a:moveTo>
                  <a:lnTo>
                    <a:pt x="868616" y="258241"/>
                  </a:lnTo>
                  <a:lnTo>
                    <a:pt x="868616" y="187820"/>
                  </a:lnTo>
                  <a:lnTo>
                    <a:pt x="845134" y="187820"/>
                  </a:lnTo>
                  <a:lnTo>
                    <a:pt x="845134" y="211289"/>
                  </a:lnTo>
                  <a:lnTo>
                    <a:pt x="821664" y="211289"/>
                  </a:lnTo>
                  <a:lnTo>
                    <a:pt x="821664" y="234759"/>
                  </a:lnTo>
                  <a:lnTo>
                    <a:pt x="845134" y="234759"/>
                  </a:lnTo>
                  <a:lnTo>
                    <a:pt x="845134" y="281711"/>
                  </a:lnTo>
                  <a:lnTo>
                    <a:pt x="868616" y="281711"/>
                  </a:lnTo>
                  <a:lnTo>
                    <a:pt x="892086" y="281711"/>
                  </a:lnTo>
                  <a:lnTo>
                    <a:pt x="892086" y="258241"/>
                  </a:lnTo>
                  <a:close/>
                </a:path>
                <a:path w="962659" h="305434">
                  <a:moveTo>
                    <a:pt x="915568" y="187807"/>
                  </a:moveTo>
                  <a:lnTo>
                    <a:pt x="892086" y="187807"/>
                  </a:lnTo>
                  <a:lnTo>
                    <a:pt x="892086" y="211277"/>
                  </a:lnTo>
                  <a:lnTo>
                    <a:pt x="915568" y="211277"/>
                  </a:lnTo>
                  <a:lnTo>
                    <a:pt x="915568" y="187807"/>
                  </a:lnTo>
                  <a:close/>
                </a:path>
                <a:path w="962659" h="305434">
                  <a:moveTo>
                    <a:pt x="962520" y="187807"/>
                  </a:moveTo>
                  <a:lnTo>
                    <a:pt x="939038" y="187807"/>
                  </a:lnTo>
                  <a:lnTo>
                    <a:pt x="939038" y="211277"/>
                  </a:lnTo>
                  <a:lnTo>
                    <a:pt x="962520" y="211277"/>
                  </a:lnTo>
                  <a:lnTo>
                    <a:pt x="962520" y="18780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03486" y="1403382"/>
              <a:ext cx="962660" cy="375920"/>
            </a:xfrm>
            <a:custGeom>
              <a:avLst/>
              <a:gdLst/>
              <a:ahLst/>
              <a:cxnLst/>
              <a:rect l="l" t="t" r="r" b="b"/>
              <a:pathLst>
                <a:path w="962659" h="375919">
                  <a:moveTo>
                    <a:pt x="70421" y="234759"/>
                  </a:moveTo>
                  <a:lnTo>
                    <a:pt x="46951" y="234759"/>
                  </a:lnTo>
                  <a:lnTo>
                    <a:pt x="23482" y="234759"/>
                  </a:lnTo>
                  <a:lnTo>
                    <a:pt x="0" y="234759"/>
                  </a:lnTo>
                  <a:lnTo>
                    <a:pt x="0" y="258229"/>
                  </a:lnTo>
                  <a:lnTo>
                    <a:pt x="23482" y="258229"/>
                  </a:lnTo>
                  <a:lnTo>
                    <a:pt x="23482" y="281711"/>
                  </a:lnTo>
                  <a:lnTo>
                    <a:pt x="46951" y="281711"/>
                  </a:lnTo>
                  <a:lnTo>
                    <a:pt x="70421" y="281711"/>
                  </a:lnTo>
                  <a:lnTo>
                    <a:pt x="70421" y="234759"/>
                  </a:lnTo>
                  <a:close/>
                </a:path>
                <a:path w="962659" h="375919">
                  <a:moveTo>
                    <a:pt x="140855" y="93903"/>
                  </a:moveTo>
                  <a:lnTo>
                    <a:pt x="117373" y="93903"/>
                  </a:lnTo>
                  <a:lnTo>
                    <a:pt x="117373" y="70434"/>
                  </a:lnTo>
                  <a:lnTo>
                    <a:pt x="140843" y="70434"/>
                  </a:lnTo>
                  <a:lnTo>
                    <a:pt x="140843" y="46951"/>
                  </a:lnTo>
                  <a:lnTo>
                    <a:pt x="117373" y="46951"/>
                  </a:lnTo>
                  <a:lnTo>
                    <a:pt x="117373" y="70421"/>
                  </a:lnTo>
                  <a:lnTo>
                    <a:pt x="93903" y="70421"/>
                  </a:lnTo>
                  <a:lnTo>
                    <a:pt x="93903" y="46939"/>
                  </a:lnTo>
                  <a:lnTo>
                    <a:pt x="117373" y="46939"/>
                  </a:lnTo>
                  <a:lnTo>
                    <a:pt x="117373" y="23469"/>
                  </a:lnTo>
                  <a:lnTo>
                    <a:pt x="93903" y="23469"/>
                  </a:lnTo>
                  <a:lnTo>
                    <a:pt x="70421" y="23469"/>
                  </a:lnTo>
                  <a:lnTo>
                    <a:pt x="70421" y="46939"/>
                  </a:lnTo>
                  <a:lnTo>
                    <a:pt x="46951" y="46939"/>
                  </a:lnTo>
                  <a:lnTo>
                    <a:pt x="46951" y="70421"/>
                  </a:lnTo>
                  <a:lnTo>
                    <a:pt x="23482" y="70421"/>
                  </a:lnTo>
                  <a:lnTo>
                    <a:pt x="0" y="70421"/>
                  </a:lnTo>
                  <a:lnTo>
                    <a:pt x="0" y="93903"/>
                  </a:lnTo>
                  <a:lnTo>
                    <a:pt x="23482" y="93903"/>
                  </a:lnTo>
                  <a:lnTo>
                    <a:pt x="23482" y="140843"/>
                  </a:lnTo>
                  <a:lnTo>
                    <a:pt x="46951" y="140843"/>
                  </a:lnTo>
                  <a:lnTo>
                    <a:pt x="46951" y="117373"/>
                  </a:lnTo>
                  <a:lnTo>
                    <a:pt x="70421" y="117373"/>
                  </a:lnTo>
                  <a:lnTo>
                    <a:pt x="70421" y="93903"/>
                  </a:lnTo>
                  <a:lnTo>
                    <a:pt x="93903" y="93903"/>
                  </a:lnTo>
                  <a:lnTo>
                    <a:pt x="93903" y="117373"/>
                  </a:lnTo>
                  <a:lnTo>
                    <a:pt x="117373" y="117373"/>
                  </a:lnTo>
                  <a:lnTo>
                    <a:pt x="140855" y="117373"/>
                  </a:lnTo>
                  <a:lnTo>
                    <a:pt x="140855" y="93903"/>
                  </a:lnTo>
                  <a:close/>
                </a:path>
                <a:path w="962659" h="375919">
                  <a:moveTo>
                    <a:pt x="164325" y="258229"/>
                  </a:moveTo>
                  <a:lnTo>
                    <a:pt x="140843" y="258229"/>
                  </a:lnTo>
                  <a:lnTo>
                    <a:pt x="140843" y="234759"/>
                  </a:lnTo>
                  <a:lnTo>
                    <a:pt x="117373" y="234759"/>
                  </a:lnTo>
                  <a:lnTo>
                    <a:pt x="117373" y="281711"/>
                  </a:lnTo>
                  <a:lnTo>
                    <a:pt x="140843" y="281711"/>
                  </a:lnTo>
                  <a:lnTo>
                    <a:pt x="164325" y="281711"/>
                  </a:lnTo>
                  <a:lnTo>
                    <a:pt x="164325" y="258229"/>
                  </a:lnTo>
                  <a:close/>
                </a:path>
                <a:path w="962659" h="375919">
                  <a:moveTo>
                    <a:pt x="164325" y="164325"/>
                  </a:moveTo>
                  <a:lnTo>
                    <a:pt x="140843" y="164325"/>
                  </a:lnTo>
                  <a:lnTo>
                    <a:pt x="140843" y="140843"/>
                  </a:lnTo>
                  <a:lnTo>
                    <a:pt x="117373" y="140843"/>
                  </a:lnTo>
                  <a:lnTo>
                    <a:pt x="93891" y="140843"/>
                  </a:lnTo>
                  <a:lnTo>
                    <a:pt x="70421" y="140843"/>
                  </a:lnTo>
                  <a:lnTo>
                    <a:pt x="46951" y="140843"/>
                  </a:lnTo>
                  <a:lnTo>
                    <a:pt x="46951" y="164325"/>
                  </a:lnTo>
                  <a:lnTo>
                    <a:pt x="23482" y="164325"/>
                  </a:lnTo>
                  <a:lnTo>
                    <a:pt x="23482" y="140855"/>
                  </a:lnTo>
                  <a:lnTo>
                    <a:pt x="0" y="140855"/>
                  </a:lnTo>
                  <a:lnTo>
                    <a:pt x="0" y="164338"/>
                  </a:lnTo>
                  <a:lnTo>
                    <a:pt x="23469" y="164338"/>
                  </a:lnTo>
                  <a:lnTo>
                    <a:pt x="23469" y="187794"/>
                  </a:lnTo>
                  <a:lnTo>
                    <a:pt x="46951" y="187794"/>
                  </a:lnTo>
                  <a:lnTo>
                    <a:pt x="46951" y="211277"/>
                  </a:lnTo>
                  <a:lnTo>
                    <a:pt x="70421" y="211277"/>
                  </a:lnTo>
                  <a:lnTo>
                    <a:pt x="70421" y="234746"/>
                  </a:lnTo>
                  <a:lnTo>
                    <a:pt x="93891" y="234746"/>
                  </a:lnTo>
                  <a:lnTo>
                    <a:pt x="93891" y="211277"/>
                  </a:lnTo>
                  <a:lnTo>
                    <a:pt x="117373" y="211277"/>
                  </a:lnTo>
                  <a:lnTo>
                    <a:pt x="117373" y="187794"/>
                  </a:lnTo>
                  <a:lnTo>
                    <a:pt x="140843" y="187794"/>
                  </a:lnTo>
                  <a:lnTo>
                    <a:pt x="164325" y="187794"/>
                  </a:lnTo>
                  <a:lnTo>
                    <a:pt x="164325" y="164325"/>
                  </a:lnTo>
                  <a:close/>
                </a:path>
                <a:path w="962659" h="375919">
                  <a:moveTo>
                    <a:pt x="187807" y="187807"/>
                  </a:moveTo>
                  <a:lnTo>
                    <a:pt x="164338" y="187807"/>
                  </a:lnTo>
                  <a:lnTo>
                    <a:pt x="164338" y="211277"/>
                  </a:lnTo>
                  <a:lnTo>
                    <a:pt x="140855" y="211277"/>
                  </a:lnTo>
                  <a:lnTo>
                    <a:pt x="140855" y="234759"/>
                  </a:lnTo>
                  <a:lnTo>
                    <a:pt x="164338" y="234759"/>
                  </a:lnTo>
                  <a:lnTo>
                    <a:pt x="187807" y="234759"/>
                  </a:lnTo>
                  <a:lnTo>
                    <a:pt x="187807" y="187807"/>
                  </a:lnTo>
                  <a:close/>
                </a:path>
                <a:path w="962659" h="375919">
                  <a:moveTo>
                    <a:pt x="211277" y="164325"/>
                  </a:moveTo>
                  <a:lnTo>
                    <a:pt x="187807" y="164325"/>
                  </a:lnTo>
                  <a:lnTo>
                    <a:pt x="187807" y="187794"/>
                  </a:lnTo>
                  <a:lnTo>
                    <a:pt x="211277" y="187794"/>
                  </a:lnTo>
                  <a:lnTo>
                    <a:pt x="211277" y="164325"/>
                  </a:lnTo>
                  <a:close/>
                </a:path>
                <a:path w="962659" h="375919">
                  <a:moveTo>
                    <a:pt x="258241" y="93903"/>
                  </a:moveTo>
                  <a:lnTo>
                    <a:pt x="234759" y="93903"/>
                  </a:lnTo>
                  <a:lnTo>
                    <a:pt x="211289" y="93903"/>
                  </a:lnTo>
                  <a:lnTo>
                    <a:pt x="211289" y="117373"/>
                  </a:lnTo>
                  <a:lnTo>
                    <a:pt x="187807" y="117373"/>
                  </a:lnTo>
                  <a:lnTo>
                    <a:pt x="187807" y="93903"/>
                  </a:lnTo>
                  <a:lnTo>
                    <a:pt x="211289" y="93903"/>
                  </a:lnTo>
                  <a:lnTo>
                    <a:pt x="211289" y="70421"/>
                  </a:lnTo>
                  <a:lnTo>
                    <a:pt x="187807" y="70421"/>
                  </a:lnTo>
                  <a:lnTo>
                    <a:pt x="164338" y="70421"/>
                  </a:lnTo>
                  <a:lnTo>
                    <a:pt x="140855" y="70421"/>
                  </a:lnTo>
                  <a:lnTo>
                    <a:pt x="140855" y="93903"/>
                  </a:lnTo>
                  <a:lnTo>
                    <a:pt x="164338" y="93903"/>
                  </a:lnTo>
                  <a:lnTo>
                    <a:pt x="164338" y="117373"/>
                  </a:lnTo>
                  <a:lnTo>
                    <a:pt x="140855" y="117373"/>
                  </a:lnTo>
                  <a:lnTo>
                    <a:pt x="140855" y="140855"/>
                  </a:lnTo>
                  <a:lnTo>
                    <a:pt x="164338" y="140855"/>
                  </a:lnTo>
                  <a:lnTo>
                    <a:pt x="164338" y="164325"/>
                  </a:lnTo>
                  <a:lnTo>
                    <a:pt x="187807" y="164325"/>
                  </a:lnTo>
                  <a:lnTo>
                    <a:pt x="187807" y="140855"/>
                  </a:lnTo>
                  <a:lnTo>
                    <a:pt x="211289" y="140855"/>
                  </a:lnTo>
                  <a:lnTo>
                    <a:pt x="234759" y="140855"/>
                  </a:lnTo>
                  <a:lnTo>
                    <a:pt x="258241" y="140855"/>
                  </a:lnTo>
                  <a:lnTo>
                    <a:pt x="258241" y="93903"/>
                  </a:lnTo>
                  <a:close/>
                </a:path>
                <a:path w="962659" h="375919">
                  <a:moveTo>
                    <a:pt x="258241" y="23469"/>
                  </a:moveTo>
                  <a:lnTo>
                    <a:pt x="234759" y="23469"/>
                  </a:lnTo>
                  <a:lnTo>
                    <a:pt x="234759" y="70421"/>
                  </a:lnTo>
                  <a:lnTo>
                    <a:pt x="258241" y="70421"/>
                  </a:lnTo>
                  <a:lnTo>
                    <a:pt x="258241" y="23469"/>
                  </a:lnTo>
                  <a:close/>
                </a:path>
                <a:path w="962659" h="375919">
                  <a:moveTo>
                    <a:pt x="281698" y="281711"/>
                  </a:moveTo>
                  <a:lnTo>
                    <a:pt x="258229" y="281711"/>
                  </a:lnTo>
                  <a:lnTo>
                    <a:pt x="258229" y="305193"/>
                  </a:lnTo>
                  <a:lnTo>
                    <a:pt x="281698" y="305193"/>
                  </a:lnTo>
                  <a:lnTo>
                    <a:pt x="281698" y="281711"/>
                  </a:lnTo>
                  <a:close/>
                </a:path>
                <a:path w="962659" h="375919">
                  <a:moveTo>
                    <a:pt x="305181" y="234759"/>
                  </a:moveTo>
                  <a:lnTo>
                    <a:pt x="281711" y="234759"/>
                  </a:lnTo>
                  <a:lnTo>
                    <a:pt x="281711" y="258229"/>
                  </a:lnTo>
                  <a:lnTo>
                    <a:pt x="305181" y="258229"/>
                  </a:lnTo>
                  <a:lnTo>
                    <a:pt x="305181" y="234759"/>
                  </a:lnTo>
                  <a:close/>
                </a:path>
                <a:path w="962659" h="375919">
                  <a:moveTo>
                    <a:pt x="328663" y="117373"/>
                  </a:moveTo>
                  <a:lnTo>
                    <a:pt x="305181" y="117373"/>
                  </a:lnTo>
                  <a:lnTo>
                    <a:pt x="281711" y="117373"/>
                  </a:lnTo>
                  <a:lnTo>
                    <a:pt x="281711" y="140855"/>
                  </a:lnTo>
                  <a:lnTo>
                    <a:pt x="305181" y="140855"/>
                  </a:lnTo>
                  <a:lnTo>
                    <a:pt x="328663" y="140855"/>
                  </a:lnTo>
                  <a:lnTo>
                    <a:pt x="328663" y="117373"/>
                  </a:lnTo>
                  <a:close/>
                </a:path>
                <a:path w="962659" h="375919">
                  <a:moveTo>
                    <a:pt x="328663" y="23469"/>
                  </a:moveTo>
                  <a:lnTo>
                    <a:pt x="305181" y="23469"/>
                  </a:lnTo>
                  <a:lnTo>
                    <a:pt x="305181" y="93903"/>
                  </a:lnTo>
                  <a:lnTo>
                    <a:pt x="328663" y="93903"/>
                  </a:lnTo>
                  <a:lnTo>
                    <a:pt x="328663" y="23469"/>
                  </a:lnTo>
                  <a:close/>
                </a:path>
                <a:path w="962659" h="375919">
                  <a:moveTo>
                    <a:pt x="352145" y="140855"/>
                  </a:moveTo>
                  <a:lnTo>
                    <a:pt x="328663" y="140855"/>
                  </a:lnTo>
                  <a:lnTo>
                    <a:pt x="328663" y="164325"/>
                  </a:lnTo>
                  <a:lnTo>
                    <a:pt x="305181" y="164325"/>
                  </a:lnTo>
                  <a:lnTo>
                    <a:pt x="281711" y="164325"/>
                  </a:lnTo>
                  <a:lnTo>
                    <a:pt x="281711" y="211277"/>
                  </a:lnTo>
                  <a:lnTo>
                    <a:pt x="305181" y="211277"/>
                  </a:lnTo>
                  <a:lnTo>
                    <a:pt x="305181" y="234746"/>
                  </a:lnTo>
                  <a:lnTo>
                    <a:pt x="328663" y="234746"/>
                  </a:lnTo>
                  <a:lnTo>
                    <a:pt x="328663" y="164338"/>
                  </a:lnTo>
                  <a:lnTo>
                    <a:pt x="352145" y="164338"/>
                  </a:lnTo>
                  <a:lnTo>
                    <a:pt x="352145" y="140855"/>
                  </a:lnTo>
                  <a:close/>
                </a:path>
                <a:path w="962659" h="375919">
                  <a:moveTo>
                    <a:pt x="375615" y="187807"/>
                  </a:moveTo>
                  <a:lnTo>
                    <a:pt x="352132" y="187807"/>
                  </a:lnTo>
                  <a:lnTo>
                    <a:pt x="352132" y="211277"/>
                  </a:lnTo>
                  <a:lnTo>
                    <a:pt x="375615" y="211277"/>
                  </a:lnTo>
                  <a:lnTo>
                    <a:pt x="375615" y="187807"/>
                  </a:lnTo>
                  <a:close/>
                </a:path>
                <a:path w="962659" h="375919">
                  <a:moveTo>
                    <a:pt x="375615" y="93903"/>
                  </a:moveTo>
                  <a:lnTo>
                    <a:pt x="352145" y="93903"/>
                  </a:lnTo>
                  <a:lnTo>
                    <a:pt x="328663" y="93903"/>
                  </a:lnTo>
                  <a:lnTo>
                    <a:pt x="328663" y="117373"/>
                  </a:lnTo>
                  <a:lnTo>
                    <a:pt x="352145" y="117373"/>
                  </a:lnTo>
                  <a:lnTo>
                    <a:pt x="375615" y="117373"/>
                  </a:lnTo>
                  <a:lnTo>
                    <a:pt x="375615" y="93903"/>
                  </a:lnTo>
                  <a:close/>
                </a:path>
                <a:path w="962659" h="375919">
                  <a:moveTo>
                    <a:pt x="399084" y="46951"/>
                  </a:moveTo>
                  <a:lnTo>
                    <a:pt x="375615" y="46951"/>
                  </a:lnTo>
                  <a:lnTo>
                    <a:pt x="352132" y="46951"/>
                  </a:lnTo>
                  <a:lnTo>
                    <a:pt x="352132" y="70434"/>
                  </a:lnTo>
                  <a:lnTo>
                    <a:pt x="375615" y="70434"/>
                  </a:lnTo>
                  <a:lnTo>
                    <a:pt x="399084" y="70434"/>
                  </a:lnTo>
                  <a:lnTo>
                    <a:pt x="399084" y="46951"/>
                  </a:lnTo>
                  <a:close/>
                </a:path>
                <a:path w="962659" h="375919">
                  <a:moveTo>
                    <a:pt x="469519" y="211289"/>
                  </a:moveTo>
                  <a:lnTo>
                    <a:pt x="446049" y="211289"/>
                  </a:lnTo>
                  <a:lnTo>
                    <a:pt x="446049" y="187807"/>
                  </a:lnTo>
                  <a:lnTo>
                    <a:pt x="422567" y="187807"/>
                  </a:lnTo>
                  <a:lnTo>
                    <a:pt x="422567" y="140855"/>
                  </a:lnTo>
                  <a:lnTo>
                    <a:pt x="399097" y="140855"/>
                  </a:lnTo>
                  <a:lnTo>
                    <a:pt x="375615" y="140855"/>
                  </a:lnTo>
                  <a:lnTo>
                    <a:pt x="375615" y="187807"/>
                  </a:lnTo>
                  <a:lnTo>
                    <a:pt x="399097" y="187807"/>
                  </a:lnTo>
                  <a:lnTo>
                    <a:pt x="399097" y="211289"/>
                  </a:lnTo>
                  <a:lnTo>
                    <a:pt x="422567" y="211289"/>
                  </a:lnTo>
                  <a:lnTo>
                    <a:pt x="422567" y="234759"/>
                  </a:lnTo>
                  <a:lnTo>
                    <a:pt x="446049" y="234759"/>
                  </a:lnTo>
                  <a:lnTo>
                    <a:pt x="446049" y="258241"/>
                  </a:lnTo>
                  <a:lnTo>
                    <a:pt x="469519" y="258241"/>
                  </a:lnTo>
                  <a:lnTo>
                    <a:pt x="469519" y="211289"/>
                  </a:lnTo>
                  <a:close/>
                </a:path>
                <a:path w="962659" h="375919">
                  <a:moveTo>
                    <a:pt x="563422" y="258775"/>
                  </a:moveTo>
                  <a:lnTo>
                    <a:pt x="539940" y="258775"/>
                  </a:lnTo>
                  <a:lnTo>
                    <a:pt x="539940" y="375615"/>
                  </a:lnTo>
                  <a:lnTo>
                    <a:pt x="563422" y="375615"/>
                  </a:lnTo>
                  <a:lnTo>
                    <a:pt x="563422" y="258775"/>
                  </a:lnTo>
                  <a:close/>
                </a:path>
                <a:path w="962659" h="375919">
                  <a:moveTo>
                    <a:pt x="633844" y="70421"/>
                  </a:moveTo>
                  <a:lnTo>
                    <a:pt x="610374" y="70421"/>
                  </a:lnTo>
                  <a:lnTo>
                    <a:pt x="610374" y="117373"/>
                  </a:lnTo>
                  <a:lnTo>
                    <a:pt x="633844" y="117373"/>
                  </a:lnTo>
                  <a:lnTo>
                    <a:pt x="633844" y="70421"/>
                  </a:lnTo>
                  <a:close/>
                </a:path>
                <a:path w="962659" h="375919">
                  <a:moveTo>
                    <a:pt x="680808" y="117373"/>
                  </a:moveTo>
                  <a:lnTo>
                    <a:pt x="657339" y="117373"/>
                  </a:lnTo>
                  <a:lnTo>
                    <a:pt x="633857" y="117373"/>
                  </a:lnTo>
                  <a:lnTo>
                    <a:pt x="633857" y="140855"/>
                  </a:lnTo>
                  <a:lnTo>
                    <a:pt x="657339" y="140855"/>
                  </a:lnTo>
                  <a:lnTo>
                    <a:pt x="657339" y="164325"/>
                  </a:lnTo>
                  <a:lnTo>
                    <a:pt x="680808" y="164325"/>
                  </a:lnTo>
                  <a:lnTo>
                    <a:pt x="680808" y="117373"/>
                  </a:lnTo>
                  <a:close/>
                </a:path>
                <a:path w="962659" h="375919">
                  <a:moveTo>
                    <a:pt x="680808" y="46951"/>
                  </a:moveTo>
                  <a:lnTo>
                    <a:pt x="657326" y="46951"/>
                  </a:lnTo>
                  <a:lnTo>
                    <a:pt x="657326" y="0"/>
                  </a:lnTo>
                  <a:lnTo>
                    <a:pt x="633857" y="0"/>
                  </a:lnTo>
                  <a:lnTo>
                    <a:pt x="633857" y="23469"/>
                  </a:lnTo>
                  <a:lnTo>
                    <a:pt x="610387" y="23469"/>
                  </a:lnTo>
                  <a:lnTo>
                    <a:pt x="586905" y="23469"/>
                  </a:lnTo>
                  <a:lnTo>
                    <a:pt x="563422" y="23469"/>
                  </a:lnTo>
                  <a:lnTo>
                    <a:pt x="563422" y="0"/>
                  </a:lnTo>
                  <a:lnTo>
                    <a:pt x="539953" y="0"/>
                  </a:lnTo>
                  <a:lnTo>
                    <a:pt x="516470" y="0"/>
                  </a:lnTo>
                  <a:lnTo>
                    <a:pt x="516470" y="46951"/>
                  </a:lnTo>
                  <a:lnTo>
                    <a:pt x="539953" y="46951"/>
                  </a:lnTo>
                  <a:lnTo>
                    <a:pt x="539953" y="70421"/>
                  </a:lnTo>
                  <a:lnTo>
                    <a:pt x="516470" y="70421"/>
                  </a:lnTo>
                  <a:lnTo>
                    <a:pt x="516470" y="46951"/>
                  </a:lnTo>
                  <a:lnTo>
                    <a:pt x="493001" y="46951"/>
                  </a:lnTo>
                  <a:lnTo>
                    <a:pt x="469519" y="46951"/>
                  </a:lnTo>
                  <a:lnTo>
                    <a:pt x="469519" y="70421"/>
                  </a:lnTo>
                  <a:lnTo>
                    <a:pt x="446049" y="70421"/>
                  </a:lnTo>
                  <a:lnTo>
                    <a:pt x="446049" y="46951"/>
                  </a:lnTo>
                  <a:lnTo>
                    <a:pt x="422567" y="46951"/>
                  </a:lnTo>
                  <a:lnTo>
                    <a:pt x="422567" y="117373"/>
                  </a:lnTo>
                  <a:lnTo>
                    <a:pt x="446049" y="117373"/>
                  </a:lnTo>
                  <a:lnTo>
                    <a:pt x="446049" y="93903"/>
                  </a:lnTo>
                  <a:lnTo>
                    <a:pt x="469519" y="93903"/>
                  </a:lnTo>
                  <a:lnTo>
                    <a:pt x="493001" y="93903"/>
                  </a:lnTo>
                  <a:lnTo>
                    <a:pt x="516470" y="93903"/>
                  </a:lnTo>
                  <a:lnTo>
                    <a:pt x="516470" y="117373"/>
                  </a:lnTo>
                  <a:lnTo>
                    <a:pt x="493001" y="117373"/>
                  </a:lnTo>
                  <a:lnTo>
                    <a:pt x="469519" y="117373"/>
                  </a:lnTo>
                  <a:lnTo>
                    <a:pt x="446049" y="117373"/>
                  </a:lnTo>
                  <a:lnTo>
                    <a:pt x="446049" y="187807"/>
                  </a:lnTo>
                  <a:lnTo>
                    <a:pt x="469519" y="187807"/>
                  </a:lnTo>
                  <a:lnTo>
                    <a:pt x="469519" y="140855"/>
                  </a:lnTo>
                  <a:lnTo>
                    <a:pt x="493001" y="140855"/>
                  </a:lnTo>
                  <a:lnTo>
                    <a:pt x="516470" y="140855"/>
                  </a:lnTo>
                  <a:lnTo>
                    <a:pt x="539953" y="140855"/>
                  </a:lnTo>
                  <a:lnTo>
                    <a:pt x="539953" y="117373"/>
                  </a:lnTo>
                  <a:lnTo>
                    <a:pt x="563422" y="117373"/>
                  </a:lnTo>
                  <a:lnTo>
                    <a:pt x="563422" y="70421"/>
                  </a:lnTo>
                  <a:lnTo>
                    <a:pt x="586905" y="70421"/>
                  </a:lnTo>
                  <a:lnTo>
                    <a:pt x="586905" y="46951"/>
                  </a:lnTo>
                  <a:lnTo>
                    <a:pt x="610387" y="46951"/>
                  </a:lnTo>
                  <a:lnTo>
                    <a:pt x="633857" y="46951"/>
                  </a:lnTo>
                  <a:lnTo>
                    <a:pt x="633857" y="70421"/>
                  </a:lnTo>
                  <a:lnTo>
                    <a:pt x="657326" y="70421"/>
                  </a:lnTo>
                  <a:lnTo>
                    <a:pt x="680808" y="70421"/>
                  </a:lnTo>
                  <a:lnTo>
                    <a:pt x="680808" y="46951"/>
                  </a:lnTo>
                  <a:close/>
                </a:path>
                <a:path w="962659" h="375919">
                  <a:moveTo>
                    <a:pt x="704278" y="93903"/>
                  </a:moveTo>
                  <a:lnTo>
                    <a:pt x="680808" y="93903"/>
                  </a:lnTo>
                  <a:lnTo>
                    <a:pt x="680808" y="117373"/>
                  </a:lnTo>
                  <a:lnTo>
                    <a:pt x="704278" y="117373"/>
                  </a:lnTo>
                  <a:lnTo>
                    <a:pt x="704278" y="93903"/>
                  </a:lnTo>
                  <a:close/>
                </a:path>
                <a:path w="962659" h="375919">
                  <a:moveTo>
                    <a:pt x="727760" y="140855"/>
                  </a:moveTo>
                  <a:lnTo>
                    <a:pt x="704278" y="140855"/>
                  </a:lnTo>
                  <a:lnTo>
                    <a:pt x="704278" y="164338"/>
                  </a:lnTo>
                  <a:lnTo>
                    <a:pt x="727760" y="164338"/>
                  </a:lnTo>
                  <a:lnTo>
                    <a:pt x="727760" y="140855"/>
                  </a:lnTo>
                  <a:close/>
                </a:path>
                <a:path w="962659" h="375919">
                  <a:moveTo>
                    <a:pt x="915568" y="258229"/>
                  </a:moveTo>
                  <a:lnTo>
                    <a:pt x="892086" y="258229"/>
                  </a:lnTo>
                  <a:lnTo>
                    <a:pt x="892086" y="281711"/>
                  </a:lnTo>
                  <a:lnTo>
                    <a:pt x="915568" y="281711"/>
                  </a:lnTo>
                  <a:lnTo>
                    <a:pt x="915568" y="258229"/>
                  </a:lnTo>
                  <a:close/>
                </a:path>
                <a:path w="962659" h="375919">
                  <a:moveTo>
                    <a:pt x="962520" y="258229"/>
                  </a:moveTo>
                  <a:lnTo>
                    <a:pt x="939038" y="258229"/>
                  </a:lnTo>
                  <a:lnTo>
                    <a:pt x="939038" y="281711"/>
                  </a:lnTo>
                  <a:lnTo>
                    <a:pt x="962520" y="281711"/>
                  </a:lnTo>
                  <a:lnTo>
                    <a:pt x="962520" y="258229"/>
                  </a:lnTo>
                  <a:close/>
                </a:path>
                <a:path w="962659" h="375919">
                  <a:moveTo>
                    <a:pt x="962520" y="164325"/>
                  </a:moveTo>
                  <a:lnTo>
                    <a:pt x="939038" y="164325"/>
                  </a:lnTo>
                  <a:lnTo>
                    <a:pt x="939038" y="140855"/>
                  </a:lnTo>
                  <a:lnTo>
                    <a:pt x="915555" y="140855"/>
                  </a:lnTo>
                  <a:lnTo>
                    <a:pt x="915555" y="93903"/>
                  </a:lnTo>
                  <a:lnTo>
                    <a:pt x="892086" y="93903"/>
                  </a:lnTo>
                  <a:lnTo>
                    <a:pt x="868603" y="93903"/>
                  </a:lnTo>
                  <a:lnTo>
                    <a:pt x="845134" y="93903"/>
                  </a:lnTo>
                  <a:lnTo>
                    <a:pt x="821664" y="93903"/>
                  </a:lnTo>
                  <a:lnTo>
                    <a:pt x="821664" y="23482"/>
                  </a:lnTo>
                  <a:lnTo>
                    <a:pt x="798182" y="23482"/>
                  </a:lnTo>
                  <a:lnTo>
                    <a:pt x="798182" y="117373"/>
                  </a:lnTo>
                  <a:lnTo>
                    <a:pt x="821664" y="117373"/>
                  </a:lnTo>
                  <a:lnTo>
                    <a:pt x="821664" y="140855"/>
                  </a:lnTo>
                  <a:lnTo>
                    <a:pt x="845134" y="140855"/>
                  </a:lnTo>
                  <a:lnTo>
                    <a:pt x="845134" y="117373"/>
                  </a:lnTo>
                  <a:lnTo>
                    <a:pt x="868603" y="117373"/>
                  </a:lnTo>
                  <a:lnTo>
                    <a:pt x="868603" y="140855"/>
                  </a:lnTo>
                  <a:lnTo>
                    <a:pt x="845134" y="140855"/>
                  </a:lnTo>
                  <a:lnTo>
                    <a:pt x="845134" y="164338"/>
                  </a:lnTo>
                  <a:lnTo>
                    <a:pt x="868603" y="164338"/>
                  </a:lnTo>
                  <a:lnTo>
                    <a:pt x="892086" y="164338"/>
                  </a:lnTo>
                  <a:lnTo>
                    <a:pt x="892086" y="187807"/>
                  </a:lnTo>
                  <a:lnTo>
                    <a:pt x="915555" y="187807"/>
                  </a:lnTo>
                  <a:lnTo>
                    <a:pt x="915555" y="164338"/>
                  </a:lnTo>
                  <a:lnTo>
                    <a:pt x="939038" y="164338"/>
                  </a:lnTo>
                  <a:lnTo>
                    <a:pt x="939038" y="234746"/>
                  </a:lnTo>
                  <a:lnTo>
                    <a:pt x="962520" y="234746"/>
                  </a:lnTo>
                  <a:lnTo>
                    <a:pt x="962520" y="164325"/>
                  </a:lnTo>
                  <a:close/>
                </a:path>
                <a:path w="962659" h="375919">
                  <a:moveTo>
                    <a:pt x="962520" y="46939"/>
                  </a:moveTo>
                  <a:lnTo>
                    <a:pt x="939038" y="46939"/>
                  </a:lnTo>
                  <a:lnTo>
                    <a:pt x="939038" y="70421"/>
                  </a:lnTo>
                  <a:lnTo>
                    <a:pt x="915568" y="70421"/>
                  </a:lnTo>
                  <a:lnTo>
                    <a:pt x="915568" y="93903"/>
                  </a:lnTo>
                  <a:lnTo>
                    <a:pt x="939038" y="93903"/>
                  </a:lnTo>
                  <a:lnTo>
                    <a:pt x="939038" y="117373"/>
                  </a:lnTo>
                  <a:lnTo>
                    <a:pt x="962520" y="117373"/>
                  </a:lnTo>
                  <a:lnTo>
                    <a:pt x="962520" y="4693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26956" y="1427207"/>
              <a:ext cx="939165" cy="445770"/>
            </a:xfrm>
            <a:custGeom>
              <a:avLst/>
              <a:gdLst/>
              <a:ahLst/>
              <a:cxnLst/>
              <a:rect l="l" t="t" r="r" b="b"/>
              <a:pathLst>
                <a:path w="939165" h="445769">
                  <a:moveTo>
                    <a:pt x="23482" y="281355"/>
                  </a:moveTo>
                  <a:lnTo>
                    <a:pt x="0" y="281355"/>
                  </a:lnTo>
                  <a:lnTo>
                    <a:pt x="0" y="304825"/>
                  </a:lnTo>
                  <a:lnTo>
                    <a:pt x="23482" y="304825"/>
                  </a:lnTo>
                  <a:lnTo>
                    <a:pt x="23482" y="281355"/>
                  </a:lnTo>
                  <a:close/>
                </a:path>
                <a:path w="939165" h="445769">
                  <a:moveTo>
                    <a:pt x="46951" y="328307"/>
                  </a:moveTo>
                  <a:lnTo>
                    <a:pt x="23482" y="328307"/>
                  </a:lnTo>
                  <a:lnTo>
                    <a:pt x="23482" y="351777"/>
                  </a:lnTo>
                  <a:lnTo>
                    <a:pt x="46951" y="351777"/>
                  </a:lnTo>
                  <a:lnTo>
                    <a:pt x="46951" y="328307"/>
                  </a:lnTo>
                  <a:close/>
                </a:path>
                <a:path w="939165" h="445769">
                  <a:moveTo>
                    <a:pt x="258241" y="187452"/>
                  </a:moveTo>
                  <a:lnTo>
                    <a:pt x="234772" y="187452"/>
                  </a:lnTo>
                  <a:lnTo>
                    <a:pt x="234772" y="163982"/>
                  </a:lnTo>
                  <a:lnTo>
                    <a:pt x="211289" y="163982"/>
                  </a:lnTo>
                  <a:lnTo>
                    <a:pt x="187820" y="163982"/>
                  </a:lnTo>
                  <a:lnTo>
                    <a:pt x="187820" y="187452"/>
                  </a:lnTo>
                  <a:lnTo>
                    <a:pt x="211289" y="187452"/>
                  </a:lnTo>
                  <a:lnTo>
                    <a:pt x="211289" y="210934"/>
                  </a:lnTo>
                  <a:lnTo>
                    <a:pt x="187820" y="210934"/>
                  </a:lnTo>
                  <a:lnTo>
                    <a:pt x="164338" y="210934"/>
                  </a:lnTo>
                  <a:lnTo>
                    <a:pt x="164338" y="257886"/>
                  </a:lnTo>
                  <a:lnTo>
                    <a:pt x="187820" y="257886"/>
                  </a:lnTo>
                  <a:lnTo>
                    <a:pt x="187820" y="281355"/>
                  </a:lnTo>
                  <a:lnTo>
                    <a:pt x="164338" y="281355"/>
                  </a:lnTo>
                  <a:lnTo>
                    <a:pt x="164338" y="257886"/>
                  </a:lnTo>
                  <a:lnTo>
                    <a:pt x="140868" y="257886"/>
                  </a:lnTo>
                  <a:lnTo>
                    <a:pt x="140868" y="281355"/>
                  </a:lnTo>
                  <a:lnTo>
                    <a:pt x="117386" y="281355"/>
                  </a:lnTo>
                  <a:lnTo>
                    <a:pt x="93916" y="281355"/>
                  </a:lnTo>
                  <a:lnTo>
                    <a:pt x="70434" y="281355"/>
                  </a:lnTo>
                  <a:lnTo>
                    <a:pt x="46964" y="281355"/>
                  </a:lnTo>
                  <a:lnTo>
                    <a:pt x="46964" y="304838"/>
                  </a:lnTo>
                  <a:lnTo>
                    <a:pt x="70434" y="304838"/>
                  </a:lnTo>
                  <a:lnTo>
                    <a:pt x="93916" y="304838"/>
                  </a:lnTo>
                  <a:lnTo>
                    <a:pt x="117386" y="304838"/>
                  </a:lnTo>
                  <a:lnTo>
                    <a:pt x="140868" y="304838"/>
                  </a:lnTo>
                  <a:lnTo>
                    <a:pt x="140868" y="328307"/>
                  </a:lnTo>
                  <a:lnTo>
                    <a:pt x="117386" y="328307"/>
                  </a:lnTo>
                  <a:lnTo>
                    <a:pt x="117386" y="351777"/>
                  </a:lnTo>
                  <a:lnTo>
                    <a:pt x="140868" y="351777"/>
                  </a:lnTo>
                  <a:lnTo>
                    <a:pt x="164338" y="351777"/>
                  </a:lnTo>
                  <a:lnTo>
                    <a:pt x="187820" y="351777"/>
                  </a:lnTo>
                  <a:lnTo>
                    <a:pt x="187820" y="328307"/>
                  </a:lnTo>
                  <a:lnTo>
                    <a:pt x="211289" y="328307"/>
                  </a:lnTo>
                  <a:lnTo>
                    <a:pt x="211289" y="257886"/>
                  </a:lnTo>
                  <a:lnTo>
                    <a:pt x="234772" y="257886"/>
                  </a:lnTo>
                  <a:lnTo>
                    <a:pt x="234772" y="210934"/>
                  </a:lnTo>
                  <a:lnTo>
                    <a:pt x="258241" y="210934"/>
                  </a:lnTo>
                  <a:lnTo>
                    <a:pt x="258241" y="187452"/>
                  </a:lnTo>
                  <a:close/>
                </a:path>
                <a:path w="939165" h="445769">
                  <a:moveTo>
                    <a:pt x="305181" y="281355"/>
                  </a:moveTo>
                  <a:lnTo>
                    <a:pt x="281711" y="281355"/>
                  </a:lnTo>
                  <a:lnTo>
                    <a:pt x="281711" y="304825"/>
                  </a:lnTo>
                  <a:lnTo>
                    <a:pt x="305181" y="304825"/>
                  </a:lnTo>
                  <a:lnTo>
                    <a:pt x="305181" y="281355"/>
                  </a:lnTo>
                  <a:close/>
                </a:path>
                <a:path w="939165" h="445769">
                  <a:moveTo>
                    <a:pt x="352145" y="210921"/>
                  </a:moveTo>
                  <a:lnTo>
                    <a:pt x="328663" y="210921"/>
                  </a:lnTo>
                  <a:lnTo>
                    <a:pt x="328663" y="304825"/>
                  </a:lnTo>
                  <a:lnTo>
                    <a:pt x="352145" y="304825"/>
                  </a:lnTo>
                  <a:lnTo>
                    <a:pt x="352145" y="210921"/>
                  </a:lnTo>
                  <a:close/>
                </a:path>
                <a:path w="939165" h="445769">
                  <a:moveTo>
                    <a:pt x="446036" y="304825"/>
                  </a:moveTo>
                  <a:lnTo>
                    <a:pt x="422567" y="304825"/>
                  </a:lnTo>
                  <a:lnTo>
                    <a:pt x="399097" y="304825"/>
                  </a:lnTo>
                  <a:lnTo>
                    <a:pt x="399097" y="210921"/>
                  </a:lnTo>
                  <a:lnTo>
                    <a:pt x="375615" y="210921"/>
                  </a:lnTo>
                  <a:lnTo>
                    <a:pt x="375615" y="328307"/>
                  </a:lnTo>
                  <a:lnTo>
                    <a:pt x="352145" y="328307"/>
                  </a:lnTo>
                  <a:lnTo>
                    <a:pt x="328663" y="328307"/>
                  </a:lnTo>
                  <a:lnTo>
                    <a:pt x="328663" y="351777"/>
                  </a:lnTo>
                  <a:lnTo>
                    <a:pt x="305181" y="351777"/>
                  </a:lnTo>
                  <a:lnTo>
                    <a:pt x="305181" y="328307"/>
                  </a:lnTo>
                  <a:lnTo>
                    <a:pt x="281711" y="328307"/>
                  </a:lnTo>
                  <a:lnTo>
                    <a:pt x="281711" y="304825"/>
                  </a:lnTo>
                  <a:lnTo>
                    <a:pt x="258229" y="304825"/>
                  </a:lnTo>
                  <a:lnTo>
                    <a:pt x="258229" y="328307"/>
                  </a:lnTo>
                  <a:lnTo>
                    <a:pt x="234759" y="328307"/>
                  </a:lnTo>
                  <a:lnTo>
                    <a:pt x="234759" y="351777"/>
                  </a:lnTo>
                  <a:lnTo>
                    <a:pt x="211289" y="351777"/>
                  </a:lnTo>
                  <a:lnTo>
                    <a:pt x="211289" y="375259"/>
                  </a:lnTo>
                  <a:lnTo>
                    <a:pt x="187807" y="375259"/>
                  </a:lnTo>
                  <a:lnTo>
                    <a:pt x="187807" y="398729"/>
                  </a:lnTo>
                  <a:lnTo>
                    <a:pt x="211289" y="398729"/>
                  </a:lnTo>
                  <a:lnTo>
                    <a:pt x="211289" y="422211"/>
                  </a:lnTo>
                  <a:lnTo>
                    <a:pt x="234759" y="422211"/>
                  </a:lnTo>
                  <a:lnTo>
                    <a:pt x="258229" y="422211"/>
                  </a:lnTo>
                  <a:lnTo>
                    <a:pt x="258229" y="398729"/>
                  </a:lnTo>
                  <a:lnTo>
                    <a:pt x="234759" y="398729"/>
                  </a:lnTo>
                  <a:lnTo>
                    <a:pt x="234759" y="375259"/>
                  </a:lnTo>
                  <a:lnTo>
                    <a:pt x="258229" y="375259"/>
                  </a:lnTo>
                  <a:lnTo>
                    <a:pt x="258229" y="398729"/>
                  </a:lnTo>
                  <a:lnTo>
                    <a:pt x="281711" y="398729"/>
                  </a:lnTo>
                  <a:lnTo>
                    <a:pt x="281711" y="422211"/>
                  </a:lnTo>
                  <a:lnTo>
                    <a:pt x="305181" y="422211"/>
                  </a:lnTo>
                  <a:lnTo>
                    <a:pt x="305181" y="375259"/>
                  </a:lnTo>
                  <a:lnTo>
                    <a:pt x="328663" y="375259"/>
                  </a:lnTo>
                  <a:lnTo>
                    <a:pt x="328663" y="422211"/>
                  </a:lnTo>
                  <a:lnTo>
                    <a:pt x="352145" y="422211"/>
                  </a:lnTo>
                  <a:lnTo>
                    <a:pt x="352145" y="351777"/>
                  </a:lnTo>
                  <a:lnTo>
                    <a:pt x="375615" y="351777"/>
                  </a:lnTo>
                  <a:lnTo>
                    <a:pt x="375615" y="445681"/>
                  </a:lnTo>
                  <a:lnTo>
                    <a:pt x="399097" y="445681"/>
                  </a:lnTo>
                  <a:lnTo>
                    <a:pt x="422567" y="445681"/>
                  </a:lnTo>
                  <a:lnTo>
                    <a:pt x="422567" y="422211"/>
                  </a:lnTo>
                  <a:lnTo>
                    <a:pt x="399097" y="422211"/>
                  </a:lnTo>
                  <a:lnTo>
                    <a:pt x="399097" y="351777"/>
                  </a:lnTo>
                  <a:lnTo>
                    <a:pt x="422567" y="351777"/>
                  </a:lnTo>
                  <a:lnTo>
                    <a:pt x="422567" y="328307"/>
                  </a:lnTo>
                  <a:lnTo>
                    <a:pt x="446036" y="328307"/>
                  </a:lnTo>
                  <a:lnTo>
                    <a:pt x="446036" y="304825"/>
                  </a:lnTo>
                  <a:close/>
                </a:path>
                <a:path w="939165" h="445769">
                  <a:moveTo>
                    <a:pt x="446049" y="351790"/>
                  </a:moveTo>
                  <a:lnTo>
                    <a:pt x="422579" y="351790"/>
                  </a:lnTo>
                  <a:lnTo>
                    <a:pt x="422579" y="398741"/>
                  </a:lnTo>
                  <a:lnTo>
                    <a:pt x="446049" y="398741"/>
                  </a:lnTo>
                  <a:lnTo>
                    <a:pt x="446049" y="351790"/>
                  </a:lnTo>
                  <a:close/>
                </a:path>
                <a:path w="939165" h="445769">
                  <a:moveTo>
                    <a:pt x="493001" y="328307"/>
                  </a:moveTo>
                  <a:lnTo>
                    <a:pt x="469531" y="328307"/>
                  </a:lnTo>
                  <a:lnTo>
                    <a:pt x="446049" y="328307"/>
                  </a:lnTo>
                  <a:lnTo>
                    <a:pt x="446049" y="351777"/>
                  </a:lnTo>
                  <a:lnTo>
                    <a:pt x="469531" y="351777"/>
                  </a:lnTo>
                  <a:lnTo>
                    <a:pt x="469531" y="375259"/>
                  </a:lnTo>
                  <a:lnTo>
                    <a:pt x="493001" y="375259"/>
                  </a:lnTo>
                  <a:lnTo>
                    <a:pt x="493001" y="328307"/>
                  </a:lnTo>
                  <a:close/>
                </a:path>
                <a:path w="939165" h="445769">
                  <a:moveTo>
                    <a:pt x="563422" y="351790"/>
                  </a:moveTo>
                  <a:lnTo>
                    <a:pt x="539953" y="351790"/>
                  </a:lnTo>
                  <a:lnTo>
                    <a:pt x="539953" y="398741"/>
                  </a:lnTo>
                  <a:lnTo>
                    <a:pt x="563422" y="398741"/>
                  </a:lnTo>
                  <a:lnTo>
                    <a:pt x="563422" y="351790"/>
                  </a:lnTo>
                  <a:close/>
                </a:path>
                <a:path w="939165" h="445769">
                  <a:moveTo>
                    <a:pt x="586905" y="257886"/>
                  </a:moveTo>
                  <a:lnTo>
                    <a:pt x="563422" y="257886"/>
                  </a:lnTo>
                  <a:lnTo>
                    <a:pt x="563422" y="304838"/>
                  </a:lnTo>
                  <a:lnTo>
                    <a:pt x="586905" y="304838"/>
                  </a:lnTo>
                  <a:lnTo>
                    <a:pt x="586905" y="257886"/>
                  </a:lnTo>
                  <a:close/>
                </a:path>
                <a:path w="939165" h="445769">
                  <a:moveTo>
                    <a:pt x="774700" y="257886"/>
                  </a:moveTo>
                  <a:lnTo>
                    <a:pt x="751230" y="257886"/>
                  </a:lnTo>
                  <a:lnTo>
                    <a:pt x="751230" y="304838"/>
                  </a:lnTo>
                  <a:lnTo>
                    <a:pt x="727760" y="304838"/>
                  </a:lnTo>
                  <a:lnTo>
                    <a:pt x="727760" y="328320"/>
                  </a:lnTo>
                  <a:lnTo>
                    <a:pt x="704291" y="328320"/>
                  </a:lnTo>
                  <a:lnTo>
                    <a:pt x="704291" y="351790"/>
                  </a:lnTo>
                  <a:lnTo>
                    <a:pt x="680808" y="351790"/>
                  </a:lnTo>
                  <a:lnTo>
                    <a:pt x="680808" y="375272"/>
                  </a:lnTo>
                  <a:lnTo>
                    <a:pt x="704291" y="375272"/>
                  </a:lnTo>
                  <a:lnTo>
                    <a:pt x="727760" y="375272"/>
                  </a:lnTo>
                  <a:lnTo>
                    <a:pt x="727760" y="351790"/>
                  </a:lnTo>
                  <a:lnTo>
                    <a:pt x="751243" y="351790"/>
                  </a:lnTo>
                  <a:lnTo>
                    <a:pt x="751243" y="304838"/>
                  </a:lnTo>
                  <a:lnTo>
                    <a:pt x="774700" y="304838"/>
                  </a:lnTo>
                  <a:lnTo>
                    <a:pt x="774700" y="257886"/>
                  </a:lnTo>
                  <a:close/>
                </a:path>
                <a:path w="939165" h="445769">
                  <a:moveTo>
                    <a:pt x="892098" y="187960"/>
                  </a:moveTo>
                  <a:lnTo>
                    <a:pt x="868616" y="187960"/>
                  </a:lnTo>
                  <a:lnTo>
                    <a:pt x="868616" y="165100"/>
                  </a:lnTo>
                  <a:lnTo>
                    <a:pt x="845146" y="165100"/>
                  </a:lnTo>
                  <a:lnTo>
                    <a:pt x="821664" y="165100"/>
                  </a:lnTo>
                  <a:lnTo>
                    <a:pt x="821664" y="140970"/>
                  </a:lnTo>
                  <a:lnTo>
                    <a:pt x="798195" y="140970"/>
                  </a:lnTo>
                  <a:lnTo>
                    <a:pt x="798195" y="165100"/>
                  </a:lnTo>
                  <a:lnTo>
                    <a:pt x="774712" y="165100"/>
                  </a:lnTo>
                  <a:lnTo>
                    <a:pt x="774712" y="93980"/>
                  </a:lnTo>
                  <a:lnTo>
                    <a:pt x="751243" y="93980"/>
                  </a:lnTo>
                  <a:lnTo>
                    <a:pt x="751243" y="0"/>
                  </a:lnTo>
                  <a:lnTo>
                    <a:pt x="727760" y="0"/>
                  </a:lnTo>
                  <a:lnTo>
                    <a:pt x="727760" y="24130"/>
                  </a:lnTo>
                  <a:lnTo>
                    <a:pt x="704278" y="24130"/>
                  </a:lnTo>
                  <a:lnTo>
                    <a:pt x="680808" y="24130"/>
                  </a:lnTo>
                  <a:lnTo>
                    <a:pt x="680808" y="46990"/>
                  </a:lnTo>
                  <a:lnTo>
                    <a:pt x="704278" y="46990"/>
                  </a:lnTo>
                  <a:lnTo>
                    <a:pt x="727760" y="46990"/>
                  </a:lnTo>
                  <a:lnTo>
                    <a:pt x="727760" y="71120"/>
                  </a:lnTo>
                  <a:lnTo>
                    <a:pt x="704278" y="71120"/>
                  </a:lnTo>
                  <a:lnTo>
                    <a:pt x="704278" y="93980"/>
                  </a:lnTo>
                  <a:lnTo>
                    <a:pt x="727760" y="93980"/>
                  </a:lnTo>
                  <a:lnTo>
                    <a:pt x="727760" y="118110"/>
                  </a:lnTo>
                  <a:lnTo>
                    <a:pt x="751243" y="118110"/>
                  </a:lnTo>
                  <a:lnTo>
                    <a:pt x="751243" y="165100"/>
                  </a:lnTo>
                  <a:lnTo>
                    <a:pt x="727760" y="165100"/>
                  </a:lnTo>
                  <a:lnTo>
                    <a:pt x="727760" y="140970"/>
                  </a:lnTo>
                  <a:lnTo>
                    <a:pt x="704278" y="140970"/>
                  </a:lnTo>
                  <a:lnTo>
                    <a:pt x="704278" y="212090"/>
                  </a:lnTo>
                  <a:lnTo>
                    <a:pt x="680808" y="212090"/>
                  </a:lnTo>
                  <a:lnTo>
                    <a:pt x="657339" y="212090"/>
                  </a:lnTo>
                  <a:lnTo>
                    <a:pt x="633857" y="212090"/>
                  </a:lnTo>
                  <a:lnTo>
                    <a:pt x="633857" y="187960"/>
                  </a:lnTo>
                  <a:lnTo>
                    <a:pt x="657339" y="187960"/>
                  </a:lnTo>
                  <a:lnTo>
                    <a:pt x="680808" y="187960"/>
                  </a:lnTo>
                  <a:lnTo>
                    <a:pt x="680808" y="140970"/>
                  </a:lnTo>
                  <a:lnTo>
                    <a:pt x="657339" y="140970"/>
                  </a:lnTo>
                  <a:lnTo>
                    <a:pt x="657339" y="165100"/>
                  </a:lnTo>
                  <a:lnTo>
                    <a:pt x="633857" y="165100"/>
                  </a:lnTo>
                  <a:lnTo>
                    <a:pt x="633857" y="140970"/>
                  </a:lnTo>
                  <a:lnTo>
                    <a:pt x="610387" y="140970"/>
                  </a:lnTo>
                  <a:lnTo>
                    <a:pt x="610387" y="165100"/>
                  </a:lnTo>
                  <a:lnTo>
                    <a:pt x="586905" y="165100"/>
                  </a:lnTo>
                  <a:lnTo>
                    <a:pt x="563422" y="165100"/>
                  </a:lnTo>
                  <a:lnTo>
                    <a:pt x="563422" y="140970"/>
                  </a:lnTo>
                  <a:lnTo>
                    <a:pt x="539953" y="140970"/>
                  </a:lnTo>
                  <a:lnTo>
                    <a:pt x="539953" y="118110"/>
                  </a:lnTo>
                  <a:lnTo>
                    <a:pt x="516470" y="118110"/>
                  </a:lnTo>
                  <a:lnTo>
                    <a:pt x="516470" y="140970"/>
                  </a:lnTo>
                  <a:lnTo>
                    <a:pt x="493001" y="140970"/>
                  </a:lnTo>
                  <a:lnTo>
                    <a:pt x="469531" y="140970"/>
                  </a:lnTo>
                  <a:lnTo>
                    <a:pt x="469531" y="165100"/>
                  </a:lnTo>
                  <a:lnTo>
                    <a:pt x="446049" y="165100"/>
                  </a:lnTo>
                  <a:lnTo>
                    <a:pt x="446049" y="187960"/>
                  </a:lnTo>
                  <a:lnTo>
                    <a:pt x="469531" y="187960"/>
                  </a:lnTo>
                  <a:lnTo>
                    <a:pt x="469531" y="234950"/>
                  </a:lnTo>
                  <a:lnTo>
                    <a:pt x="493001" y="234950"/>
                  </a:lnTo>
                  <a:lnTo>
                    <a:pt x="493001" y="281940"/>
                  </a:lnTo>
                  <a:lnTo>
                    <a:pt x="469531" y="281940"/>
                  </a:lnTo>
                  <a:lnTo>
                    <a:pt x="469531" y="259080"/>
                  </a:lnTo>
                  <a:lnTo>
                    <a:pt x="446049" y="259080"/>
                  </a:lnTo>
                  <a:lnTo>
                    <a:pt x="446049" y="306070"/>
                  </a:lnTo>
                  <a:lnTo>
                    <a:pt x="469531" y="306070"/>
                  </a:lnTo>
                  <a:lnTo>
                    <a:pt x="493001" y="306070"/>
                  </a:lnTo>
                  <a:lnTo>
                    <a:pt x="516470" y="306070"/>
                  </a:lnTo>
                  <a:lnTo>
                    <a:pt x="516470" y="351790"/>
                  </a:lnTo>
                  <a:lnTo>
                    <a:pt x="539953" y="351790"/>
                  </a:lnTo>
                  <a:lnTo>
                    <a:pt x="539953" y="328930"/>
                  </a:lnTo>
                  <a:lnTo>
                    <a:pt x="563422" y="328930"/>
                  </a:lnTo>
                  <a:lnTo>
                    <a:pt x="563422" y="306070"/>
                  </a:lnTo>
                  <a:lnTo>
                    <a:pt x="539953" y="306070"/>
                  </a:lnTo>
                  <a:lnTo>
                    <a:pt x="539953" y="234950"/>
                  </a:lnTo>
                  <a:lnTo>
                    <a:pt x="516470" y="234950"/>
                  </a:lnTo>
                  <a:lnTo>
                    <a:pt x="516470" y="212090"/>
                  </a:lnTo>
                  <a:lnTo>
                    <a:pt x="539953" y="212090"/>
                  </a:lnTo>
                  <a:lnTo>
                    <a:pt x="539953" y="187960"/>
                  </a:lnTo>
                  <a:lnTo>
                    <a:pt x="516470" y="187960"/>
                  </a:lnTo>
                  <a:lnTo>
                    <a:pt x="493001" y="187960"/>
                  </a:lnTo>
                  <a:lnTo>
                    <a:pt x="493001" y="165100"/>
                  </a:lnTo>
                  <a:lnTo>
                    <a:pt x="516470" y="165100"/>
                  </a:lnTo>
                  <a:lnTo>
                    <a:pt x="539953" y="165100"/>
                  </a:lnTo>
                  <a:lnTo>
                    <a:pt x="539953" y="187960"/>
                  </a:lnTo>
                  <a:lnTo>
                    <a:pt x="563422" y="187960"/>
                  </a:lnTo>
                  <a:lnTo>
                    <a:pt x="563422" y="212090"/>
                  </a:lnTo>
                  <a:lnTo>
                    <a:pt x="539953" y="212090"/>
                  </a:lnTo>
                  <a:lnTo>
                    <a:pt x="539953" y="234950"/>
                  </a:lnTo>
                  <a:lnTo>
                    <a:pt x="563422" y="234950"/>
                  </a:lnTo>
                  <a:lnTo>
                    <a:pt x="586905" y="234950"/>
                  </a:lnTo>
                  <a:lnTo>
                    <a:pt x="586905" y="187960"/>
                  </a:lnTo>
                  <a:lnTo>
                    <a:pt x="610387" y="187960"/>
                  </a:lnTo>
                  <a:lnTo>
                    <a:pt x="610387" y="234950"/>
                  </a:lnTo>
                  <a:lnTo>
                    <a:pt x="633857" y="234950"/>
                  </a:lnTo>
                  <a:lnTo>
                    <a:pt x="657339" y="234950"/>
                  </a:lnTo>
                  <a:lnTo>
                    <a:pt x="680808" y="234950"/>
                  </a:lnTo>
                  <a:lnTo>
                    <a:pt x="704278" y="234950"/>
                  </a:lnTo>
                  <a:lnTo>
                    <a:pt x="704278" y="259080"/>
                  </a:lnTo>
                  <a:lnTo>
                    <a:pt x="680808" y="259080"/>
                  </a:lnTo>
                  <a:lnTo>
                    <a:pt x="680808" y="281940"/>
                  </a:lnTo>
                  <a:lnTo>
                    <a:pt x="704278" y="281940"/>
                  </a:lnTo>
                  <a:lnTo>
                    <a:pt x="727760" y="281940"/>
                  </a:lnTo>
                  <a:lnTo>
                    <a:pt x="727760" y="234950"/>
                  </a:lnTo>
                  <a:lnTo>
                    <a:pt x="751243" y="234950"/>
                  </a:lnTo>
                  <a:lnTo>
                    <a:pt x="751243" y="212090"/>
                  </a:lnTo>
                  <a:lnTo>
                    <a:pt x="727760" y="212090"/>
                  </a:lnTo>
                  <a:lnTo>
                    <a:pt x="727760" y="187960"/>
                  </a:lnTo>
                  <a:lnTo>
                    <a:pt x="751243" y="187960"/>
                  </a:lnTo>
                  <a:lnTo>
                    <a:pt x="774712" y="187960"/>
                  </a:lnTo>
                  <a:lnTo>
                    <a:pt x="774712" y="212090"/>
                  </a:lnTo>
                  <a:lnTo>
                    <a:pt x="798195" y="212090"/>
                  </a:lnTo>
                  <a:lnTo>
                    <a:pt x="821664" y="212090"/>
                  </a:lnTo>
                  <a:lnTo>
                    <a:pt x="821664" y="234950"/>
                  </a:lnTo>
                  <a:lnTo>
                    <a:pt x="845146" y="234950"/>
                  </a:lnTo>
                  <a:lnTo>
                    <a:pt x="868616" y="234950"/>
                  </a:lnTo>
                  <a:lnTo>
                    <a:pt x="868616" y="212090"/>
                  </a:lnTo>
                  <a:lnTo>
                    <a:pt x="892098" y="212090"/>
                  </a:lnTo>
                  <a:lnTo>
                    <a:pt x="892098" y="187960"/>
                  </a:lnTo>
                  <a:close/>
                </a:path>
                <a:path w="939165" h="445769">
                  <a:moveTo>
                    <a:pt x="915568" y="304838"/>
                  </a:moveTo>
                  <a:lnTo>
                    <a:pt x="892098" y="304838"/>
                  </a:lnTo>
                  <a:lnTo>
                    <a:pt x="892098" y="328307"/>
                  </a:lnTo>
                  <a:lnTo>
                    <a:pt x="915568" y="328307"/>
                  </a:lnTo>
                  <a:lnTo>
                    <a:pt x="915568" y="304838"/>
                  </a:lnTo>
                  <a:close/>
                </a:path>
                <a:path w="939165" h="445769">
                  <a:moveTo>
                    <a:pt x="939050" y="328320"/>
                  </a:moveTo>
                  <a:lnTo>
                    <a:pt x="915568" y="328320"/>
                  </a:lnTo>
                  <a:lnTo>
                    <a:pt x="915568" y="351790"/>
                  </a:lnTo>
                  <a:lnTo>
                    <a:pt x="892098" y="351790"/>
                  </a:lnTo>
                  <a:lnTo>
                    <a:pt x="892098" y="375272"/>
                  </a:lnTo>
                  <a:lnTo>
                    <a:pt x="915568" y="375272"/>
                  </a:lnTo>
                  <a:lnTo>
                    <a:pt x="939050" y="375272"/>
                  </a:lnTo>
                  <a:lnTo>
                    <a:pt x="939050" y="3283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03486" y="1614659"/>
              <a:ext cx="962660" cy="422909"/>
            </a:xfrm>
            <a:custGeom>
              <a:avLst/>
              <a:gdLst/>
              <a:ahLst/>
              <a:cxnLst/>
              <a:rect l="l" t="t" r="r" b="b"/>
              <a:pathLst>
                <a:path w="962659" h="422910">
                  <a:moveTo>
                    <a:pt x="211289" y="281711"/>
                  </a:moveTo>
                  <a:lnTo>
                    <a:pt x="187807" y="281711"/>
                  </a:lnTo>
                  <a:lnTo>
                    <a:pt x="187807" y="305181"/>
                  </a:lnTo>
                  <a:lnTo>
                    <a:pt x="164338" y="305181"/>
                  </a:lnTo>
                  <a:lnTo>
                    <a:pt x="164338" y="281724"/>
                  </a:lnTo>
                  <a:lnTo>
                    <a:pt x="140855" y="281724"/>
                  </a:lnTo>
                  <a:lnTo>
                    <a:pt x="140855" y="258241"/>
                  </a:lnTo>
                  <a:lnTo>
                    <a:pt x="117373" y="258241"/>
                  </a:lnTo>
                  <a:lnTo>
                    <a:pt x="117373" y="281724"/>
                  </a:lnTo>
                  <a:lnTo>
                    <a:pt x="93903" y="281724"/>
                  </a:lnTo>
                  <a:lnTo>
                    <a:pt x="70421" y="281724"/>
                  </a:lnTo>
                  <a:lnTo>
                    <a:pt x="70421" y="258241"/>
                  </a:lnTo>
                  <a:lnTo>
                    <a:pt x="46951" y="258241"/>
                  </a:lnTo>
                  <a:lnTo>
                    <a:pt x="46951" y="281724"/>
                  </a:lnTo>
                  <a:lnTo>
                    <a:pt x="23482" y="281724"/>
                  </a:lnTo>
                  <a:lnTo>
                    <a:pt x="23482" y="258241"/>
                  </a:lnTo>
                  <a:lnTo>
                    <a:pt x="0" y="258241"/>
                  </a:lnTo>
                  <a:lnTo>
                    <a:pt x="0" y="352145"/>
                  </a:lnTo>
                  <a:lnTo>
                    <a:pt x="23482" y="352145"/>
                  </a:lnTo>
                  <a:lnTo>
                    <a:pt x="23482" y="305193"/>
                  </a:lnTo>
                  <a:lnTo>
                    <a:pt x="46951" y="305193"/>
                  </a:lnTo>
                  <a:lnTo>
                    <a:pt x="70421" y="305193"/>
                  </a:lnTo>
                  <a:lnTo>
                    <a:pt x="70421" y="352145"/>
                  </a:lnTo>
                  <a:lnTo>
                    <a:pt x="93903" y="352145"/>
                  </a:lnTo>
                  <a:lnTo>
                    <a:pt x="117373" y="352145"/>
                  </a:lnTo>
                  <a:lnTo>
                    <a:pt x="117373" y="328663"/>
                  </a:lnTo>
                  <a:lnTo>
                    <a:pt x="93903" y="328663"/>
                  </a:lnTo>
                  <a:lnTo>
                    <a:pt x="93903" y="305193"/>
                  </a:lnTo>
                  <a:lnTo>
                    <a:pt x="117373" y="305193"/>
                  </a:lnTo>
                  <a:lnTo>
                    <a:pt x="117373" y="328663"/>
                  </a:lnTo>
                  <a:lnTo>
                    <a:pt x="140855" y="328663"/>
                  </a:lnTo>
                  <a:lnTo>
                    <a:pt x="140855" y="305193"/>
                  </a:lnTo>
                  <a:lnTo>
                    <a:pt x="164338" y="305193"/>
                  </a:lnTo>
                  <a:lnTo>
                    <a:pt x="164338" y="328663"/>
                  </a:lnTo>
                  <a:lnTo>
                    <a:pt x="140855" y="328663"/>
                  </a:lnTo>
                  <a:lnTo>
                    <a:pt x="140855" y="352145"/>
                  </a:lnTo>
                  <a:lnTo>
                    <a:pt x="164338" y="352145"/>
                  </a:lnTo>
                  <a:lnTo>
                    <a:pt x="187807" y="352145"/>
                  </a:lnTo>
                  <a:lnTo>
                    <a:pt x="187807" y="328663"/>
                  </a:lnTo>
                  <a:lnTo>
                    <a:pt x="211289" y="328663"/>
                  </a:lnTo>
                  <a:lnTo>
                    <a:pt x="211289" y="281711"/>
                  </a:lnTo>
                  <a:close/>
                </a:path>
                <a:path w="962659" h="422910">
                  <a:moveTo>
                    <a:pt x="234759" y="234759"/>
                  </a:moveTo>
                  <a:lnTo>
                    <a:pt x="211289" y="234759"/>
                  </a:lnTo>
                  <a:lnTo>
                    <a:pt x="211289" y="211277"/>
                  </a:lnTo>
                  <a:lnTo>
                    <a:pt x="187807" y="211277"/>
                  </a:lnTo>
                  <a:lnTo>
                    <a:pt x="187807" y="187807"/>
                  </a:lnTo>
                  <a:lnTo>
                    <a:pt x="164338" y="187807"/>
                  </a:lnTo>
                  <a:lnTo>
                    <a:pt x="140855" y="187807"/>
                  </a:lnTo>
                  <a:lnTo>
                    <a:pt x="140855" y="164325"/>
                  </a:lnTo>
                  <a:lnTo>
                    <a:pt x="117386" y="164325"/>
                  </a:lnTo>
                  <a:lnTo>
                    <a:pt x="117386" y="140855"/>
                  </a:lnTo>
                  <a:lnTo>
                    <a:pt x="93903" y="140855"/>
                  </a:lnTo>
                  <a:lnTo>
                    <a:pt x="93903" y="164325"/>
                  </a:lnTo>
                  <a:lnTo>
                    <a:pt x="70434" y="164325"/>
                  </a:lnTo>
                  <a:lnTo>
                    <a:pt x="70434" y="187807"/>
                  </a:lnTo>
                  <a:lnTo>
                    <a:pt x="46951" y="187807"/>
                  </a:lnTo>
                  <a:lnTo>
                    <a:pt x="23482" y="187807"/>
                  </a:lnTo>
                  <a:lnTo>
                    <a:pt x="0" y="187807"/>
                  </a:lnTo>
                  <a:lnTo>
                    <a:pt x="0" y="234759"/>
                  </a:lnTo>
                  <a:lnTo>
                    <a:pt x="23482" y="234759"/>
                  </a:lnTo>
                  <a:lnTo>
                    <a:pt x="23482" y="258229"/>
                  </a:lnTo>
                  <a:lnTo>
                    <a:pt x="46951" y="258229"/>
                  </a:lnTo>
                  <a:lnTo>
                    <a:pt x="46951" y="234759"/>
                  </a:lnTo>
                  <a:lnTo>
                    <a:pt x="70434" y="234759"/>
                  </a:lnTo>
                  <a:lnTo>
                    <a:pt x="70434" y="211277"/>
                  </a:lnTo>
                  <a:lnTo>
                    <a:pt x="93903" y="211277"/>
                  </a:lnTo>
                  <a:lnTo>
                    <a:pt x="93903" y="258229"/>
                  </a:lnTo>
                  <a:lnTo>
                    <a:pt x="117386" y="258229"/>
                  </a:lnTo>
                  <a:lnTo>
                    <a:pt x="117386" y="234759"/>
                  </a:lnTo>
                  <a:lnTo>
                    <a:pt x="140855" y="234759"/>
                  </a:lnTo>
                  <a:lnTo>
                    <a:pt x="140855" y="211277"/>
                  </a:lnTo>
                  <a:lnTo>
                    <a:pt x="164338" y="211277"/>
                  </a:lnTo>
                  <a:lnTo>
                    <a:pt x="164338" y="234759"/>
                  </a:lnTo>
                  <a:lnTo>
                    <a:pt x="140855" y="234759"/>
                  </a:lnTo>
                  <a:lnTo>
                    <a:pt x="140855" y="258229"/>
                  </a:lnTo>
                  <a:lnTo>
                    <a:pt x="164338" y="258229"/>
                  </a:lnTo>
                  <a:lnTo>
                    <a:pt x="164338" y="281711"/>
                  </a:lnTo>
                  <a:lnTo>
                    <a:pt x="187807" y="281711"/>
                  </a:lnTo>
                  <a:lnTo>
                    <a:pt x="187807" y="258229"/>
                  </a:lnTo>
                  <a:lnTo>
                    <a:pt x="211289" y="258229"/>
                  </a:lnTo>
                  <a:lnTo>
                    <a:pt x="211289" y="281711"/>
                  </a:lnTo>
                  <a:lnTo>
                    <a:pt x="234759" y="281711"/>
                  </a:lnTo>
                  <a:lnTo>
                    <a:pt x="234759" y="234759"/>
                  </a:lnTo>
                  <a:close/>
                </a:path>
                <a:path w="962659" h="422910">
                  <a:moveTo>
                    <a:pt x="399084" y="0"/>
                  </a:moveTo>
                  <a:lnTo>
                    <a:pt x="375615" y="0"/>
                  </a:lnTo>
                  <a:lnTo>
                    <a:pt x="375615" y="23469"/>
                  </a:lnTo>
                  <a:lnTo>
                    <a:pt x="352132" y="23469"/>
                  </a:lnTo>
                  <a:lnTo>
                    <a:pt x="328650" y="23469"/>
                  </a:lnTo>
                  <a:lnTo>
                    <a:pt x="328650" y="93903"/>
                  </a:lnTo>
                  <a:lnTo>
                    <a:pt x="352132" y="93903"/>
                  </a:lnTo>
                  <a:lnTo>
                    <a:pt x="352132" y="117373"/>
                  </a:lnTo>
                  <a:lnTo>
                    <a:pt x="375615" y="117373"/>
                  </a:lnTo>
                  <a:lnTo>
                    <a:pt x="375615" y="46951"/>
                  </a:lnTo>
                  <a:lnTo>
                    <a:pt x="399084" y="46951"/>
                  </a:lnTo>
                  <a:lnTo>
                    <a:pt x="399084" y="0"/>
                  </a:lnTo>
                  <a:close/>
                </a:path>
                <a:path w="962659" h="422910">
                  <a:moveTo>
                    <a:pt x="680808" y="258241"/>
                  </a:moveTo>
                  <a:lnTo>
                    <a:pt x="657339" y="258241"/>
                  </a:lnTo>
                  <a:lnTo>
                    <a:pt x="657339" y="305193"/>
                  </a:lnTo>
                  <a:lnTo>
                    <a:pt x="633857" y="305193"/>
                  </a:lnTo>
                  <a:lnTo>
                    <a:pt x="633857" y="328676"/>
                  </a:lnTo>
                  <a:lnTo>
                    <a:pt x="657339" y="328676"/>
                  </a:lnTo>
                  <a:lnTo>
                    <a:pt x="680808" y="328676"/>
                  </a:lnTo>
                  <a:lnTo>
                    <a:pt x="680808" y="258241"/>
                  </a:lnTo>
                  <a:close/>
                </a:path>
                <a:path w="962659" h="422910">
                  <a:moveTo>
                    <a:pt x="680808" y="93903"/>
                  </a:moveTo>
                  <a:lnTo>
                    <a:pt x="657326" y="93903"/>
                  </a:lnTo>
                  <a:lnTo>
                    <a:pt x="657326" y="70421"/>
                  </a:lnTo>
                  <a:lnTo>
                    <a:pt x="633857" y="70421"/>
                  </a:lnTo>
                  <a:lnTo>
                    <a:pt x="633857" y="117373"/>
                  </a:lnTo>
                  <a:lnTo>
                    <a:pt x="610374" y="117373"/>
                  </a:lnTo>
                  <a:lnTo>
                    <a:pt x="610374" y="211277"/>
                  </a:lnTo>
                  <a:lnTo>
                    <a:pt x="586892" y="211277"/>
                  </a:lnTo>
                  <a:lnTo>
                    <a:pt x="586892" y="234759"/>
                  </a:lnTo>
                  <a:lnTo>
                    <a:pt x="563422" y="234759"/>
                  </a:lnTo>
                  <a:lnTo>
                    <a:pt x="563422" y="211289"/>
                  </a:lnTo>
                  <a:lnTo>
                    <a:pt x="539940" y="211289"/>
                  </a:lnTo>
                  <a:lnTo>
                    <a:pt x="539940" y="187820"/>
                  </a:lnTo>
                  <a:lnTo>
                    <a:pt x="516470" y="187820"/>
                  </a:lnTo>
                  <a:lnTo>
                    <a:pt x="516470" y="211289"/>
                  </a:lnTo>
                  <a:lnTo>
                    <a:pt x="493001" y="211289"/>
                  </a:lnTo>
                  <a:lnTo>
                    <a:pt x="469519" y="211289"/>
                  </a:lnTo>
                  <a:lnTo>
                    <a:pt x="469519" y="258229"/>
                  </a:lnTo>
                  <a:lnTo>
                    <a:pt x="446049" y="258229"/>
                  </a:lnTo>
                  <a:lnTo>
                    <a:pt x="446049" y="305181"/>
                  </a:lnTo>
                  <a:lnTo>
                    <a:pt x="422567" y="305181"/>
                  </a:lnTo>
                  <a:lnTo>
                    <a:pt x="422567" y="281711"/>
                  </a:lnTo>
                  <a:lnTo>
                    <a:pt x="399097" y="281711"/>
                  </a:lnTo>
                  <a:lnTo>
                    <a:pt x="375615" y="281711"/>
                  </a:lnTo>
                  <a:lnTo>
                    <a:pt x="375615" y="258241"/>
                  </a:lnTo>
                  <a:lnTo>
                    <a:pt x="352132" y="258241"/>
                  </a:lnTo>
                  <a:lnTo>
                    <a:pt x="328650" y="258241"/>
                  </a:lnTo>
                  <a:lnTo>
                    <a:pt x="305181" y="258241"/>
                  </a:lnTo>
                  <a:lnTo>
                    <a:pt x="281698" y="258241"/>
                  </a:lnTo>
                  <a:lnTo>
                    <a:pt x="258229" y="258241"/>
                  </a:lnTo>
                  <a:lnTo>
                    <a:pt x="258229" y="305193"/>
                  </a:lnTo>
                  <a:lnTo>
                    <a:pt x="281698" y="305193"/>
                  </a:lnTo>
                  <a:lnTo>
                    <a:pt x="281698" y="281724"/>
                  </a:lnTo>
                  <a:lnTo>
                    <a:pt x="305181" y="281724"/>
                  </a:lnTo>
                  <a:lnTo>
                    <a:pt x="328650" y="281724"/>
                  </a:lnTo>
                  <a:lnTo>
                    <a:pt x="328650" y="305193"/>
                  </a:lnTo>
                  <a:lnTo>
                    <a:pt x="352132" y="305193"/>
                  </a:lnTo>
                  <a:lnTo>
                    <a:pt x="352132" y="281724"/>
                  </a:lnTo>
                  <a:lnTo>
                    <a:pt x="375615" y="281724"/>
                  </a:lnTo>
                  <a:lnTo>
                    <a:pt x="375615" y="305181"/>
                  </a:lnTo>
                  <a:lnTo>
                    <a:pt x="399097" y="305181"/>
                  </a:lnTo>
                  <a:lnTo>
                    <a:pt x="399097" y="328663"/>
                  </a:lnTo>
                  <a:lnTo>
                    <a:pt x="422567" y="328663"/>
                  </a:lnTo>
                  <a:lnTo>
                    <a:pt x="446049" y="328663"/>
                  </a:lnTo>
                  <a:lnTo>
                    <a:pt x="469519" y="328663"/>
                  </a:lnTo>
                  <a:lnTo>
                    <a:pt x="469519" y="305181"/>
                  </a:lnTo>
                  <a:lnTo>
                    <a:pt x="492988" y="305181"/>
                  </a:lnTo>
                  <a:lnTo>
                    <a:pt x="516470" y="305181"/>
                  </a:lnTo>
                  <a:lnTo>
                    <a:pt x="516470" y="281711"/>
                  </a:lnTo>
                  <a:lnTo>
                    <a:pt x="492988" y="281711"/>
                  </a:lnTo>
                  <a:lnTo>
                    <a:pt x="469519" y="281711"/>
                  </a:lnTo>
                  <a:lnTo>
                    <a:pt x="469519" y="258241"/>
                  </a:lnTo>
                  <a:lnTo>
                    <a:pt x="493001" y="258241"/>
                  </a:lnTo>
                  <a:lnTo>
                    <a:pt x="493001" y="234772"/>
                  </a:lnTo>
                  <a:lnTo>
                    <a:pt x="516470" y="234772"/>
                  </a:lnTo>
                  <a:lnTo>
                    <a:pt x="516470" y="258241"/>
                  </a:lnTo>
                  <a:lnTo>
                    <a:pt x="539940" y="258241"/>
                  </a:lnTo>
                  <a:lnTo>
                    <a:pt x="539940" y="234772"/>
                  </a:lnTo>
                  <a:lnTo>
                    <a:pt x="563422" y="234772"/>
                  </a:lnTo>
                  <a:lnTo>
                    <a:pt x="563422" y="258229"/>
                  </a:lnTo>
                  <a:lnTo>
                    <a:pt x="586892" y="258229"/>
                  </a:lnTo>
                  <a:lnTo>
                    <a:pt x="610374" y="258229"/>
                  </a:lnTo>
                  <a:lnTo>
                    <a:pt x="610374" y="281711"/>
                  </a:lnTo>
                  <a:lnTo>
                    <a:pt x="633857" y="281711"/>
                  </a:lnTo>
                  <a:lnTo>
                    <a:pt x="633857" y="211277"/>
                  </a:lnTo>
                  <a:lnTo>
                    <a:pt x="657326" y="211277"/>
                  </a:lnTo>
                  <a:lnTo>
                    <a:pt x="657326" y="187807"/>
                  </a:lnTo>
                  <a:lnTo>
                    <a:pt x="680808" y="187807"/>
                  </a:lnTo>
                  <a:lnTo>
                    <a:pt x="680808" y="140855"/>
                  </a:lnTo>
                  <a:lnTo>
                    <a:pt x="657326" y="140855"/>
                  </a:lnTo>
                  <a:lnTo>
                    <a:pt x="657326" y="117373"/>
                  </a:lnTo>
                  <a:lnTo>
                    <a:pt x="680808" y="117373"/>
                  </a:lnTo>
                  <a:lnTo>
                    <a:pt x="680808" y="93903"/>
                  </a:lnTo>
                  <a:close/>
                </a:path>
                <a:path w="962659" h="422910">
                  <a:moveTo>
                    <a:pt x="821664" y="305193"/>
                  </a:moveTo>
                  <a:lnTo>
                    <a:pt x="798182" y="305193"/>
                  </a:lnTo>
                  <a:lnTo>
                    <a:pt x="798182" y="328676"/>
                  </a:lnTo>
                  <a:lnTo>
                    <a:pt x="821664" y="328676"/>
                  </a:lnTo>
                  <a:lnTo>
                    <a:pt x="821664" y="305193"/>
                  </a:lnTo>
                  <a:close/>
                </a:path>
                <a:path w="962659" h="422910">
                  <a:moveTo>
                    <a:pt x="892086" y="70421"/>
                  </a:moveTo>
                  <a:lnTo>
                    <a:pt x="868616" y="70421"/>
                  </a:lnTo>
                  <a:lnTo>
                    <a:pt x="845134" y="70421"/>
                  </a:lnTo>
                  <a:lnTo>
                    <a:pt x="845134" y="93903"/>
                  </a:lnTo>
                  <a:lnTo>
                    <a:pt x="821664" y="93903"/>
                  </a:lnTo>
                  <a:lnTo>
                    <a:pt x="821664" y="117373"/>
                  </a:lnTo>
                  <a:lnTo>
                    <a:pt x="845134" y="117373"/>
                  </a:lnTo>
                  <a:lnTo>
                    <a:pt x="845134" y="140855"/>
                  </a:lnTo>
                  <a:lnTo>
                    <a:pt x="868616" y="140855"/>
                  </a:lnTo>
                  <a:lnTo>
                    <a:pt x="868616" y="164325"/>
                  </a:lnTo>
                  <a:lnTo>
                    <a:pt x="845134" y="164325"/>
                  </a:lnTo>
                  <a:lnTo>
                    <a:pt x="821664" y="164325"/>
                  </a:lnTo>
                  <a:lnTo>
                    <a:pt x="821664" y="117373"/>
                  </a:lnTo>
                  <a:lnTo>
                    <a:pt x="798182" y="117373"/>
                  </a:lnTo>
                  <a:lnTo>
                    <a:pt x="798182" y="187807"/>
                  </a:lnTo>
                  <a:lnTo>
                    <a:pt x="774712" y="187807"/>
                  </a:lnTo>
                  <a:lnTo>
                    <a:pt x="751230" y="187807"/>
                  </a:lnTo>
                  <a:lnTo>
                    <a:pt x="751230" y="211277"/>
                  </a:lnTo>
                  <a:lnTo>
                    <a:pt x="774712" y="211277"/>
                  </a:lnTo>
                  <a:lnTo>
                    <a:pt x="798182" y="211277"/>
                  </a:lnTo>
                  <a:lnTo>
                    <a:pt x="798182" y="234759"/>
                  </a:lnTo>
                  <a:lnTo>
                    <a:pt x="821664" y="234759"/>
                  </a:lnTo>
                  <a:lnTo>
                    <a:pt x="821664" y="211277"/>
                  </a:lnTo>
                  <a:lnTo>
                    <a:pt x="845134" y="211277"/>
                  </a:lnTo>
                  <a:lnTo>
                    <a:pt x="845134" y="187807"/>
                  </a:lnTo>
                  <a:lnTo>
                    <a:pt x="868616" y="187807"/>
                  </a:lnTo>
                  <a:lnTo>
                    <a:pt x="892086" y="187807"/>
                  </a:lnTo>
                  <a:lnTo>
                    <a:pt x="892086" y="70421"/>
                  </a:lnTo>
                  <a:close/>
                </a:path>
                <a:path w="962659" h="422910">
                  <a:moveTo>
                    <a:pt x="915568" y="328676"/>
                  </a:moveTo>
                  <a:lnTo>
                    <a:pt x="892086" y="328676"/>
                  </a:lnTo>
                  <a:lnTo>
                    <a:pt x="892086" y="305193"/>
                  </a:lnTo>
                  <a:lnTo>
                    <a:pt x="868616" y="305193"/>
                  </a:lnTo>
                  <a:lnTo>
                    <a:pt x="868616" y="422579"/>
                  </a:lnTo>
                  <a:lnTo>
                    <a:pt x="892086" y="422579"/>
                  </a:lnTo>
                  <a:lnTo>
                    <a:pt x="892086" y="375615"/>
                  </a:lnTo>
                  <a:lnTo>
                    <a:pt x="915568" y="375615"/>
                  </a:lnTo>
                  <a:lnTo>
                    <a:pt x="915568" y="328676"/>
                  </a:lnTo>
                  <a:close/>
                </a:path>
                <a:path w="962659" h="422910">
                  <a:moveTo>
                    <a:pt x="939038" y="211277"/>
                  </a:moveTo>
                  <a:lnTo>
                    <a:pt x="915568" y="211277"/>
                  </a:lnTo>
                  <a:lnTo>
                    <a:pt x="892086" y="211277"/>
                  </a:lnTo>
                  <a:lnTo>
                    <a:pt x="868616" y="211277"/>
                  </a:lnTo>
                  <a:lnTo>
                    <a:pt x="845146" y="211277"/>
                  </a:lnTo>
                  <a:lnTo>
                    <a:pt x="845146" y="234759"/>
                  </a:lnTo>
                  <a:lnTo>
                    <a:pt x="868616" y="234759"/>
                  </a:lnTo>
                  <a:lnTo>
                    <a:pt x="868616" y="258229"/>
                  </a:lnTo>
                  <a:lnTo>
                    <a:pt x="845146" y="258229"/>
                  </a:lnTo>
                  <a:lnTo>
                    <a:pt x="845146" y="234759"/>
                  </a:lnTo>
                  <a:lnTo>
                    <a:pt x="821664" y="234759"/>
                  </a:lnTo>
                  <a:lnTo>
                    <a:pt x="821664" y="258229"/>
                  </a:lnTo>
                  <a:lnTo>
                    <a:pt x="798182" y="258229"/>
                  </a:lnTo>
                  <a:lnTo>
                    <a:pt x="774712" y="258229"/>
                  </a:lnTo>
                  <a:lnTo>
                    <a:pt x="751230" y="258229"/>
                  </a:lnTo>
                  <a:lnTo>
                    <a:pt x="751230" y="211277"/>
                  </a:lnTo>
                  <a:lnTo>
                    <a:pt x="727760" y="211277"/>
                  </a:lnTo>
                  <a:lnTo>
                    <a:pt x="704278" y="211277"/>
                  </a:lnTo>
                  <a:lnTo>
                    <a:pt x="704278" y="234759"/>
                  </a:lnTo>
                  <a:lnTo>
                    <a:pt x="680808" y="234759"/>
                  </a:lnTo>
                  <a:lnTo>
                    <a:pt x="680808" y="211289"/>
                  </a:lnTo>
                  <a:lnTo>
                    <a:pt x="657326" y="211289"/>
                  </a:lnTo>
                  <a:lnTo>
                    <a:pt x="657326" y="234772"/>
                  </a:lnTo>
                  <a:lnTo>
                    <a:pt x="680808" y="234772"/>
                  </a:lnTo>
                  <a:lnTo>
                    <a:pt x="680808" y="258229"/>
                  </a:lnTo>
                  <a:lnTo>
                    <a:pt x="704278" y="258229"/>
                  </a:lnTo>
                  <a:lnTo>
                    <a:pt x="704278" y="305181"/>
                  </a:lnTo>
                  <a:lnTo>
                    <a:pt x="727760" y="305181"/>
                  </a:lnTo>
                  <a:lnTo>
                    <a:pt x="751230" y="305181"/>
                  </a:lnTo>
                  <a:lnTo>
                    <a:pt x="751230" y="328663"/>
                  </a:lnTo>
                  <a:lnTo>
                    <a:pt x="774712" y="328663"/>
                  </a:lnTo>
                  <a:lnTo>
                    <a:pt x="774712" y="305181"/>
                  </a:lnTo>
                  <a:lnTo>
                    <a:pt x="798182" y="305181"/>
                  </a:lnTo>
                  <a:lnTo>
                    <a:pt x="798182" y="281711"/>
                  </a:lnTo>
                  <a:lnTo>
                    <a:pt x="821664" y="281711"/>
                  </a:lnTo>
                  <a:lnTo>
                    <a:pt x="845146" y="281711"/>
                  </a:lnTo>
                  <a:lnTo>
                    <a:pt x="845146" y="305181"/>
                  </a:lnTo>
                  <a:lnTo>
                    <a:pt x="868616" y="305181"/>
                  </a:lnTo>
                  <a:lnTo>
                    <a:pt x="868616" y="281711"/>
                  </a:lnTo>
                  <a:lnTo>
                    <a:pt x="892086" y="281711"/>
                  </a:lnTo>
                  <a:lnTo>
                    <a:pt x="892086" y="258229"/>
                  </a:lnTo>
                  <a:lnTo>
                    <a:pt x="915568" y="258229"/>
                  </a:lnTo>
                  <a:lnTo>
                    <a:pt x="915568" y="234759"/>
                  </a:lnTo>
                  <a:lnTo>
                    <a:pt x="939038" y="234759"/>
                  </a:lnTo>
                  <a:lnTo>
                    <a:pt x="939038" y="211277"/>
                  </a:lnTo>
                  <a:close/>
                </a:path>
                <a:path w="962659" h="422910">
                  <a:moveTo>
                    <a:pt x="962520" y="234759"/>
                  </a:moveTo>
                  <a:lnTo>
                    <a:pt x="939038" y="234759"/>
                  </a:lnTo>
                  <a:lnTo>
                    <a:pt x="939038" y="281711"/>
                  </a:lnTo>
                  <a:lnTo>
                    <a:pt x="915568" y="281711"/>
                  </a:lnTo>
                  <a:lnTo>
                    <a:pt x="915568" y="328663"/>
                  </a:lnTo>
                  <a:lnTo>
                    <a:pt x="939038" y="328663"/>
                  </a:lnTo>
                  <a:lnTo>
                    <a:pt x="939038" y="305181"/>
                  </a:lnTo>
                  <a:lnTo>
                    <a:pt x="962520" y="305181"/>
                  </a:lnTo>
                  <a:lnTo>
                    <a:pt x="962520" y="23475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44342" y="1896371"/>
              <a:ext cx="821690" cy="258445"/>
            </a:xfrm>
            <a:custGeom>
              <a:avLst/>
              <a:gdLst/>
              <a:ahLst/>
              <a:cxnLst/>
              <a:rect l="l" t="t" r="r" b="b"/>
              <a:pathLst>
                <a:path w="821690" h="258444">
                  <a:moveTo>
                    <a:pt x="70421" y="117386"/>
                  </a:moveTo>
                  <a:lnTo>
                    <a:pt x="46951" y="117386"/>
                  </a:lnTo>
                  <a:lnTo>
                    <a:pt x="46951" y="140855"/>
                  </a:lnTo>
                  <a:lnTo>
                    <a:pt x="70421" y="140855"/>
                  </a:lnTo>
                  <a:lnTo>
                    <a:pt x="70421" y="117386"/>
                  </a:lnTo>
                  <a:close/>
                </a:path>
                <a:path w="821690" h="258444">
                  <a:moveTo>
                    <a:pt x="70421" y="70434"/>
                  </a:moveTo>
                  <a:lnTo>
                    <a:pt x="46951" y="70434"/>
                  </a:lnTo>
                  <a:lnTo>
                    <a:pt x="46951" y="93903"/>
                  </a:lnTo>
                  <a:lnTo>
                    <a:pt x="70421" y="93903"/>
                  </a:lnTo>
                  <a:lnTo>
                    <a:pt x="70421" y="70434"/>
                  </a:lnTo>
                  <a:close/>
                </a:path>
                <a:path w="821690" h="258444">
                  <a:moveTo>
                    <a:pt x="93903" y="140855"/>
                  </a:moveTo>
                  <a:lnTo>
                    <a:pt x="70421" y="140855"/>
                  </a:lnTo>
                  <a:lnTo>
                    <a:pt x="70421" y="164325"/>
                  </a:lnTo>
                  <a:lnTo>
                    <a:pt x="93903" y="164325"/>
                  </a:lnTo>
                  <a:lnTo>
                    <a:pt x="93903" y="140855"/>
                  </a:lnTo>
                  <a:close/>
                </a:path>
                <a:path w="821690" h="258444">
                  <a:moveTo>
                    <a:pt x="117386" y="234759"/>
                  </a:moveTo>
                  <a:lnTo>
                    <a:pt x="93903" y="234759"/>
                  </a:lnTo>
                  <a:lnTo>
                    <a:pt x="93903" y="258229"/>
                  </a:lnTo>
                  <a:lnTo>
                    <a:pt x="117386" y="258229"/>
                  </a:lnTo>
                  <a:lnTo>
                    <a:pt x="117386" y="234759"/>
                  </a:lnTo>
                  <a:close/>
                </a:path>
                <a:path w="821690" h="258444">
                  <a:moveTo>
                    <a:pt x="140843" y="140855"/>
                  </a:moveTo>
                  <a:lnTo>
                    <a:pt x="117373" y="140855"/>
                  </a:lnTo>
                  <a:lnTo>
                    <a:pt x="117373" y="164325"/>
                  </a:lnTo>
                  <a:lnTo>
                    <a:pt x="140843" y="164325"/>
                  </a:lnTo>
                  <a:lnTo>
                    <a:pt x="140843" y="140855"/>
                  </a:lnTo>
                  <a:close/>
                </a:path>
                <a:path w="821690" h="258444">
                  <a:moveTo>
                    <a:pt x="211277" y="211289"/>
                  </a:moveTo>
                  <a:lnTo>
                    <a:pt x="187807" y="211289"/>
                  </a:lnTo>
                  <a:lnTo>
                    <a:pt x="187807" y="234759"/>
                  </a:lnTo>
                  <a:lnTo>
                    <a:pt x="164325" y="234759"/>
                  </a:lnTo>
                  <a:lnTo>
                    <a:pt x="164325" y="211289"/>
                  </a:lnTo>
                  <a:lnTo>
                    <a:pt x="140855" y="211289"/>
                  </a:lnTo>
                  <a:lnTo>
                    <a:pt x="140855" y="187807"/>
                  </a:lnTo>
                  <a:lnTo>
                    <a:pt x="117386" y="187807"/>
                  </a:lnTo>
                  <a:lnTo>
                    <a:pt x="117386" y="164338"/>
                  </a:lnTo>
                  <a:lnTo>
                    <a:pt x="93903" y="164338"/>
                  </a:lnTo>
                  <a:lnTo>
                    <a:pt x="93903" y="211289"/>
                  </a:lnTo>
                  <a:lnTo>
                    <a:pt x="117386" y="211289"/>
                  </a:lnTo>
                  <a:lnTo>
                    <a:pt x="117386" y="234759"/>
                  </a:lnTo>
                  <a:lnTo>
                    <a:pt x="140855" y="234759"/>
                  </a:lnTo>
                  <a:lnTo>
                    <a:pt x="140855" y="258241"/>
                  </a:lnTo>
                  <a:lnTo>
                    <a:pt x="164325" y="258241"/>
                  </a:lnTo>
                  <a:lnTo>
                    <a:pt x="187807" y="258241"/>
                  </a:lnTo>
                  <a:lnTo>
                    <a:pt x="211277" y="258241"/>
                  </a:lnTo>
                  <a:lnTo>
                    <a:pt x="211277" y="211289"/>
                  </a:lnTo>
                  <a:close/>
                </a:path>
                <a:path w="821690" h="258444">
                  <a:moveTo>
                    <a:pt x="211277" y="164338"/>
                  </a:moveTo>
                  <a:lnTo>
                    <a:pt x="187807" y="164338"/>
                  </a:lnTo>
                  <a:lnTo>
                    <a:pt x="164325" y="164338"/>
                  </a:lnTo>
                  <a:lnTo>
                    <a:pt x="140855" y="164338"/>
                  </a:lnTo>
                  <a:lnTo>
                    <a:pt x="140855" y="187807"/>
                  </a:lnTo>
                  <a:lnTo>
                    <a:pt x="164325" y="187807"/>
                  </a:lnTo>
                  <a:lnTo>
                    <a:pt x="164325" y="211289"/>
                  </a:lnTo>
                  <a:lnTo>
                    <a:pt x="187807" y="211289"/>
                  </a:lnTo>
                  <a:lnTo>
                    <a:pt x="187807" y="187807"/>
                  </a:lnTo>
                  <a:lnTo>
                    <a:pt x="211277" y="187807"/>
                  </a:lnTo>
                  <a:lnTo>
                    <a:pt x="211277" y="164338"/>
                  </a:lnTo>
                  <a:close/>
                </a:path>
                <a:path w="821690" h="258444">
                  <a:moveTo>
                    <a:pt x="234759" y="46951"/>
                  </a:moveTo>
                  <a:lnTo>
                    <a:pt x="211277" y="46951"/>
                  </a:lnTo>
                  <a:lnTo>
                    <a:pt x="187794" y="46951"/>
                  </a:lnTo>
                  <a:lnTo>
                    <a:pt x="187794" y="70434"/>
                  </a:lnTo>
                  <a:lnTo>
                    <a:pt x="164325" y="70434"/>
                  </a:lnTo>
                  <a:lnTo>
                    <a:pt x="140843" y="70434"/>
                  </a:lnTo>
                  <a:lnTo>
                    <a:pt x="140843" y="46951"/>
                  </a:lnTo>
                  <a:lnTo>
                    <a:pt x="117373" y="46951"/>
                  </a:lnTo>
                  <a:lnTo>
                    <a:pt x="117373" y="23469"/>
                  </a:lnTo>
                  <a:lnTo>
                    <a:pt x="93903" y="23469"/>
                  </a:lnTo>
                  <a:lnTo>
                    <a:pt x="93903" y="46951"/>
                  </a:lnTo>
                  <a:lnTo>
                    <a:pt x="70434" y="46951"/>
                  </a:lnTo>
                  <a:lnTo>
                    <a:pt x="70434" y="0"/>
                  </a:lnTo>
                  <a:lnTo>
                    <a:pt x="46951" y="0"/>
                  </a:lnTo>
                  <a:lnTo>
                    <a:pt x="46951" y="23469"/>
                  </a:lnTo>
                  <a:lnTo>
                    <a:pt x="23482" y="23469"/>
                  </a:lnTo>
                  <a:lnTo>
                    <a:pt x="23482" y="46951"/>
                  </a:lnTo>
                  <a:lnTo>
                    <a:pt x="0" y="46951"/>
                  </a:lnTo>
                  <a:lnTo>
                    <a:pt x="0" y="70434"/>
                  </a:lnTo>
                  <a:lnTo>
                    <a:pt x="23482" y="70434"/>
                  </a:lnTo>
                  <a:lnTo>
                    <a:pt x="46951" y="70434"/>
                  </a:lnTo>
                  <a:lnTo>
                    <a:pt x="46951" y="46951"/>
                  </a:lnTo>
                  <a:lnTo>
                    <a:pt x="70421" y="46951"/>
                  </a:lnTo>
                  <a:lnTo>
                    <a:pt x="70421" y="70434"/>
                  </a:lnTo>
                  <a:lnTo>
                    <a:pt x="93903" y="70434"/>
                  </a:lnTo>
                  <a:lnTo>
                    <a:pt x="93903" y="117386"/>
                  </a:lnTo>
                  <a:lnTo>
                    <a:pt x="117373" y="117386"/>
                  </a:lnTo>
                  <a:lnTo>
                    <a:pt x="117373" y="93903"/>
                  </a:lnTo>
                  <a:lnTo>
                    <a:pt x="140843" y="93903"/>
                  </a:lnTo>
                  <a:lnTo>
                    <a:pt x="164325" y="93903"/>
                  </a:lnTo>
                  <a:lnTo>
                    <a:pt x="187794" y="93903"/>
                  </a:lnTo>
                  <a:lnTo>
                    <a:pt x="211277" y="93903"/>
                  </a:lnTo>
                  <a:lnTo>
                    <a:pt x="211277" y="70434"/>
                  </a:lnTo>
                  <a:lnTo>
                    <a:pt x="234759" y="70434"/>
                  </a:lnTo>
                  <a:lnTo>
                    <a:pt x="234759" y="46951"/>
                  </a:lnTo>
                  <a:close/>
                </a:path>
                <a:path w="821690" h="258444">
                  <a:moveTo>
                    <a:pt x="258229" y="117386"/>
                  </a:moveTo>
                  <a:lnTo>
                    <a:pt x="234759" y="117386"/>
                  </a:lnTo>
                  <a:lnTo>
                    <a:pt x="234759" y="93903"/>
                  </a:lnTo>
                  <a:lnTo>
                    <a:pt x="211277" y="93903"/>
                  </a:lnTo>
                  <a:lnTo>
                    <a:pt x="211277" y="140855"/>
                  </a:lnTo>
                  <a:lnTo>
                    <a:pt x="234759" y="140855"/>
                  </a:lnTo>
                  <a:lnTo>
                    <a:pt x="258229" y="140855"/>
                  </a:lnTo>
                  <a:lnTo>
                    <a:pt x="258229" y="117386"/>
                  </a:lnTo>
                  <a:close/>
                </a:path>
                <a:path w="821690" h="258444">
                  <a:moveTo>
                    <a:pt x="305181" y="234759"/>
                  </a:moveTo>
                  <a:lnTo>
                    <a:pt x="281711" y="234759"/>
                  </a:lnTo>
                  <a:lnTo>
                    <a:pt x="258229" y="234759"/>
                  </a:lnTo>
                  <a:lnTo>
                    <a:pt x="258229" y="211289"/>
                  </a:lnTo>
                  <a:lnTo>
                    <a:pt x="281711" y="211289"/>
                  </a:lnTo>
                  <a:lnTo>
                    <a:pt x="281711" y="187807"/>
                  </a:lnTo>
                  <a:lnTo>
                    <a:pt x="258229" y="187807"/>
                  </a:lnTo>
                  <a:lnTo>
                    <a:pt x="234759" y="187807"/>
                  </a:lnTo>
                  <a:lnTo>
                    <a:pt x="211277" y="187807"/>
                  </a:lnTo>
                  <a:lnTo>
                    <a:pt x="211277" y="211289"/>
                  </a:lnTo>
                  <a:lnTo>
                    <a:pt x="234759" y="211289"/>
                  </a:lnTo>
                  <a:lnTo>
                    <a:pt x="234759" y="258229"/>
                  </a:lnTo>
                  <a:lnTo>
                    <a:pt x="258229" y="258229"/>
                  </a:lnTo>
                  <a:lnTo>
                    <a:pt x="281711" y="258229"/>
                  </a:lnTo>
                  <a:lnTo>
                    <a:pt x="305181" y="258229"/>
                  </a:lnTo>
                  <a:lnTo>
                    <a:pt x="305181" y="234759"/>
                  </a:lnTo>
                  <a:close/>
                </a:path>
                <a:path w="821690" h="258444">
                  <a:moveTo>
                    <a:pt x="305193" y="164338"/>
                  </a:moveTo>
                  <a:lnTo>
                    <a:pt x="281711" y="164338"/>
                  </a:lnTo>
                  <a:lnTo>
                    <a:pt x="281711" y="187807"/>
                  </a:lnTo>
                  <a:lnTo>
                    <a:pt x="305193" y="187807"/>
                  </a:lnTo>
                  <a:lnTo>
                    <a:pt x="305193" y="164338"/>
                  </a:lnTo>
                  <a:close/>
                </a:path>
                <a:path w="821690" h="258444">
                  <a:moveTo>
                    <a:pt x="352132" y="117386"/>
                  </a:moveTo>
                  <a:lnTo>
                    <a:pt x="328663" y="117386"/>
                  </a:lnTo>
                  <a:lnTo>
                    <a:pt x="328663" y="93903"/>
                  </a:lnTo>
                  <a:lnTo>
                    <a:pt x="305193" y="93903"/>
                  </a:lnTo>
                  <a:lnTo>
                    <a:pt x="305193" y="70434"/>
                  </a:lnTo>
                  <a:lnTo>
                    <a:pt x="281711" y="70434"/>
                  </a:lnTo>
                  <a:lnTo>
                    <a:pt x="258241" y="70434"/>
                  </a:lnTo>
                  <a:lnTo>
                    <a:pt x="234759" y="70434"/>
                  </a:lnTo>
                  <a:lnTo>
                    <a:pt x="234759" y="93903"/>
                  </a:lnTo>
                  <a:lnTo>
                    <a:pt x="258241" y="93903"/>
                  </a:lnTo>
                  <a:lnTo>
                    <a:pt x="281711" y="93903"/>
                  </a:lnTo>
                  <a:lnTo>
                    <a:pt x="281711" y="117386"/>
                  </a:lnTo>
                  <a:lnTo>
                    <a:pt x="305193" y="117386"/>
                  </a:lnTo>
                  <a:lnTo>
                    <a:pt x="305193" y="164338"/>
                  </a:lnTo>
                  <a:lnTo>
                    <a:pt x="328663" y="164338"/>
                  </a:lnTo>
                  <a:lnTo>
                    <a:pt x="328663" y="140868"/>
                  </a:lnTo>
                  <a:lnTo>
                    <a:pt x="352132" y="140868"/>
                  </a:lnTo>
                  <a:lnTo>
                    <a:pt x="352132" y="117386"/>
                  </a:lnTo>
                  <a:close/>
                </a:path>
                <a:path w="821690" h="258444">
                  <a:moveTo>
                    <a:pt x="399084" y="164338"/>
                  </a:moveTo>
                  <a:lnTo>
                    <a:pt x="375615" y="164338"/>
                  </a:lnTo>
                  <a:lnTo>
                    <a:pt x="375615" y="140868"/>
                  </a:lnTo>
                  <a:lnTo>
                    <a:pt x="352145" y="140868"/>
                  </a:lnTo>
                  <a:lnTo>
                    <a:pt x="352145" y="164338"/>
                  </a:lnTo>
                  <a:lnTo>
                    <a:pt x="328663" y="164338"/>
                  </a:lnTo>
                  <a:lnTo>
                    <a:pt x="328663" y="211289"/>
                  </a:lnTo>
                  <a:lnTo>
                    <a:pt x="352132" y="211289"/>
                  </a:lnTo>
                  <a:lnTo>
                    <a:pt x="352132" y="258241"/>
                  </a:lnTo>
                  <a:lnTo>
                    <a:pt x="375615" y="258241"/>
                  </a:lnTo>
                  <a:lnTo>
                    <a:pt x="375615" y="234759"/>
                  </a:lnTo>
                  <a:lnTo>
                    <a:pt x="399084" y="234759"/>
                  </a:lnTo>
                  <a:lnTo>
                    <a:pt x="399084" y="211289"/>
                  </a:lnTo>
                  <a:lnTo>
                    <a:pt x="375615" y="211289"/>
                  </a:lnTo>
                  <a:lnTo>
                    <a:pt x="352145" y="211289"/>
                  </a:lnTo>
                  <a:lnTo>
                    <a:pt x="352145" y="187807"/>
                  </a:lnTo>
                  <a:lnTo>
                    <a:pt x="375615" y="187807"/>
                  </a:lnTo>
                  <a:lnTo>
                    <a:pt x="399084" y="187807"/>
                  </a:lnTo>
                  <a:lnTo>
                    <a:pt x="399084" y="164338"/>
                  </a:lnTo>
                  <a:close/>
                </a:path>
                <a:path w="821690" h="258444">
                  <a:moveTo>
                    <a:pt x="469519" y="234759"/>
                  </a:moveTo>
                  <a:lnTo>
                    <a:pt x="446036" y="234759"/>
                  </a:lnTo>
                  <a:lnTo>
                    <a:pt x="422567" y="234759"/>
                  </a:lnTo>
                  <a:lnTo>
                    <a:pt x="399084" y="234759"/>
                  </a:lnTo>
                  <a:lnTo>
                    <a:pt x="399084" y="258229"/>
                  </a:lnTo>
                  <a:lnTo>
                    <a:pt x="422567" y="258229"/>
                  </a:lnTo>
                  <a:lnTo>
                    <a:pt x="446036" y="258229"/>
                  </a:lnTo>
                  <a:lnTo>
                    <a:pt x="469519" y="258229"/>
                  </a:lnTo>
                  <a:lnTo>
                    <a:pt x="469519" y="234759"/>
                  </a:lnTo>
                  <a:close/>
                </a:path>
                <a:path w="821690" h="258444">
                  <a:moveTo>
                    <a:pt x="469519" y="187807"/>
                  </a:moveTo>
                  <a:lnTo>
                    <a:pt x="446036" y="187807"/>
                  </a:lnTo>
                  <a:lnTo>
                    <a:pt x="446036" y="164338"/>
                  </a:lnTo>
                  <a:lnTo>
                    <a:pt x="422567" y="164338"/>
                  </a:lnTo>
                  <a:lnTo>
                    <a:pt x="422567" y="187807"/>
                  </a:lnTo>
                  <a:lnTo>
                    <a:pt x="399084" y="187807"/>
                  </a:lnTo>
                  <a:lnTo>
                    <a:pt x="399084" y="211289"/>
                  </a:lnTo>
                  <a:lnTo>
                    <a:pt x="422567" y="211289"/>
                  </a:lnTo>
                  <a:lnTo>
                    <a:pt x="446036" y="211289"/>
                  </a:lnTo>
                  <a:lnTo>
                    <a:pt x="469519" y="211289"/>
                  </a:lnTo>
                  <a:lnTo>
                    <a:pt x="469519" y="187807"/>
                  </a:lnTo>
                  <a:close/>
                </a:path>
                <a:path w="821690" h="258444">
                  <a:moveTo>
                    <a:pt x="539953" y="70434"/>
                  </a:moveTo>
                  <a:lnTo>
                    <a:pt x="516470" y="70434"/>
                  </a:lnTo>
                  <a:lnTo>
                    <a:pt x="493001" y="70434"/>
                  </a:lnTo>
                  <a:lnTo>
                    <a:pt x="493001" y="46951"/>
                  </a:lnTo>
                  <a:lnTo>
                    <a:pt x="469519" y="46951"/>
                  </a:lnTo>
                  <a:lnTo>
                    <a:pt x="469519" y="0"/>
                  </a:lnTo>
                  <a:lnTo>
                    <a:pt x="446036" y="0"/>
                  </a:lnTo>
                  <a:lnTo>
                    <a:pt x="446036" y="46951"/>
                  </a:lnTo>
                  <a:lnTo>
                    <a:pt x="446036" y="70434"/>
                  </a:lnTo>
                  <a:lnTo>
                    <a:pt x="422567" y="70434"/>
                  </a:lnTo>
                  <a:lnTo>
                    <a:pt x="399084" y="70434"/>
                  </a:lnTo>
                  <a:lnTo>
                    <a:pt x="399084" y="46951"/>
                  </a:lnTo>
                  <a:lnTo>
                    <a:pt x="422567" y="46951"/>
                  </a:lnTo>
                  <a:lnTo>
                    <a:pt x="446036" y="46951"/>
                  </a:lnTo>
                  <a:lnTo>
                    <a:pt x="446036" y="0"/>
                  </a:lnTo>
                  <a:lnTo>
                    <a:pt x="422567" y="0"/>
                  </a:lnTo>
                  <a:lnTo>
                    <a:pt x="399084" y="0"/>
                  </a:lnTo>
                  <a:lnTo>
                    <a:pt x="399084" y="23469"/>
                  </a:lnTo>
                  <a:lnTo>
                    <a:pt x="375615" y="23469"/>
                  </a:lnTo>
                  <a:lnTo>
                    <a:pt x="375615" y="46951"/>
                  </a:lnTo>
                  <a:lnTo>
                    <a:pt x="352145" y="46951"/>
                  </a:lnTo>
                  <a:lnTo>
                    <a:pt x="328663" y="46951"/>
                  </a:lnTo>
                  <a:lnTo>
                    <a:pt x="328663" y="93903"/>
                  </a:lnTo>
                  <a:lnTo>
                    <a:pt x="352145" y="93903"/>
                  </a:lnTo>
                  <a:lnTo>
                    <a:pt x="375615" y="93903"/>
                  </a:lnTo>
                  <a:lnTo>
                    <a:pt x="399084" y="93903"/>
                  </a:lnTo>
                  <a:lnTo>
                    <a:pt x="399084" y="140855"/>
                  </a:lnTo>
                  <a:lnTo>
                    <a:pt x="422567" y="140855"/>
                  </a:lnTo>
                  <a:lnTo>
                    <a:pt x="446036" y="140855"/>
                  </a:lnTo>
                  <a:lnTo>
                    <a:pt x="446036" y="93903"/>
                  </a:lnTo>
                  <a:lnTo>
                    <a:pt x="469519" y="93903"/>
                  </a:lnTo>
                  <a:lnTo>
                    <a:pt x="493001" y="93903"/>
                  </a:lnTo>
                  <a:lnTo>
                    <a:pt x="493001" y="117386"/>
                  </a:lnTo>
                  <a:lnTo>
                    <a:pt x="516470" y="117386"/>
                  </a:lnTo>
                  <a:lnTo>
                    <a:pt x="516470" y="93903"/>
                  </a:lnTo>
                  <a:lnTo>
                    <a:pt x="539953" y="93903"/>
                  </a:lnTo>
                  <a:lnTo>
                    <a:pt x="539953" y="70434"/>
                  </a:lnTo>
                  <a:close/>
                </a:path>
                <a:path w="821690" h="258444">
                  <a:moveTo>
                    <a:pt x="563422" y="234759"/>
                  </a:moveTo>
                  <a:lnTo>
                    <a:pt x="539953" y="234759"/>
                  </a:lnTo>
                  <a:lnTo>
                    <a:pt x="539953" y="258229"/>
                  </a:lnTo>
                  <a:lnTo>
                    <a:pt x="563422" y="258229"/>
                  </a:lnTo>
                  <a:lnTo>
                    <a:pt x="563422" y="234759"/>
                  </a:lnTo>
                  <a:close/>
                </a:path>
                <a:path w="821690" h="258444">
                  <a:moveTo>
                    <a:pt x="563422" y="46951"/>
                  </a:moveTo>
                  <a:lnTo>
                    <a:pt x="539953" y="46951"/>
                  </a:lnTo>
                  <a:lnTo>
                    <a:pt x="539953" y="70434"/>
                  </a:lnTo>
                  <a:lnTo>
                    <a:pt x="563422" y="70434"/>
                  </a:lnTo>
                  <a:lnTo>
                    <a:pt x="563422" y="46951"/>
                  </a:lnTo>
                  <a:close/>
                </a:path>
                <a:path w="821690" h="258444">
                  <a:moveTo>
                    <a:pt x="610374" y="234759"/>
                  </a:moveTo>
                  <a:lnTo>
                    <a:pt x="586892" y="234759"/>
                  </a:lnTo>
                  <a:lnTo>
                    <a:pt x="586892" y="258229"/>
                  </a:lnTo>
                  <a:lnTo>
                    <a:pt x="610374" y="258229"/>
                  </a:lnTo>
                  <a:lnTo>
                    <a:pt x="610374" y="234759"/>
                  </a:lnTo>
                  <a:close/>
                </a:path>
                <a:path w="821690" h="258444">
                  <a:moveTo>
                    <a:pt x="610374" y="70434"/>
                  </a:moveTo>
                  <a:lnTo>
                    <a:pt x="586905" y="70434"/>
                  </a:lnTo>
                  <a:lnTo>
                    <a:pt x="563422" y="70434"/>
                  </a:lnTo>
                  <a:lnTo>
                    <a:pt x="563422" y="117386"/>
                  </a:lnTo>
                  <a:lnTo>
                    <a:pt x="586905" y="117386"/>
                  </a:lnTo>
                  <a:lnTo>
                    <a:pt x="586905" y="93903"/>
                  </a:lnTo>
                  <a:lnTo>
                    <a:pt x="610374" y="93903"/>
                  </a:lnTo>
                  <a:lnTo>
                    <a:pt x="610374" y="70434"/>
                  </a:lnTo>
                  <a:close/>
                </a:path>
                <a:path w="821690" h="258444">
                  <a:moveTo>
                    <a:pt x="774712" y="211289"/>
                  </a:moveTo>
                  <a:lnTo>
                    <a:pt x="751230" y="211289"/>
                  </a:lnTo>
                  <a:lnTo>
                    <a:pt x="751230" y="234759"/>
                  </a:lnTo>
                  <a:lnTo>
                    <a:pt x="727760" y="234759"/>
                  </a:lnTo>
                  <a:lnTo>
                    <a:pt x="727760" y="211289"/>
                  </a:lnTo>
                  <a:lnTo>
                    <a:pt x="751230" y="211289"/>
                  </a:lnTo>
                  <a:lnTo>
                    <a:pt x="751230" y="187807"/>
                  </a:lnTo>
                  <a:lnTo>
                    <a:pt x="727760" y="187807"/>
                  </a:lnTo>
                  <a:lnTo>
                    <a:pt x="704278" y="187807"/>
                  </a:lnTo>
                  <a:lnTo>
                    <a:pt x="704278" y="164338"/>
                  </a:lnTo>
                  <a:lnTo>
                    <a:pt x="680808" y="164338"/>
                  </a:lnTo>
                  <a:lnTo>
                    <a:pt x="680808" y="187807"/>
                  </a:lnTo>
                  <a:lnTo>
                    <a:pt x="657326" y="187807"/>
                  </a:lnTo>
                  <a:lnTo>
                    <a:pt x="633857" y="187807"/>
                  </a:lnTo>
                  <a:lnTo>
                    <a:pt x="633857" y="164338"/>
                  </a:lnTo>
                  <a:lnTo>
                    <a:pt x="610374" y="164338"/>
                  </a:lnTo>
                  <a:lnTo>
                    <a:pt x="610374" y="117386"/>
                  </a:lnTo>
                  <a:lnTo>
                    <a:pt x="586905" y="117386"/>
                  </a:lnTo>
                  <a:lnTo>
                    <a:pt x="586905" y="140855"/>
                  </a:lnTo>
                  <a:lnTo>
                    <a:pt x="563422" y="140855"/>
                  </a:lnTo>
                  <a:lnTo>
                    <a:pt x="539953" y="140855"/>
                  </a:lnTo>
                  <a:lnTo>
                    <a:pt x="516470" y="140855"/>
                  </a:lnTo>
                  <a:lnTo>
                    <a:pt x="516470" y="164338"/>
                  </a:lnTo>
                  <a:lnTo>
                    <a:pt x="493001" y="164338"/>
                  </a:lnTo>
                  <a:lnTo>
                    <a:pt x="469519" y="164338"/>
                  </a:lnTo>
                  <a:lnTo>
                    <a:pt x="469519" y="187807"/>
                  </a:lnTo>
                  <a:lnTo>
                    <a:pt x="493001" y="187807"/>
                  </a:lnTo>
                  <a:lnTo>
                    <a:pt x="493001" y="234759"/>
                  </a:lnTo>
                  <a:lnTo>
                    <a:pt x="516470" y="234759"/>
                  </a:lnTo>
                  <a:lnTo>
                    <a:pt x="516470" y="187807"/>
                  </a:lnTo>
                  <a:lnTo>
                    <a:pt x="539953" y="187807"/>
                  </a:lnTo>
                  <a:lnTo>
                    <a:pt x="539953" y="164338"/>
                  </a:lnTo>
                  <a:lnTo>
                    <a:pt x="563422" y="164338"/>
                  </a:lnTo>
                  <a:lnTo>
                    <a:pt x="586905" y="164338"/>
                  </a:lnTo>
                  <a:lnTo>
                    <a:pt x="586905" y="187807"/>
                  </a:lnTo>
                  <a:lnTo>
                    <a:pt x="563422" y="187807"/>
                  </a:lnTo>
                  <a:lnTo>
                    <a:pt x="539953" y="187807"/>
                  </a:lnTo>
                  <a:lnTo>
                    <a:pt x="539953" y="211289"/>
                  </a:lnTo>
                  <a:lnTo>
                    <a:pt x="563422" y="211289"/>
                  </a:lnTo>
                  <a:lnTo>
                    <a:pt x="586905" y="211289"/>
                  </a:lnTo>
                  <a:lnTo>
                    <a:pt x="610374" y="211289"/>
                  </a:lnTo>
                  <a:lnTo>
                    <a:pt x="633857" y="211289"/>
                  </a:lnTo>
                  <a:lnTo>
                    <a:pt x="633857" y="234759"/>
                  </a:lnTo>
                  <a:lnTo>
                    <a:pt x="657326" y="234759"/>
                  </a:lnTo>
                  <a:lnTo>
                    <a:pt x="680808" y="234759"/>
                  </a:lnTo>
                  <a:lnTo>
                    <a:pt x="680808" y="211289"/>
                  </a:lnTo>
                  <a:lnTo>
                    <a:pt x="704278" y="211289"/>
                  </a:lnTo>
                  <a:lnTo>
                    <a:pt x="704278" y="234759"/>
                  </a:lnTo>
                  <a:lnTo>
                    <a:pt x="680808" y="234759"/>
                  </a:lnTo>
                  <a:lnTo>
                    <a:pt x="680808" y="258229"/>
                  </a:lnTo>
                  <a:lnTo>
                    <a:pt x="704278" y="258229"/>
                  </a:lnTo>
                  <a:lnTo>
                    <a:pt x="727760" y="258229"/>
                  </a:lnTo>
                  <a:lnTo>
                    <a:pt x="751230" y="258229"/>
                  </a:lnTo>
                  <a:lnTo>
                    <a:pt x="774712" y="258229"/>
                  </a:lnTo>
                  <a:lnTo>
                    <a:pt x="774712" y="211289"/>
                  </a:lnTo>
                  <a:close/>
                </a:path>
                <a:path w="821690" h="258444">
                  <a:moveTo>
                    <a:pt x="821664" y="211289"/>
                  </a:moveTo>
                  <a:lnTo>
                    <a:pt x="798182" y="211289"/>
                  </a:lnTo>
                  <a:lnTo>
                    <a:pt x="798182" y="234759"/>
                  </a:lnTo>
                  <a:lnTo>
                    <a:pt x="821664" y="234759"/>
                  </a:lnTo>
                  <a:lnTo>
                    <a:pt x="821664" y="211289"/>
                  </a:lnTo>
                  <a:close/>
                </a:path>
                <a:path w="821690" h="258444">
                  <a:moveTo>
                    <a:pt x="821664" y="164338"/>
                  </a:moveTo>
                  <a:lnTo>
                    <a:pt x="798182" y="164338"/>
                  </a:lnTo>
                  <a:lnTo>
                    <a:pt x="774712" y="164338"/>
                  </a:lnTo>
                  <a:lnTo>
                    <a:pt x="774712" y="211289"/>
                  </a:lnTo>
                  <a:lnTo>
                    <a:pt x="798182" y="211289"/>
                  </a:lnTo>
                  <a:lnTo>
                    <a:pt x="798182" y="187807"/>
                  </a:lnTo>
                  <a:lnTo>
                    <a:pt x="821664" y="187807"/>
                  </a:lnTo>
                  <a:lnTo>
                    <a:pt x="821664" y="164338"/>
                  </a:lnTo>
                  <a:close/>
                </a:path>
                <a:path w="821690" h="258444">
                  <a:moveTo>
                    <a:pt x="821664" y="117386"/>
                  </a:moveTo>
                  <a:lnTo>
                    <a:pt x="798182" y="117386"/>
                  </a:lnTo>
                  <a:lnTo>
                    <a:pt x="774712" y="117386"/>
                  </a:lnTo>
                  <a:lnTo>
                    <a:pt x="774712" y="140855"/>
                  </a:lnTo>
                  <a:lnTo>
                    <a:pt x="798182" y="140855"/>
                  </a:lnTo>
                  <a:lnTo>
                    <a:pt x="821664" y="140855"/>
                  </a:lnTo>
                  <a:lnTo>
                    <a:pt x="821664" y="117386"/>
                  </a:lnTo>
                  <a:close/>
                </a:path>
                <a:path w="821690" h="258444">
                  <a:moveTo>
                    <a:pt x="821664" y="46951"/>
                  </a:moveTo>
                  <a:lnTo>
                    <a:pt x="798182" y="46951"/>
                  </a:lnTo>
                  <a:lnTo>
                    <a:pt x="798182" y="70434"/>
                  </a:lnTo>
                  <a:lnTo>
                    <a:pt x="821664" y="70434"/>
                  </a:lnTo>
                  <a:lnTo>
                    <a:pt x="821664" y="4695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03486" y="1192092"/>
              <a:ext cx="962660" cy="962660"/>
            </a:xfrm>
            <a:custGeom>
              <a:avLst/>
              <a:gdLst/>
              <a:ahLst/>
              <a:cxnLst/>
              <a:rect l="l" t="t" r="r" b="b"/>
              <a:pathLst>
                <a:path w="962659" h="962660">
                  <a:moveTo>
                    <a:pt x="117373" y="845134"/>
                  </a:moveTo>
                  <a:lnTo>
                    <a:pt x="46951" y="845134"/>
                  </a:lnTo>
                  <a:lnTo>
                    <a:pt x="46951" y="915568"/>
                  </a:lnTo>
                  <a:lnTo>
                    <a:pt x="117373" y="915568"/>
                  </a:lnTo>
                  <a:lnTo>
                    <a:pt x="117373" y="845134"/>
                  </a:lnTo>
                  <a:close/>
                </a:path>
                <a:path w="962659" h="962660">
                  <a:moveTo>
                    <a:pt x="117373" y="46951"/>
                  </a:moveTo>
                  <a:lnTo>
                    <a:pt x="46951" y="46951"/>
                  </a:lnTo>
                  <a:lnTo>
                    <a:pt x="46951" y="117373"/>
                  </a:lnTo>
                  <a:lnTo>
                    <a:pt x="117373" y="117373"/>
                  </a:lnTo>
                  <a:lnTo>
                    <a:pt x="117373" y="46951"/>
                  </a:lnTo>
                  <a:close/>
                </a:path>
                <a:path w="962659" h="962660">
                  <a:moveTo>
                    <a:pt x="164338" y="797560"/>
                  </a:moveTo>
                  <a:lnTo>
                    <a:pt x="140855" y="797560"/>
                  </a:lnTo>
                  <a:lnTo>
                    <a:pt x="140855" y="821690"/>
                  </a:lnTo>
                  <a:lnTo>
                    <a:pt x="140855" y="938530"/>
                  </a:lnTo>
                  <a:lnTo>
                    <a:pt x="23482" y="938530"/>
                  </a:lnTo>
                  <a:lnTo>
                    <a:pt x="23482" y="821690"/>
                  </a:lnTo>
                  <a:lnTo>
                    <a:pt x="140855" y="821690"/>
                  </a:lnTo>
                  <a:lnTo>
                    <a:pt x="140855" y="797560"/>
                  </a:lnTo>
                  <a:lnTo>
                    <a:pt x="0" y="797560"/>
                  </a:lnTo>
                  <a:lnTo>
                    <a:pt x="0" y="821690"/>
                  </a:lnTo>
                  <a:lnTo>
                    <a:pt x="0" y="938530"/>
                  </a:lnTo>
                  <a:lnTo>
                    <a:pt x="0" y="962660"/>
                  </a:lnTo>
                  <a:lnTo>
                    <a:pt x="164338" y="962660"/>
                  </a:lnTo>
                  <a:lnTo>
                    <a:pt x="164338" y="939038"/>
                  </a:lnTo>
                  <a:lnTo>
                    <a:pt x="164338" y="938530"/>
                  </a:lnTo>
                  <a:lnTo>
                    <a:pt x="164338" y="821690"/>
                  </a:lnTo>
                  <a:lnTo>
                    <a:pt x="164338" y="797560"/>
                  </a:lnTo>
                  <a:close/>
                </a:path>
                <a:path w="962659" h="962660">
                  <a:moveTo>
                    <a:pt x="164338" y="23482"/>
                  </a:moveTo>
                  <a:lnTo>
                    <a:pt x="140855" y="23482"/>
                  </a:lnTo>
                  <a:lnTo>
                    <a:pt x="140855" y="140855"/>
                  </a:lnTo>
                  <a:lnTo>
                    <a:pt x="164338" y="140855"/>
                  </a:lnTo>
                  <a:lnTo>
                    <a:pt x="164338" y="23482"/>
                  </a:lnTo>
                  <a:close/>
                </a:path>
                <a:path w="962659" h="962660">
                  <a:moveTo>
                    <a:pt x="164338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0" y="140970"/>
                  </a:lnTo>
                  <a:lnTo>
                    <a:pt x="0" y="163830"/>
                  </a:lnTo>
                  <a:lnTo>
                    <a:pt x="164338" y="163830"/>
                  </a:lnTo>
                  <a:lnTo>
                    <a:pt x="164338" y="140970"/>
                  </a:lnTo>
                  <a:lnTo>
                    <a:pt x="23482" y="140970"/>
                  </a:lnTo>
                  <a:lnTo>
                    <a:pt x="23482" y="22860"/>
                  </a:lnTo>
                  <a:lnTo>
                    <a:pt x="164338" y="22860"/>
                  </a:lnTo>
                  <a:lnTo>
                    <a:pt x="164338" y="0"/>
                  </a:lnTo>
                  <a:close/>
                </a:path>
                <a:path w="962659" h="962660">
                  <a:moveTo>
                    <a:pt x="727760" y="845134"/>
                  </a:moveTo>
                  <a:lnTo>
                    <a:pt x="704278" y="845134"/>
                  </a:lnTo>
                  <a:lnTo>
                    <a:pt x="704278" y="868616"/>
                  </a:lnTo>
                  <a:lnTo>
                    <a:pt x="727760" y="868616"/>
                  </a:lnTo>
                  <a:lnTo>
                    <a:pt x="727760" y="845134"/>
                  </a:lnTo>
                  <a:close/>
                </a:path>
                <a:path w="962659" h="962660">
                  <a:moveTo>
                    <a:pt x="821664" y="798182"/>
                  </a:moveTo>
                  <a:lnTo>
                    <a:pt x="798182" y="798182"/>
                  </a:lnTo>
                  <a:lnTo>
                    <a:pt x="798182" y="821664"/>
                  </a:lnTo>
                  <a:lnTo>
                    <a:pt x="821664" y="821664"/>
                  </a:lnTo>
                  <a:lnTo>
                    <a:pt x="821664" y="798182"/>
                  </a:lnTo>
                  <a:close/>
                </a:path>
                <a:path w="962659" h="962660">
                  <a:moveTo>
                    <a:pt x="868616" y="751840"/>
                  </a:moveTo>
                  <a:lnTo>
                    <a:pt x="751230" y="751840"/>
                  </a:lnTo>
                  <a:lnTo>
                    <a:pt x="751230" y="774700"/>
                  </a:lnTo>
                  <a:lnTo>
                    <a:pt x="751230" y="844550"/>
                  </a:lnTo>
                  <a:lnTo>
                    <a:pt x="751230" y="868680"/>
                  </a:lnTo>
                  <a:lnTo>
                    <a:pt x="868616" y="868680"/>
                  </a:lnTo>
                  <a:lnTo>
                    <a:pt x="868616" y="845134"/>
                  </a:lnTo>
                  <a:lnTo>
                    <a:pt x="868616" y="844550"/>
                  </a:lnTo>
                  <a:lnTo>
                    <a:pt x="868616" y="774712"/>
                  </a:lnTo>
                  <a:lnTo>
                    <a:pt x="845134" y="774712"/>
                  </a:lnTo>
                  <a:lnTo>
                    <a:pt x="845134" y="844550"/>
                  </a:lnTo>
                  <a:lnTo>
                    <a:pt x="774712" y="844550"/>
                  </a:lnTo>
                  <a:lnTo>
                    <a:pt x="774712" y="774700"/>
                  </a:lnTo>
                  <a:lnTo>
                    <a:pt x="868616" y="774700"/>
                  </a:lnTo>
                  <a:lnTo>
                    <a:pt x="868616" y="751840"/>
                  </a:lnTo>
                  <a:close/>
                </a:path>
                <a:path w="962659" h="962660">
                  <a:moveTo>
                    <a:pt x="915568" y="46951"/>
                  </a:moveTo>
                  <a:lnTo>
                    <a:pt x="845134" y="46951"/>
                  </a:lnTo>
                  <a:lnTo>
                    <a:pt x="845134" y="117373"/>
                  </a:lnTo>
                  <a:lnTo>
                    <a:pt x="915568" y="117373"/>
                  </a:lnTo>
                  <a:lnTo>
                    <a:pt x="915568" y="46951"/>
                  </a:lnTo>
                  <a:close/>
                </a:path>
                <a:path w="962659" h="962660">
                  <a:moveTo>
                    <a:pt x="962520" y="23482"/>
                  </a:moveTo>
                  <a:lnTo>
                    <a:pt x="939038" y="23482"/>
                  </a:lnTo>
                  <a:lnTo>
                    <a:pt x="939038" y="140855"/>
                  </a:lnTo>
                  <a:lnTo>
                    <a:pt x="962520" y="140855"/>
                  </a:lnTo>
                  <a:lnTo>
                    <a:pt x="962520" y="23482"/>
                  </a:lnTo>
                  <a:close/>
                </a:path>
                <a:path w="962659" h="962660">
                  <a:moveTo>
                    <a:pt x="962520" y="0"/>
                  </a:moveTo>
                  <a:lnTo>
                    <a:pt x="798182" y="0"/>
                  </a:lnTo>
                  <a:lnTo>
                    <a:pt x="798182" y="22860"/>
                  </a:lnTo>
                  <a:lnTo>
                    <a:pt x="798182" y="140970"/>
                  </a:lnTo>
                  <a:lnTo>
                    <a:pt x="798182" y="163830"/>
                  </a:lnTo>
                  <a:lnTo>
                    <a:pt x="962520" y="163830"/>
                  </a:lnTo>
                  <a:lnTo>
                    <a:pt x="962520" y="140970"/>
                  </a:lnTo>
                  <a:lnTo>
                    <a:pt x="821664" y="140970"/>
                  </a:lnTo>
                  <a:lnTo>
                    <a:pt x="821664" y="22860"/>
                  </a:lnTo>
                  <a:lnTo>
                    <a:pt x="962520" y="22860"/>
                  </a:lnTo>
                  <a:lnTo>
                    <a:pt x="96252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332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REVISION CARDS - NORMA MERRICK SKLAREK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revcard14.cdr</dc:title>
  <dc:creator>BY V.RYAN</dc:creator>
  <cp:keywords>NORMA MERRICK SKLAREK - REVISION CARDS</cp:keywords>
  <cp:lastModifiedBy>Vincent RYan</cp:lastModifiedBy>
  <cp:revision>1</cp:revision>
  <dcterms:created xsi:type="dcterms:W3CDTF">2023-12-28T15:39:10Z</dcterms:created>
  <dcterms:modified xsi:type="dcterms:W3CDTF">2023-12-28T15:39:36Z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2023-12-28T00:00:00Z</vt:filetime>
  </property>
  <property fmtid="{D5CDD505-2E9C-101B-9397-08002B2CF9AE}" pid="5" name="Producer">
    <vt:lpwstr>Corel PDF Engine Version 19.1.0.419</vt:lpwstr>
  </property>
</Properties>
</file>