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AFE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434378"/>
            <a:ext cx="10388600" cy="3025775"/>
          </a:xfrm>
          <a:custGeom>
            <a:avLst/>
            <a:gdLst/>
            <a:ahLst/>
            <a:cxnLst/>
            <a:rect l="l" t="t" r="r" b="b"/>
            <a:pathLst>
              <a:path w="10388600" h="3025775">
                <a:moveTo>
                  <a:pt x="10388600" y="0"/>
                </a:moveTo>
                <a:lnTo>
                  <a:pt x="0" y="0"/>
                </a:lnTo>
                <a:lnTo>
                  <a:pt x="0" y="3025762"/>
                </a:lnTo>
                <a:lnTo>
                  <a:pt x="10388600" y="3025762"/>
                </a:lnTo>
                <a:lnTo>
                  <a:pt x="10388600" y="0"/>
                </a:lnTo>
                <a:close/>
              </a:path>
            </a:pathLst>
          </a:custGeom>
          <a:solidFill>
            <a:srgbClr val="DCF9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35204" y="7253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0810"/>
                </a:lnTo>
                <a:lnTo>
                  <a:pt x="0" y="3655149"/>
                </a:lnTo>
                <a:lnTo>
                  <a:pt x="2804261" y="3655149"/>
                </a:lnTo>
                <a:lnTo>
                  <a:pt x="2804261" y="3590810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03295" y="71627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990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9990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94195" y="70992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625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625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8296" y="74531"/>
            <a:ext cx="611378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despro_flsh/krantz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1717" y="477019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5132" y="458655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238342" y="661038"/>
            <a:ext cx="2804795" cy="3655695"/>
            <a:chOff x="238342" y="661038"/>
            <a:chExt cx="2804795" cy="365569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342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2804261" y="0"/>
                  </a:moveTo>
                  <a:lnTo>
                    <a:pt x="0" y="0"/>
                  </a:lnTo>
                  <a:lnTo>
                    <a:pt x="0" y="3655136"/>
                  </a:lnTo>
                  <a:lnTo>
                    <a:pt x="2804261" y="3655136"/>
                  </a:lnTo>
                  <a:lnTo>
                    <a:pt x="280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8729" y="903459"/>
              <a:ext cx="899487" cy="844815"/>
            </a:xfrm>
            <a:prstGeom prst="rect">
              <a:avLst/>
            </a:prstGeom>
          </p:spPr>
        </p:pic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8729" y="903452"/>
              <a:ext cx="899794" cy="845185"/>
            </a:xfrm>
            <a:custGeom>
              <a:avLst/>
              <a:gdLst/>
              <a:ahLst/>
              <a:cxnLst/>
              <a:rect l="l" t="t" r="r" b="b"/>
              <a:pathLst>
                <a:path w="899794" h="845185">
                  <a:moveTo>
                    <a:pt x="0" y="0"/>
                  </a:moveTo>
                  <a:lnTo>
                    <a:pt x="899490" y="0"/>
                  </a:lnTo>
                  <a:lnTo>
                    <a:pt x="899490" y="844816"/>
                  </a:lnTo>
                  <a:lnTo>
                    <a:pt x="0" y="84481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6279339" y="661038"/>
            <a:ext cx="2804795" cy="3655695"/>
            <a:chOff x="6279339" y="661038"/>
            <a:chExt cx="2804795" cy="365569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9339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2804261" y="0"/>
                  </a:moveTo>
                  <a:lnTo>
                    <a:pt x="0" y="0"/>
                  </a:lnTo>
                  <a:lnTo>
                    <a:pt x="0" y="3655136"/>
                  </a:lnTo>
                  <a:lnTo>
                    <a:pt x="2804261" y="3655136"/>
                  </a:lnTo>
                  <a:lnTo>
                    <a:pt x="280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62002" y="893288"/>
              <a:ext cx="2649193" cy="1520569"/>
            </a:xfrm>
            <a:prstGeom prst="rect">
              <a:avLst/>
            </a:prstGeom>
          </p:spPr>
        </p:pic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23087" y="2125060"/>
              <a:ext cx="2062871" cy="2179124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JULIA</a:t>
            </a:r>
            <a:r>
              <a:rPr spc="-100" dirty="0"/>
              <a:t> </a:t>
            </a:r>
            <a:r>
              <a:rPr dirty="0"/>
              <a:t>KRANTZ</a:t>
            </a:r>
            <a:r>
              <a:rPr spc="-15" dirty="0"/>
              <a:t> </a:t>
            </a:r>
            <a:r>
              <a:rPr dirty="0"/>
              <a:t>(BRAZIL)</a:t>
            </a:r>
            <a:r>
              <a:rPr spc="-20" dirty="0"/>
              <a:t> </a:t>
            </a:r>
            <a:r>
              <a:rPr dirty="0"/>
              <a:t>-</a:t>
            </a:r>
            <a:r>
              <a:rPr spc="20" dirty="0"/>
              <a:t> </a:t>
            </a:r>
            <a:r>
              <a:rPr spc="60" dirty="0"/>
              <a:t>REVISION </a:t>
            </a:r>
            <a:r>
              <a:rPr spc="-10" dirty="0"/>
              <a:t>CARDS</a:t>
            </a: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4538225"/>
            <a:ext cx="99091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08475" algn="l"/>
                <a:tab pos="9895840" algn="l"/>
              </a:tabLst>
            </a:pP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800" b="1" spc="-15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Julia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Krantz</a:t>
            </a:r>
            <a:r>
              <a:rPr sz="1800" b="1" spc="-2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spc="-75" baseline="2314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800" b="1" baseline="2314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506331"/>
            <a:ext cx="393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Julia’s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0460" y="6501708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5557577"/>
            <a:ext cx="4336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Julia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responsibly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6855" y="5562023"/>
            <a:ext cx="52705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571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342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6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JULIA</a:t>
            </a:r>
            <a:r>
              <a:rPr sz="12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KRANTZ</a:t>
            </a:r>
            <a:endParaRPr sz="1200">
              <a:latin typeface="Arial"/>
              <a:cs typeface="Arial"/>
            </a:endParaRPr>
          </a:p>
          <a:p>
            <a:pPr marL="1012825" marR="55880" algn="ctr">
              <a:lnSpc>
                <a:spcPts val="1340"/>
              </a:lnSpc>
              <a:spcBef>
                <a:spcPts val="3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Julia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sustainable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laminated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Brazil.</a:t>
            </a:r>
            <a:endParaRPr sz="1200">
              <a:latin typeface="Arial"/>
              <a:cs typeface="Arial"/>
            </a:endParaRPr>
          </a:p>
          <a:p>
            <a:pPr marL="1063625" marR="106680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artistic,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ecological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quite amazing.</a:t>
            </a:r>
            <a:endParaRPr sz="1200">
              <a:latin typeface="Arial"/>
              <a:cs typeface="Arial"/>
            </a:endParaRPr>
          </a:p>
          <a:p>
            <a:pPr marL="75565" marR="77470" indent="-635" algn="ctr">
              <a:lnSpc>
                <a:spcPts val="1340"/>
              </a:lnSpc>
              <a:spcBef>
                <a:spcPts val="66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combines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laminates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natural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skilfully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into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stunning,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technically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demanding.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meaning.</a:t>
            </a:r>
            <a:endParaRPr sz="1200">
              <a:latin typeface="Arial"/>
              <a:cs typeface="Arial"/>
            </a:endParaRPr>
          </a:p>
          <a:p>
            <a:pPr marL="100965" marR="10350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aims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sculptural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connection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environment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was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sourced.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E.G.,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grain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falls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enhanced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carving,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reﬂecting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rivers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Brazil.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1889" y="66103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63500" marR="46355" algn="just">
              <a:lnSpc>
                <a:spcPts val="1340"/>
              </a:lnSpc>
              <a:spcBef>
                <a:spcPts val="5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Mesa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Baum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has 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beautifully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carved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‘trunk’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elegant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plywood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top.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Looking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carved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bowl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reminder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Krantz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family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story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Second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War,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3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grandfather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carved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bowl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family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table,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did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enough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eat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from,</a:t>
            </a:r>
            <a:r>
              <a:rPr sz="12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due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shortages.</a:t>
            </a:r>
            <a:endParaRPr sz="1200">
              <a:latin typeface="Arial"/>
              <a:cs typeface="Arial"/>
            </a:endParaRPr>
          </a:p>
          <a:p>
            <a:pPr marL="62865" marR="46990" algn="just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Julia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Krantz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4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responsibly,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relying</a:t>
            </a:r>
            <a:r>
              <a:rPr sz="1200" spc="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4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sustainable</a:t>
            </a:r>
            <a:r>
              <a:rPr sz="1200" spc="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suppliers.</a:t>
            </a:r>
            <a:r>
              <a:rPr sz="1200" spc="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stack-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laminated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plywood,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approved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48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Forest 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Stewardship</a:t>
            </a:r>
            <a:r>
              <a:rPr sz="12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Council.</a:t>
            </a:r>
            <a:r>
              <a:rPr sz="12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stack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laminated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superior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more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methods.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Individual thin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layers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glued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compressed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large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blocks,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ready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carving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routing.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9339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760730">
              <a:lnSpc>
                <a:spcPct val="100000"/>
              </a:lnSpc>
              <a:spcBef>
                <a:spcPts val="21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MESA</a:t>
            </a:r>
            <a:r>
              <a:rPr sz="12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BAUM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marL="212725" marR="1261745" indent="-145415">
              <a:lnSpc>
                <a:spcPts val="1340"/>
              </a:lnSpc>
              <a:spcBef>
                <a:spcPts val="1160"/>
              </a:spcBef>
            </a:pP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'POLTRONA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SUAVE'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LOUNGE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47702" y="651441"/>
            <a:ext cx="1282700" cy="3658235"/>
          </a:xfrm>
          <a:custGeom>
            <a:avLst/>
            <a:gdLst/>
            <a:ahLst/>
            <a:cxnLst/>
            <a:rect l="l" t="t" r="r" b="b"/>
            <a:pathLst>
              <a:path w="1282700" h="3658235">
                <a:moveTo>
                  <a:pt x="0" y="0"/>
                </a:moveTo>
                <a:lnTo>
                  <a:pt x="1282700" y="0"/>
                </a:lnTo>
                <a:lnTo>
                  <a:pt x="1282700" y="3657612"/>
                </a:lnTo>
                <a:lnTo>
                  <a:pt x="0" y="3657612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1301" y="734016"/>
            <a:ext cx="127571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72720" marR="143510" indent="-53975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" name="object 30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24916" y="3062127"/>
            <a:ext cx="1080109" cy="1080096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1301" y="2664416"/>
            <a:ext cx="1275715" cy="8547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55575" marR="143510" indent="-36830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558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9275601" y="1133398"/>
            <a:ext cx="1221740" cy="1221740"/>
            <a:chOff x="9275601" y="1133398"/>
            <a:chExt cx="1221740" cy="1221740"/>
          </a:xfrm>
        </p:grpSpPr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75601" y="1133398"/>
              <a:ext cx="1221740" cy="1221740"/>
            </a:xfrm>
            <a:custGeom>
              <a:avLst/>
              <a:gdLst/>
              <a:ahLst/>
              <a:cxnLst/>
              <a:rect l="l" t="t" r="r" b="b"/>
              <a:pathLst>
                <a:path w="1221740" h="1221739">
                  <a:moveTo>
                    <a:pt x="1221549" y="0"/>
                  </a:moveTo>
                  <a:lnTo>
                    <a:pt x="0" y="0"/>
                  </a:lnTo>
                  <a:lnTo>
                    <a:pt x="0" y="1221549"/>
                  </a:lnTo>
                  <a:lnTo>
                    <a:pt x="1221549" y="1221549"/>
                  </a:lnTo>
                  <a:lnTo>
                    <a:pt x="12215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1980" y="1199788"/>
              <a:ext cx="1035685" cy="345440"/>
            </a:xfrm>
            <a:custGeom>
              <a:avLst/>
              <a:gdLst/>
              <a:ahLst/>
              <a:cxnLst/>
              <a:rect l="l" t="t" r="r" b="b"/>
              <a:pathLst>
                <a:path w="1035684" h="345440">
                  <a:moveTo>
                    <a:pt x="26555" y="239001"/>
                  </a:moveTo>
                  <a:lnTo>
                    <a:pt x="0" y="239001"/>
                  </a:lnTo>
                  <a:lnTo>
                    <a:pt x="0" y="265557"/>
                  </a:lnTo>
                  <a:lnTo>
                    <a:pt x="26555" y="265557"/>
                  </a:lnTo>
                  <a:lnTo>
                    <a:pt x="26555" y="239001"/>
                  </a:lnTo>
                  <a:close/>
                </a:path>
                <a:path w="1035684" h="345440">
                  <a:moveTo>
                    <a:pt x="132778" y="212445"/>
                  </a:moveTo>
                  <a:lnTo>
                    <a:pt x="106222" y="212445"/>
                  </a:lnTo>
                  <a:lnTo>
                    <a:pt x="79667" y="212445"/>
                  </a:lnTo>
                  <a:lnTo>
                    <a:pt x="79667" y="239001"/>
                  </a:lnTo>
                  <a:lnTo>
                    <a:pt x="106222" y="239001"/>
                  </a:lnTo>
                  <a:lnTo>
                    <a:pt x="132778" y="239001"/>
                  </a:lnTo>
                  <a:lnTo>
                    <a:pt x="132778" y="212445"/>
                  </a:lnTo>
                  <a:close/>
                </a:path>
                <a:path w="1035684" h="345440">
                  <a:moveTo>
                    <a:pt x="159334" y="239001"/>
                  </a:moveTo>
                  <a:lnTo>
                    <a:pt x="132778" y="239001"/>
                  </a:lnTo>
                  <a:lnTo>
                    <a:pt x="132778" y="265557"/>
                  </a:lnTo>
                  <a:lnTo>
                    <a:pt x="159334" y="265557"/>
                  </a:lnTo>
                  <a:lnTo>
                    <a:pt x="159334" y="239001"/>
                  </a:lnTo>
                  <a:close/>
                </a:path>
                <a:path w="1035684" h="345440">
                  <a:moveTo>
                    <a:pt x="185889" y="265557"/>
                  </a:moveTo>
                  <a:lnTo>
                    <a:pt x="159334" y="265557"/>
                  </a:lnTo>
                  <a:lnTo>
                    <a:pt x="159334" y="292112"/>
                  </a:lnTo>
                  <a:lnTo>
                    <a:pt x="185889" y="292112"/>
                  </a:lnTo>
                  <a:lnTo>
                    <a:pt x="185889" y="265557"/>
                  </a:lnTo>
                  <a:close/>
                </a:path>
                <a:path w="1035684" h="345440">
                  <a:moveTo>
                    <a:pt x="212445" y="212445"/>
                  </a:moveTo>
                  <a:lnTo>
                    <a:pt x="185889" y="212445"/>
                  </a:lnTo>
                  <a:lnTo>
                    <a:pt x="159334" y="212445"/>
                  </a:lnTo>
                  <a:lnTo>
                    <a:pt x="159334" y="239001"/>
                  </a:lnTo>
                  <a:lnTo>
                    <a:pt x="185889" y="239001"/>
                  </a:lnTo>
                  <a:lnTo>
                    <a:pt x="212445" y="239001"/>
                  </a:lnTo>
                  <a:lnTo>
                    <a:pt x="212445" y="212445"/>
                  </a:lnTo>
                  <a:close/>
                </a:path>
                <a:path w="1035684" h="345440">
                  <a:moveTo>
                    <a:pt x="239001" y="159334"/>
                  </a:moveTo>
                  <a:lnTo>
                    <a:pt x="212445" y="159334"/>
                  </a:lnTo>
                  <a:lnTo>
                    <a:pt x="212445" y="185889"/>
                  </a:lnTo>
                  <a:lnTo>
                    <a:pt x="239001" y="185889"/>
                  </a:lnTo>
                  <a:lnTo>
                    <a:pt x="239001" y="159334"/>
                  </a:lnTo>
                  <a:close/>
                </a:path>
                <a:path w="1035684" h="345440">
                  <a:moveTo>
                    <a:pt x="239001" y="53111"/>
                  </a:moveTo>
                  <a:lnTo>
                    <a:pt x="212445" y="53111"/>
                  </a:lnTo>
                  <a:lnTo>
                    <a:pt x="212445" y="106222"/>
                  </a:lnTo>
                  <a:lnTo>
                    <a:pt x="239001" y="106222"/>
                  </a:lnTo>
                  <a:lnTo>
                    <a:pt x="239001" y="53111"/>
                  </a:lnTo>
                  <a:close/>
                </a:path>
                <a:path w="1035684" h="345440">
                  <a:moveTo>
                    <a:pt x="265557" y="106222"/>
                  </a:moveTo>
                  <a:lnTo>
                    <a:pt x="239001" y="106222"/>
                  </a:lnTo>
                  <a:lnTo>
                    <a:pt x="239001" y="159334"/>
                  </a:lnTo>
                  <a:lnTo>
                    <a:pt x="265557" y="159334"/>
                  </a:lnTo>
                  <a:lnTo>
                    <a:pt x="265557" y="106222"/>
                  </a:lnTo>
                  <a:close/>
                </a:path>
                <a:path w="1035684" h="345440">
                  <a:moveTo>
                    <a:pt x="292112" y="212445"/>
                  </a:moveTo>
                  <a:lnTo>
                    <a:pt x="265557" y="212445"/>
                  </a:lnTo>
                  <a:lnTo>
                    <a:pt x="239001" y="212445"/>
                  </a:lnTo>
                  <a:lnTo>
                    <a:pt x="239001" y="239001"/>
                  </a:lnTo>
                  <a:lnTo>
                    <a:pt x="265557" y="239001"/>
                  </a:lnTo>
                  <a:lnTo>
                    <a:pt x="292112" y="239001"/>
                  </a:lnTo>
                  <a:lnTo>
                    <a:pt x="292112" y="212445"/>
                  </a:lnTo>
                  <a:close/>
                </a:path>
                <a:path w="1035684" h="345440">
                  <a:moveTo>
                    <a:pt x="292112" y="159334"/>
                  </a:moveTo>
                  <a:lnTo>
                    <a:pt x="265557" y="159334"/>
                  </a:lnTo>
                  <a:lnTo>
                    <a:pt x="265557" y="185889"/>
                  </a:lnTo>
                  <a:lnTo>
                    <a:pt x="292112" y="185889"/>
                  </a:lnTo>
                  <a:lnTo>
                    <a:pt x="292112" y="159334"/>
                  </a:lnTo>
                  <a:close/>
                </a:path>
                <a:path w="1035684" h="345440">
                  <a:moveTo>
                    <a:pt x="318668" y="185889"/>
                  </a:moveTo>
                  <a:lnTo>
                    <a:pt x="292112" y="185889"/>
                  </a:lnTo>
                  <a:lnTo>
                    <a:pt x="292112" y="212445"/>
                  </a:lnTo>
                  <a:lnTo>
                    <a:pt x="318668" y="212445"/>
                  </a:lnTo>
                  <a:lnTo>
                    <a:pt x="318668" y="185889"/>
                  </a:lnTo>
                  <a:close/>
                </a:path>
                <a:path w="1035684" h="345440">
                  <a:moveTo>
                    <a:pt x="318668" y="0"/>
                  </a:moveTo>
                  <a:lnTo>
                    <a:pt x="292112" y="0"/>
                  </a:lnTo>
                  <a:lnTo>
                    <a:pt x="292112" y="26555"/>
                  </a:lnTo>
                  <a:lnTo>
                    <a:pt x="318668" y="26555"/>
                  </a:lnTo>
                  <a:lnTo>
                    <a:pt x="318668" y="0"/>
                  </a:lnTo>
                  <a:close/>
                </a:path>
                <a:path w="1035684" h="345440">
                  <a:moveTo>
                    <a:pt x="345224" y="239001"/>
                  </a:moveTo>
                  <a:lnTo>
                    <a:pt x="318668" y="239001"/>
                  </a:lnTo>
                  <a:lnTo>
                    <a:pt x="292112" y="239001"/>
                  </a:lnTo>
                  <a:lnTo>
                    <a:pt x="292112" y="265557"/>
                  </a:lnTo>
                  <a:lnTo>
                    <a:pt x="265557" y="265557"/>
                  </a:lnTo>
                  <a:lnTo>
                    <a:pt x="265557" y="292112"/>
                  </a:lnTo>
                  <a:lnTo>
                    <a:pt x="292112" y="292112"/>
                  </a:lnTo>
                  <a:lnTo>
                    <a:pt x="318668" y="292112"/>
                  </a:lnTo>
                  <a:lnTo>
                    <a:pt x="318668" y="265557"/>
                  </a:lnTo>
                  <a:lnTo>
                    <a:pt x="345224" y="265557"/>
                  </a:lnTo>
                  <a:lnTo>
                    <a:pt x="345224" y="239001"/>
                  </a:lnTo>
                  <a:close/>
                </a:path>
                <a:path w="1035684" h="345440">
                  <a:moveTo>
                    <a:pt x="398335" y="159334"/>
                  </a:moveTo>
                  <a:lnTo>
                    <a:pt x="371779" y="159334"/>
                  </a:lnTo>
                  <a:lnTo>
                    <a:pt x="371779" y="185889"/>
                  </a:lnTo>
                  <a:lnTo>
                    <a:pt x="398335" y="185889"/>
                  </a:lnTo>
                  <a:lnTo>
                    <a:pt x="398335" y="159334"/>
                  </a:lnTo>
                  <a:close/>
                </a:path>
                <a:path w="1035684" h="345440">
                  <a:moveTo>
                    <a:pt x="424891" y="292112"/>
                  </a:moveTo>
                  <a:lnTo>
                    <a:pt x="398335" y="292112"/>
                  </a:lnTo>
                  <a:lnTo>
                    <a:pt x="398335" y="318668"/>
                  </a:lnTo>
                  <a:lnTo>
                    <a:pt x="424891" y="318668"/>
                  </a:lnTo>
                  <a:lnTo>
                    <a:pt x="424891" y="292112"/>
                  </a:lnTo>
                  <a:close/>
                </a:path>
                <a:path w="1035684" h="345440">
                  <a:moveTo>
                    <a:pt x="557669" y="79667"/>
                  </a:moveTo>
                  <a:lnTo>
                    <a:pt x="531114" y="79667"/>
                  </a:lnTo>
                  <a:lnTo>
                    <a:pt x="531114" y="106222"/>
                  </a:lnTo>
                  <a:lnTo>
                    <a:pt x="504558" y="106222"/>
                  </a:lnTo>
                  <a:lnTo>
                    <a:pt x="478002" y="106222"/>
                  </a:lnTo>
                  <a:lnTo>
                    <a:pt x="478002" y="132778"/>
                  </a:lnTo>
                  <a:lnTo>
                    <a:pt x="451446" y="132778"/>
                  </a:lnTo>
                  <a:lnTo>
                    <a:pt x="424891" y="132778"/>
                  </a:lnTo>
                  <a:lnTo>
                    <a:pt x="424891" y="106222"/>
                  </a:lnTo>
                  <a:lnTo>
                    <a:pt x="451446" y="106222"/>
                  </a:lnTo>
                  <a:lnTo>
                    <a:pt x="478002" y="106222"/>
                  </a:lnTo>
                  <a:lnTo>
                    <a:pt x="478002" y="79667"/>
                  </a:lnTo>
                  <a:lnTo>
                    <a:pt x="504558" y="79667"/>
                  </a:lnTo>
                  <a:lnTo>
                    <a:pt x="531114" y="79667"/>
                  </a:lnTo>
                  <a:lnTo>
                    <a:pt x="531114" y="53111"/>
                  </a:lnTo>
                  <a:lnTo>
                    <a:pt x="504558" y="53111"/>
                  </a:lnTo>
                  <a:lnTo>
                    <a:pt x="504558" y="0"/>
                  </a:lnTo>
                  <a:lnTo>
                    <a:pt x="478002" y="0"/>
                  </a:lnTo>
                  <a:lnTo>
                    <a:pt x="478002" y="53111"/>
                  </a:lnTo>
                  <a:lnTo>
                    <a:pt x="451446" y="53111"/>
                  </a:lnTo>
                  <a:lnTo>
                    <a:pt x="451446" y="79667"/>
                  </a:lnTo>
                  <a:lnTo>
                    <a:pt x="424891" y="79667"/>
                  </a:lnTo>
                  <a:lnTo>
                    <a:pt x="424891" y="53111"/>
                  </a:lnTo>
                  <a:lnTo>
                    <a:pt x="451446" y="53111"/>
                  </a:lnTo>
                  <a:lnTo>
                    <a:pt x="451446" y="26555"/>
                  </a:lnTo>
                  <a:lnTo>
                    <a:pt x="424891" y="26555"/>
                  </a:lnTo>
                  <a:lnTo>
                    <a:pt x="424891" y="0"/>
                  </a:lnTo>
                  <a:lnTo>
                    <a:pt x="398335" y="0"/>
                  </a:lnTo>
                  <a:lnTo>
                    <a:pt x="371779" y="0"/>
                  </a:lnTo>
                  <a:lnTo>
                    <a:pt x="371779" y="26555"/>
                  </a:lnTo>
                  <a:lnTo>
                    <a:pt x="345224" y="26555"/>
                  </a:lnTo>
                  <a:lnTo>
                    <a:pt x="318668" y="26555"/>
                  </a:lnTo>
                  <a:lnTo>
                    <a:pt x="318668" y="53111"/>
                  </a:lnTo>
                  <a:lnTo>
                    <a:pt x="292112" y="53111"/>
                  </a:lnTo>
                  <a:lnTo>
                    <a:pt x="292112" y="26555"/>
                  </a:lnTo>
                  <a:lnTo>
                    <a:pt x="265557" y="26555"/>
                  </a:lnTo>
                  <a:lnTo>
                    <a:pt x="239001" y="26555"/>
                  </a:lnTo>
                  <a:lnTo>
                    <a:pt x="239001" y="53111"/>
                  </a:lnTo>
                  <a:lnTo>
                    <a:pt x="265557" y="53111"/>
                  </a:lnTo>
                  <a:lnTo>
                    <a:pt x="265557" y="79667"/>
                  </a:lnTo>
                  <a:lnTo>
                    <a:pt x="292112" y="79667"/>
                  </a:lnTo>
                  <a:lnTo>
                    <a:pt x="292112" y="132778"/>
                  </a:lnTo>
                  <a:lnTo>
                    <a:pt x="318668" y="132778"/>
                  </a:lnTo>
                  <a:lnTo>
                    <a:pt x="318668" y="185889"/>
                  </a:lnTo>
                  <a:lnTo>
                    <a:pt x="345224" y="185889"/>
                  </a:lnTo>
                  <a:lnTo>
                    <a:pt x="345224" y="106222"/>
                  </a:lnTo>
                  <a:lnTo>
                    <a:pt x="318668" y="106222"/>
                  </a:lnTo>
                  <a:lnTo>
                    <a:pt x="318668" y="79667"/>
                  </a:lnTo>
                  <a:lnTo>
                    <a:pt x="345224" y="79667"/>
                  </a:lnTo>
                  <a:lnTo>
                    <a:pt x="345224" y="53111"/>
                  </a:lnTo>
                  <a:lnTo>
                    <a:pt x="371779" y="53111"/>
                  </a:lnTo>
                  <a:lnTo>
                    <a:pt x="398335" y="53111"/>
                  </a:lnTo>
                  <a:lnTo>
                    <a:pt x="398335" y="79667"/>
                  </a:lnTo>
                  <a:lnTo>
                    <a:pt x="371779" y="79667"/>
                  </a:lnTo>
                  <a:lnTo>
                    <a:pt x="371779" y="132778"/>
                  </a:lnTo>
                  <a:lnTo>
                    <a:pt x="398335" y="132778"/>
                  </a:lnTo>
                  <a:lnTo>
                    <a:pt x="398335" y="159334"/>
                  </a:lnTo>
                  <a:lnTo>
                    <a:pt x="424891" y="159334"/>
                  </a:lnTo>
                  <a:lnTo>
                    <a:pt x="424891" y="212445"/>
                  </a:lnTo>
                  <a:lnTo>
                    <a:pt x="398335" y="212445"/>
                  </a:lnTo>
                  <a:lnTo>
                    <a:pt x="371779" y="212445"/>
                  </a:lnTo>
                  <a:lnTo>
                    <a:pt x="371779" y="239001"/>
                  </a:lnTo>
                  <a:lnTo>
                    <a:pt x="398335" y="239001"/>
                  </a:lnTo>
                  <a:lnTo>
                    <a:pt x="424891" y="239001"/>
                  </a:lnTo>
                  <a:lnTo>
                    <a:pt x="451446" y="239001"/>
                  </a:lnTo>
                  <a:lnTo>
                    <a:pt x="451446" y="212445"/>
                  </a:lnTo>
                  <a:lnTo>
                    <a:pt x="478002" y="212445"/>
                  </a:lnTo>
                  <a:lnTo>
                    <a:pt x="478002" y="185889"/>
                  </a:lnTo>
                  <a:lnTo>
                    <a:pt x="451446" y="185889"/>
                  </a:lnTo>
                  <a:lnTo>
                    <a:pt x="451446" y="159334"/>
                  </a:lnTo>
                  <a:lnTo>
                    <a:pt x="478002" y="159334"/>
                  </a:lnTo>
                  <a:lnTo>
                    <a:pt x="478002" y="185889"/>
                  </a:lnTo>
                  <a:lnTo>
                    <a:pt x="504558" y="185889"/>
                  </a:lnTo>
                  <a:lnTo>
                    <a:pt x="504558" y="159334"/>
                  </a:lnTo>
                  <a:lnTo>
                    <a:pt x="531114" y="159334"/>
                  </a:lnTo>
                  <a:lnTo>
                    <a:pt x="531114" y="185889"/>
                  </a:lnTo>
                  <a:lnTo>
                    <a:pt x="557669" y="185889"/>
                  </a:lnTo>
                  <a:lnTo>
                    <a:pt x="557669" y="79667"/>
                  </a:lnTo>
                  <a:close/>
                </a:path>
                <a:path w="1035684" h="345440">
                  <a:moveTo>
                    <a:pt x="663892" y="159334"/>
                  </a:moveTo>
                  <a:lnTo>
                    <a:pt x="637336" y="159334"/>
                  </a:lnTo>
                  <a:lnTo>
                    <a:pt x="637336" y="185889"/>
                  </a:lnTo>
                  <a:lnTo>
                    <a:pt x="663892" y="185889"/>
                  </a:lnTo>
                  <a:lnTo>
                    <a:pt x="663892" y="159334"/>
                  </a:lnTo>
                  <a:close/>
                </a:path>
                <a:path w="1035684" h="345440">
                  <a:moveTo>
                    <a:pt x="663892" y="106222"/>
                  </a:moveTo>
                  <a:lnTo>
                    <a:pt x="637336" y="106222"/>
                  </a:lnTo>
                  <a:lnTo>
                    <a:pt x="610781" y="106222"/>
                  </a:lnTo>
                  <a:lnTo>
                    <a:pt x="610781" y="132778"/>
                  </a:lnTo>
                  <a:lnTo>
                    <a:pt x="584225" y="132778"/>
                  </a:lnTo>
                  <a:lnTo>
                    <a:pt x="584225" y="185889"/>
                  </a:lnTo>
                  <a:lnTo>
                    <a:pt x="610781" y="185889"/>
                  </a:lnTo>
                  <a:lnTo>
                    <a:pt x="610781" y="159334"/>
                  </a:lnTo>
                  <a:lnTo>
                    <a:pt x="637336" y="159334"/>
                  </a:lnTo>
                  <a:lnTo>
                    <a:pt x="637336" y="132778"/>
                  </a:lnTo>
                  <a:lnTo>
                    <a:pt x="663892" y="132778"/>
                  </a:lnTo>
                  <a:lnTo>
                    <a:pt x="663892" y="106222"/>
                  </a:lnTo>
                  <a:close/>
                </a:path>
                <a:path w="1035684" h="345440">
                  <a:moveTo>
                    <a:pt x="663892" y="0"/>
                  </a:moveTo>
                  <a:lnTo>
                    <a:pt x="637336" y="0"/>
                  </a:lnTo>
                  <a:lnTo>
                    <a:pt x="610781" y="0"/>
                  </a:lnTo>
                  <a:lnTo>
                    <a:pt x="610781" y="26555"/>
                  </a:lnTo>
                  <a:lnTo>
                    <a:pt x="584225" y="26555"/>
                  </a:lnTo>
                  <a:lnTo>
                    <a:pt x="584225" y="0"/>
                  </a:lnTo>
                  <a:lnTo>
                    <a:pt x="557669" y="0"/>
                  </a:lnTo>
                  <a:lnTo>
                    <a:pt x="531114" y="0"/>
                  </a:lnTo>
                  <a:lnTo>
                    <a:pt x="531114" y="26555"/>
                  </a:lnTo>
                  <a:lnTo>
                    <a:pt x="557669" y="26555"/>
                  </a:lnTo>
                  <a:lnTo>
                    <a:pt x="557669" y="53111"/>
                  </a:lnTo>
                  <a:lnTo>
                    <a:pt x="584225" y="53111"/>
                  </a:lnTo>
                  <a:lnTo>
                    <a:pt x="610781" y="53111"/>
                  </a:lnTo>
                  <a:lnTo>
                    <a:pt x="637336" y="53111"/>
                  </a:lnTo>
                  <a:lnTo>
                    <a:pt x="637336" y="79667"/>
                  </a:lnTo>
                  <a:lnTo>
                    <a:pt x="663892" y="79667"/>
                  </a:lnTo>
                  <a:lnTo>
                    <a:pt x="663892" y="0"/>
                  </a:lnTo>
                  <a:close/>
                </a:path>
                <a:path w="1035684" h="345440">
                  <a:moveTo>
                    <a:pt x="690448" y="265557"/>
                  </a:moveTo>
                  <a:lnTo>
                    <a:pt x="663892" y="265557"/>
                  </a:lnTo>
                  <a:lnTo>
                    <a:pt x="637336" y="265557"/>
                  </a:lnTo>
                  <a:lnTo>
                    <a:pt x="637336" y="318668"/>
                  </a:lnTo>
                  <a:lnTo>
                    <a:pt x="663892" y="318668"/>
                  </a:lnTo>
                  <a:lnTo>
                    <a:pt x="663892" y="292112"/>
                  </a:lnTo>
                  <a:lnTo>
                    <a:pt x="690448" y="292112"/>
                  </a:lnTo>
                  <a:lnTo>
                    <a:pt x="690448" y="265557"/>
                  </a:lnTo>
                  <a:close/>
                </a:path>
                <a:path w="1035684" h="345440">
                  <a:moveTo>
                    <a:pt x="876325" y="292112"/>
                  </a:moveTo>
                  <a:lnTo>
                    <a:pt x="849769" y="292112"/>
                  </a:lnTo>
                  <a:lnTo>
                    <a:pt x="849769" y="345224"/>
                  </a:lnTo>
                  <a:lnTo>
                    <a:pt x="876325" y="345224"/>
                  </a:lnTo>
                  <a:lnTo>
                    <a:pt x="876325" y="292112"/>
                  </a:lnTo>
                  <a:close/>
                </a:path>
                <a:path w="1035684" h="345440">
                  <a:moveTo>
                    <a:pt x="876325" y="26555"/>
                  </a:moveTo>
                  <a:lnTo>
                    <a:pt x="849769" y="26555"/>
                  </a:lnTo>
                  <a:lnTo>
                    <a:pt x="823226" y="26555"/>
                  </a:lnTo>
                  <a:lnTo>
                    <a:pt x="823226" y="0"/>
                  </a:lnTo>
                  <a:lnTo>
                    <a:pt x="796671" y="0"/>
                  </a:lnTo>
                  <a:lnTo>
                    <a:pt x="796671" y="26555"/>
                  </a:lnTo>
                  <a:lnTo>
                    <a:pt x="823214" y="26555"/>
                  </a:lnTo>
                  <a:lnTo>
                    <a:pt x="823214" y="53111"/>
                  </a:lnTo>
                  <a:lnTo>
                    <a:pt x="849769" y="53111"/>
                  </a:lnTo>
                  <a:lnTo>
                    <a:pt x="849769" y="106222"/>
                  </a:lnTo>
                  <a:lnTo>
                    <a:pt x="876325" y="106222"/>
                  </a:lnTo>
                  <a:lnTo>
                    <a:pt x="876325" y="26555"/>
                  </a:lnTo>
                  <a:close/>
                </a:path>
                <a:path w="1035684" h="345440">
                  <a:moveTo>
                    <a:pt x="902881" y="239001"/>
                  </a:moveTo>
                  <a:lnTo>
                    <a:pt x="876338" y="239001"/>
                  </a:lnTo>
                  <a:lnTo>
                    <a:pt x="876338" y="212445"/>
                  </a:lnTo>
                  <a:lnTo>
                    <a:pt x="849782" y="212445"/>
                  </a:lnTo>
                  <a:lnTo>
                    <a:pt x="849782" y="185889"/>
                  </a:lnTo>
                  <a:lnTo>
                    <a:pt x="876325" y="185889"/>
                  </a:lnTo>
                  <a:lnTo>
                    <a:pt x="876325" y="132778"/>
                  </a:lnTo>
                  <a:lnTo>
                    <a:pt x="849769" y="132778"/>
                  </a:lnTo>
                  <a:lnTo>
                    <a:pt x="849769" y="185889"/>
                  </a:lnTo>
                  <a:lnTo>
                    <a:pt x="823226" y="185889"/>
                  </a:lnTo>
                  <a:lnTo>
                    <a:pt x="823226" y="159334"/>
                  </a:lnTo>
                  <a:lnTo>
                    <a:pt x="796671" y="159334"/>
                  </a:lnTo>
                  <a:lnTo>
                    <a:pt x="796671" y="212445"/>
                  </a:lnTo>
                  <a:lnTo>
                    <a:pt x="823226" y="212445"/>
                  </a:lnTo>
                  <a:lnTo>
                    <a:pt x="823226" y="239001"/>
                  </a:lnTo>
                  <a:lnTo>
                    <a:pt x="796671" y="239001"/>
                  </a:lnTo>
                  <a:lnTo>
                    <a:pt x="796671" y="212445"/>
                  </a:lnTo>
                  <a:lnTo>
                    <a:pt x="770115" y="212445"/>
                  </a:lnTo>
                  <a:lnTo>
                    <a:pt x="770115" y="159334"/>
                  </a:lnTo>
                  <a:lnTo>
                    <a:pt x="796658" y="159334"/>
                  </a:lnTo>
                  <a:lnTo>
                    <a:pt x="796658" y="132778"/>
                  </a:lnTo>
                  <a:lnTo>
                    <a:pt x="823214" y="132778"/>
                  </a:lnTo>
                  <a:lnTo>
                    <a:pt x="849769" y="132778"/>
                  </a:lnTo>
                  <a:lnTo>
                    <a:pt x="849769" y="106222"/>
                  </a:lnTo>
                  <a:lnTo>
                    <a:pt x="823214" y="106222"/>
                  </a:lnTo>
                  <a:lnTo>
                    <a:pt x="823214" y="53111"/>
                  </a:lnTo>
                  <a:lnTo>
                    <a:pt x="796658" y="53111"/>
                  </a:lnTo>
                  <a:lnTo>
                    <a:pt x="796658" y="106222"/>
                  </a:lnTo>
                  <a:lnTo>
                    <a:pt x="770102" y="106222"/>
                  </a:lnTo>
                  <a:lnTo>
                    <a:pt x="770102" y="132778"/>
                  </a:lnTo>
                  <a:lnTo>
                    <a:pt x="770102" y="159334"/>
                  </a:lnTo>
                  <a:lnTo>
                    <a:pt x="743559" y="159334"/>
                  </a:lnTo>
                  <a:lnTo>
                    <a:pt x="743559" y="185889"/>
                  </a:lnTo>
                  <a:lnTo>
                    <a:pt x="717003" y="185889"/>
                  </a:lnTo>
                  <a:lnTo>
                    <a:pt x="717003" y="106222"/>
                  </a:lnTo>
                  <a:lnTo>
                    <a:pt x="743546" y="106222"/>
                  </a:lnTo>
                  <a:lnTo>
                    <a:pt x="743546" y="132778"/>
                  </a:lnTo>
                  <a:lnTo>
                    <a:pt x="770102" y="132778"/>
                  </a:lnTo>
                  <a:lnTo>
                    <a:pt x="770102" y="106222"/>
                  </a:lnTo>
                  <a:lnTo>
                    <a:pt x="770102" y="26555"/>
                  </a:lnTo>
                  <a:lnTo>
                    <a:pt x="743546" y="26555"/>
                  </a:lnTo>
                  <a:lnTo>
                    <a:pt x="743546" y="79667"/>
                  </a:lnTo>
                  <a:lnTo>
                    <a:pt x="716991" y="79667"/>
                  </a:lnTo>
                  <a:lnTo>
                    <a:pt x="716991" y="106222"/>
                  </a:lnTo>
                  <a:lnTo>
                    <a:pt x="690448" y="106222"/>
                  </a:lnTo>
                  <a:lnTo>
                    <a:pt x="690448" y="132778"/>
                  </a:lnTo>
                  <a:lnTo>
                    <a:pt x="663892" y="132778"/>
                  </a:lnTo>
                  <a:lnTo>
                    <a:pt x="663892" y="159334"/>
                  </a:lnTo>
                  <a:lnTo>
                    <a:pt x="690448" y="159334"/>
                  </a:lnTo>
                  <a:lnTo>
                    <a:pt x="690448" y="239001"/>
                  </a:lnTo>
                  <a:lnTo>
                    <a:pt x="716991" y="239001"/>
                  </a:lnTo>
                  <a:lnTo>
                    <a:pt x="716991" y="318668"/>
                  </a:lnTo>
                  <a:lnTo>
                    <a:pt x="743546" y="318668"/>
                  </a:lnTo>
                  <a:lnTo>
                    <a:pt x="743546" y="239001"/>
                  </a:lnTo>
                  <a:lnTo>
                    <a:pt x="717003" y="239001"/>
                  </a:lnTo>
                  <a:lnTo>
                    <a:pt x="717003" y="212445"/>
                  </a:lnTo>
                  <a:lnTo>
                    <a:pt x="743559" y="212445"/>
                  </a:lnTo>
                  <a:lnTo>
                    <a:pt x="743559" y="239001"/>
                  </a:lnTo>
                  <a:lnTo>
                    <a:pt x="770115" y="239001"/>
                  </a:lnTo>
                  <a:lnTo>
                    <a:pt x="770115" y="265557"/>
                  </a:lnTo>
                  <a:lnTo>
                    <a:pt x="796671" y="265557"/>
                  </a:lnTo>
                  <a:lnTo>
                    <a:pt x="823226" y="265557"/>
                  </a:lnTo>
                  <a:lnTo>
                    <a:pt x="849782" y="265557"/>
                  </a:lnTo>
                  <a:lnTo>
                    <a:pt x="849782" y="239001"/>
                  </a:lnTo>
                  <a:lnTo>
                    <a:pt x="876325" y="239001"/>
                  </a:lnTo>
                  <a:lnTo>
                    <a:pt x="876325" y="265557"/>
                  </a:lnTo>
                  <a:lnTo>
                    <a:pt x="902881" y="265557"/>
                  </a:lnTo>
                  <a:lnTo>
                    <a:pt x="902881" y="239001"/>
                  </a:lnTo>
                  <a:close/>
                </a:path>
                <a:path w="1035684" h="345440">
                  <a:moveTo>
                    <a:pt x="1009103" y="292112"/>
                  </a:moveTo>
                  <a:lnTo>
                    <a:pt x="982548" y="292112"/>
                  </a:lnTo>
                  <a:lnTo>
                    <a:pt x="982548" y="239001"/>
                  </a:lnTo>
                  <a:lnTo>
                    <a:pt x="955992" y="239001"/>
                  </a:lnTo>
                  <a:lnTo>
                    <a:pt x="929436" y="239001"/>
                  </a:lnTo>
                  <a:lnTo>
                    <a:pt x="929436" y="265557"/>
                  </a:lnTo>
                  <a:lnTo>
                    <a:pt x="902881" y="265557"/>
                  </a:lnTo>
                  <a:lnTo>
                    <a:pt x="902881" y="292112"/>
                  </a:lnTo>
                  <a:lnTo>
                    <a:pt x="929436" y="292112"/>
                  </a:lnTo>
                  <a:lnTo>
                    <a:pt x="929436" y="318668"/>
                  </a:lnTo>
                  <a:lnTo>
                    <a:pt x="955992" y="318668"/>
                  </a:lnTo>
                  <a:lnTo>
                    <a:pt x="982548" y="318668"/>
                  </a:lnTo>
                  <a:lnTo>
                    <a:pt x="1009103" y="318668"/>
                  </a:lnTo>
                  <a:lnTo>
                    <a:pt x="1009103" y="292112"/>
                  </a:lnTo>
                  <a:close/>
                </a:path>
                <a:path w="1035684" h="345440">
                  <a:moveTo>
                    <a:pt x="1035659" y="265557"/>
                  </a:moveTo>
                  <a:lnTo>
                    <a:pt x="1009103" y="265557"/>
                  </a:lnTo>
                  <a:lnTo>
                    <a:pt x="1009103" y="292112"/>
                  </a:lnTo>
                  <a:lnTo>
                    <a:pt x="1035659" y="292112"/>
                  </a:lnTo>
                  <a:lnTo>
                    <a:pt x="1035659" y="265557"/>
                  </a:lnTo>
                  <a:close/>
                </a:path>
                <a:path w="1035684" h="345440">
                  <a:moveTo>
                    <a:pt x="1035659" y="212445"/>
                  </a:moveTo>
                  <a:lnTo>
                    <a:pt x="1009103" y="212445"/>
                  </a:lnTo>
                  <a:lnTo>
                    <a:pt x="982548" y="212445"/>
                  </a:lnTo>
                  <a:lnTo>
                    <a:pt x="982548" y="239001"/>
                  </a:lnTo>
                  <a:lnTo>
                    <a:pt x="1009103" y="239001"/>
                  </a:lnTo>
                  <a:lnTo>
                    <a:pt x="1035659" y="239001"/>
                  </a:lnTo>
                  <a:lnTo>
                    <a:pt x="1035659" y="21244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1980" y="1385678"/>
              <a:ext cx="1089025" cy="318770"/>
            </a:xfrm>
            <a:custGeom>
              <a:avLst/>
              <a:gdLst/>
              <a:ahLst/>
              <a:cxnLst/>
              <a:rect l="l" t="t" r="r" b="b"/>
              <a:pathLst>
                <a:path w="1089025" h="318769">
                  <a:moveTo>
                    <a:pt x="26555" y="212445"/>
                  </a:moveTo>
                  <a:lnTo>
                    <a:pt x="0" y="212445"/>
                  </a:lnTo>
                  <a:lnTo>
                    <a:pt x="0" y="239001"/>
                  </a:lnTo>
                  <a:lnTo>
                    <a:pt x="26555" y="239001"/>
                  </a:lnTo>
                  <a:lnTo>
                    <a:pt x="26555" y="212445"/>
                  </a:lnTo>
                  <a:close/>
                </a:path>
                <a:path w="1089025" h="318769">
                  <a:moveTo>
                    <a:pt x="53111" y="159334"/>
                  </a:moveTo>
                  <a:lnTo>
                    <a:pt x="26555" y="159334"/>
                  </a:lnTo>
                  <a:lnTo>
                    <a:pt x="26555" y="106578"/>
                  </a:lnTo>
                  <a:lnTo>
                    <a:pt x="0" y="106578"/>
                  </a:lnTo>
                  <a:lnTo>
                    <a:pt x="0" y="159918"/>
                  </a:lnTo>
                  <a:lnTo>
                    <a:pt x="26555" y="159918"/>
                  </a:lnTo>
                  <a:lnTo>
                    <a:pt x="26555" y="185889"/>
                  </a:lnTo>
                  <a:lnTo>
                    <a:pt x="53111" y="185889"/>
                  </a:lnTo>
                  <a:lnTo>
                    <a:pt x="53111" y="159334"/>
                  </a:lnTo>
                  <a:close/>
                </a:path>
                <a:path w="1089025" h="318769">
                  <a:moveTo>
                    <a:pt x="185889" y="185889"/>
                  </a:moveTo>
                  <a:lnTo>
                    <a:pt x="159334" y="185889"/>
                  </a:lnTo>
                  <a:lnTo>
                    <a:pt x="159334" y="212445"/>
                  </a:lnTo>
                  <a:lnTo>
                    <a:pt x="185889" y="212445"/>
                  </a:lnTo>
                  <a:lnTo>
                    <a:pt x="185889" y="185889"/>
                  </a:lnTo>
                  <a:close/>
                </a:path>
                <a:path w="1089025" h="318769">
                  <a:moveTo>
                    <a:pt x="185889" y="133248"/>
                  </a:moveTo>
                  <a:lnTo>
                    <a:pt x="159334" y="133248"/>
                  </a:lnTo>
                  <a:lnTo>
                    <a:pt x="159334" y="106578"/>
                  </a:lnTo>
                  <a:lnTo>
                    <a:pt x="132778" y="106578"/>
                  </a:lnTo>
                  <a:lnTo>
                    <a:pt x="106222" y="106578"/>
                  </a:lnTo>
                  <a:lnTo>
                    <a:pt x="79667" y="106578"/>
                  </a:lnTo>
                  <a:lnTo>
                    <a:pt x="79667" y="159918"/>
                  </a:lnTo>
                  <a:lnTo>
                    <a:pt x="106222" y="159918"/>
                  </a:lnTo>
                  <a:lnTo>
                    <a:pt x="106222" y="213258"/>
                  </a:lnTo>
                  <a:lnTo>
                    <a:pt x="79667" y="213258"/>
                  </a:lnTo>
                  <a:lnTo>
                    <a:pt x="53111" y="213258"/>
                  </a:lnTo>
                  <a:lnTo>
                    <a:pt x="53111" y="239001"/>
                  </a:lnTo>
                  <a:lnTo>
                    <a:pt x="26555" y="239001"/>
                  </a:lnTo>
                  <a:lnTo>
                    <a:pt x="26555" y="265557"/>
                  </a:lnTo>
                  <a:lnTo>
                    <a:pt x="53111" y="265557"/>
                  </a:lnTo>
                  <a:lnTo>
                    <a:pt x="53111" y="239928"/>
                  </a:lnTo>
                  <a:lnTo>
                    <a:pt x="79667" y="239928"/>
                  </a:lnTo>
                  <a:lnTo>
                    <a:pt x="79667" y="266598"/>
                  </a:lnTo>
                  <a:lnTo>
                    <a:pt x="53111" y="266598"/>
                  </a:lnTo>
                  <a:lnTo>
                    <a:pt x="53111" y="293268"/>
                  </a:lnTo>
                  <a:lnTo>
                    <a:pt x="79667" y="293268"/>
                  </a:lnTo>
                  <a:lnTo>
                    <a:pt x="79667" y="318668"/>
                  </a:lnTo>
                  <a:lnTo>
                    <a:pt x="106222" y="318668"/>
                  </a:lnTo>
                  <a:lnTo>
                    <a:pt x="106222" y="266598"/>
                  </a:lnTo>
                  <a:lnTo>
                    <a:pt x="132778" y="266598"/>
                  </a:lnTo>
                  <a:lnTo>
                    <a:pt x="132778" y="239928"/>
                  </a:lnTo>
                  <a:lnTo>
                    <a:pt x="159334" y="239928"/>
                  </a:lnTo>
                  <a:lnTo>
                    <a:pt x="159334" y="265557"/>
                  </a:lnTo>
                  <a:lnTo>
                    <a:pt x="185889" y="265557"/>
                  </a:lnTo>
                  <a:lnTo>
                    <a:pt x="185889" y="239001"/>
                  </a:lnTo>
                  <a:lnTo>
                    <a:pt x="159334" y="239001"/>
                  </a:lnTo>
                  <a:lnTo>
                    <a:pt x="159334" y="213258"/>
                  </a:lnTo>
                  <a:lnTo>
                    <a:pt x="132778" y="213258"/>
                  </a:lnTo>
                  <a:lnTo>
                    <a:pt x="132778" y="159918"/>
                  </a:lnTo>
                  <a:lnTo>
                    <a:pt x="159334" y="159918"/>
                  </a:lnTo>
                  <a:lnTo>
                    <a:pt x="185889" y="159918"/>
                  </a:lnTo>
                  <a:lnTo>
                    <a:pt x="185889" y="133248"/>
                  </a:lnTo>
                  <a:close/>
                </a:path>
                <a:path w="1089025" h="318769">
                  <a:moveTo>
                    <a:pt x="318668" y="132778"/>
                  </a:moveTo>
                  <a:lnTo>
                    <a:pt x="292112" y="132778"/>
                  </a:lnTo>
                  <a:lnTo>
                    <a:pt x="292112" y="159334"/>
                  </a:lnTo>
                  <a:lnTo>
                    <a:pt x="318668" y="159334"/>
                  </a:lnTo>
                  <a:lnTo>
                    <a:pt x="318668" y="132778"/>
                  </a:lnTo>
                  <a:close/>
                </a:path>
                <a:path w="1089025" h="318769">
                  <a:moveTo>
                    <a:pt x="424891" y="213258"/>
                  </a:moveTo>
                  <a:lnTo>
                    <a:pt x="398322" y="213258"/>
                  </a:lnTo>
                  <a:lnTo>
                    <a:pt x="398322" y="239928"/>
                  </a:lnTo>
                  <a:lnTo>
                    <a:pt x="371779" y="239928"/>
                  </a:lnTo>
                  <a:lnTo>
                    <a:pt x="371779" y="79908"/>
                  </a:lnTo>
                  <a:lnTo>
                    <a:pt x="345224" y="79908"/>
                  </a:lnTo>
                  <a:lnTo>
                    <a:pt x="345224" y="159918"/>
                  </a:lnTo>
                  <a:lnTo>
                    <a:pt x="318668" y="159918"/>
                  </a:lnTo>
                  <a:lnTo>
                    <a:pt x="318668" y="186588"/>
                  </a:lnTo>
                  <a:lnTo>
                    <a:pt x="292112" y="186588"/>
                  </a:lnTo>
                  <a:lnTo>
                    <a:pt x="292112" y="159918"/>
                  </a:lnTo>
                  <a:lnTo>
                    <a:pt x="265557" y="159918"/>
                  </a:lnTo>
                  <a:lnTo>
                    <a:pt x="265557" y="186588"/>
                  </a:lnTo>
                  <a:lnTo>
                    <a:pt x="265557" y="212445"/>
                  </a:lnTo>
                  <a:lnTo>
                    <a:pt x="239001" y="212445"/>
                  </a:lnTo>
                  <a:lnTo>
                    <a:pt x="239001" y="186588"/>
                  </a:lnTo>
                  <a:lnTo>
                    <a:pt x="265557" y="186588"/>
                  </a:lnTo>
                  <a:lnTo>
                    <a:pt x="265557" y="159918"/>
                  </a:lnTo>
                  <a:lnTo>
                    <a:pt x="239001" y="159918"/>
                  </a:lnTo>
                  <a:lnTo>
                    <a:pt x="239001" y="106578"/>
                  </a:lnTo>
                  <a:lnTo>
                    <a:pt x="212445" y="106578"/>
                  </a:lnTo>
                  <a:lnTo>
                    <a:pt x="212445" y="212445"/>
                  </a:lnTo>
                  <a:lnTo>
                    <a:pt x="185889" y="212445"/>
                  </a:lnTo>
                  <a:lnTo>
                    <a:pt x="185889" y="239001"/>
                  </a:lnTo>
                  <a:lnTo>
                    <a:pt x="212445" y="239001"/>
                  </a:lnTo>
                  <a:lnTo>
                    <a:pt x="212445" y="213258"/>
                  </a:lnTo>
                  <a:lnTo>
                    <a:pt x="239001" y="213258"/>
                  </a:lnTo>
                  <a:lnTo>
                    <a:pt x="239001" y="239001"/>
                  </a:lnTo>
                  <a:lnTo>
                    <a:pt x="265557" y="239001"/>
                  </a:lnTo>
                  <a:lnTo>
                    <a:pt x="265557" y="213258"/>
                  </a:lnTo>
                  <a:lnTo>
                    <a:pt x="292112" y="213258"/>
                  </a:lnTo>
                  <a:lnTo>
                    <a:pt x="292112" y="239928"/>
                  </a:lnTo>
                  <a:lnTo>
                    <a:pt x="265557" y="239928"/>
                  </a:lnTo>
                  <a:lnTo>
                    <a:pt x="265557" y="266598"/>
                  </a:lnTo>
                  <a:lnTo>
                    <a:pt x="292112" y="266598"/>
                  </a:lnTo>
                  <a:lnTo>
                    <a:pt x="318668" y="266598"/>
                  </a:lnTo>
                  <a:lnTo>
                    <a:pt x="318668" y="213258"/>
                  </a:lnTo>
                  <a:lnTo>
                    <a:pt x="345224" y="213258"/>
                  </a:lnTo>
                  <a:lnTo>
                    <a:pt x="345224" y="318668"/>
                  </a:lnTo>
                  <a:lnTo>
                    <a:pt x="371779" y="318668"/>
                  </a:lnTo>
                  <a:lnTo>
                    <a:pt x="371779" y="293268"/>
                  </a:lnTo>
                  <a:lnTo>
                    <a:pt x="398322" y="293268"/>
                  </a:lnTo>
                  <a:lnTo>
                    <a:pt x="398322" y="266598"/>
                  </a:lnTo>
                  <a:lnTo>
                    <a:pt x="424891" y="266598"/>
                  </a:lnTo>
                  <a:lnTo>
                    <a:pt x="424891" y="213258"/>
                  </a:lnTo>
                  <a:close/>
                </a:path>
                <a:path w="1089025" h="318769">
                  <a:moveTo>
                    <a:pt x="424891" y="159334"/>
                  </a:moveTo>
                  <a:lnTo>
                    <a:pt x="398335" y="159334"/>
                  </a:lnTo>
                  <a:lnTo>
                    <a:pt x="398335" y="185889"/>
                  </a:lnTo>
                  <a:lnTo>
                    <a:pt x="424891" y="185889"/>
                  </a:lnTo>
                  <a:lnTo>
                    <a:pt x="424891" y="159334"/>
                  </a:lnTo>
                  <a:close/>
                </a:path>
                <a:path w="1089025" h="318769">
                  <a:moveTo>
                    <a:pt x="451446" y="132778"/>
                  </a:moveTo>
                  <a:lnTo>
                    <a:pt x="424891" y="132778"/>
                  </a:lnTo>
                  <a:lnTo>
                    <a:pt x="424891" y="159334"/>
                  </a:lnTo>
                  <a:lnTo>
                    <a:pt x="451446" y="159334"/>
                  </a:lnTo>
                  <a:lnTo>
                    <a:pt x="451446" y="132778"/>
                  </a:lnTo>
                  <a:close/>
                </a:path>
                <a:path w="1089025" h="318769">
                  <a:moveTo>
                    <a:pt x="531114" y="239001"/>
                  </a:moveTo>
                  <a:lnTo>
                    <a:pt x="504558" y="239001"/>
                  </a:lnTo>
                  <a:lnTo>
                    <a:pt x="504558" y="265557"/>
                  </a:lnTo>
                  <a:lnTo>
                    <a:pt x="531114" y="265557"/>
                  </a:lnTo>
                  <a:lnTo>
                    <a:pt x="531114" y="239001"/>
                  </a:lnTo>
                  <a:close/>
                </a:path>
                <a:path w="1089025" h="318769">
                  <a:moveTo>
                    <a:pt x="663892" y="185889"/>
                  </a:moveTo>
                  <a:lnTo>
                    <a:pt x="637336" y="185889"/>
                  </a:lnTo>
                  <a:lnTo>
                    <a:pt x="610781" y="185889"/>
                  </a:lnTo>
                  <a:lnTo>
                    <a:pt x="610781" y="159334"/>
                  </a:lnTo>
                  <a:lnTo>
                    <a:pt x="637336" y="159334"/>
                  </a:lnTo>
                  <a:lnTo>
                    <a:pt x="637336" y="132778"/>
                  </a:lnTo>
                  <a:lnTo>
                    <a:pt x="610781" y="132778"/>
                  </a:lnTo>
                  <a:lnTo>
                    <a:pt x="610781" y="79667"/>
                  </a:lnTo>
                  <a:lnTo>
                    <a:pt x="637336" y="79667"/>
                  </a:lnTo>
                  <a:lnTo>
                    <a:pt x="637336" y="53111"/>
                  </a:lnTo>
                  <a:lnTo>
                    <a:pt x="610781" y="53111"/>
                  </a:lnTo>
                  <a:lnTo>
                    <a:pt x="610781" y="26555"/>
                  </a:lnTo>
                  <a:lnTo>
                    <a:pt x="584225" y="26555"/>
                  </a:lnTo>
                  <a:lnTo>
                    <a:pt x="584225" y="53111"/>
                  </a:lnTo>
                  <a:lnTo>
                    <a:pt x="584225" y="106222"/>
                  </a:lnTo>
                  <a:lnTo>
                    <a:pt x="557669" y="106222"/>
                  </a:lnTo>
                  <a:lnTo>
                    <a:pt x="557669" y="159334"/>
                  </a:lnTo>
                  <a:lnTo>
                    <a:pt x="557669" y="185889"/>
                  </a:lnTo>
                  <a:lnTo>
                    <a:pt x="531114" y="185889"/>
                  </a:lnTo>
                  <a:lnTo>
                    <a:pt x="504558" y="185889"/>
                  </a:lnTo>
                  <a:lnTo>
                    <a:pt x="504558" y="159334"/>
                  </a:lnTo>
                  <a:lnTo>
                    <a:pt x="531114" y="159334"/>
                  </a:lnTo>
                  <a:lnTo>
                    <a:pt x="557669" y="159334"/>
                  </a:lnTo>
                  <a:lnTo>
                    <a:pt x="557669" y="106222"/>
                  </a:lnTo>
                  <a:lnTo>
                    <a:pt x="557669" y="53111"/>
                  </a:lnTo>
                  <a:lnTo>
                    <a:pt x="584225" y="53111"/>
                  </a:lnTo>
                  <a:lnTo>
                    <a:pt x="584225" y="26555"/>
                  </a:lnTo>
                  <a:lnTo>
                    <a:pt x="584225" y="0"/>
                  </a:lnTo>
                  <a:lnTo>
                    <a:pt x="557669" y="0"/>
                  </a:lnTo>
                  <a:lnTo>
                    <a:pt x="557669" y="26555"/>
                  </a:lnTo>
                  <a:lnTo>
                    <a:pt x="531114" y="26555"/>
                  </a:lnTo>
                  <a:lnTo>
                    <a:pt x="531114" y="0"/>
                  </a:lnTo>
                  <a:lnTo>
                    <a:pt x="504558" y="0"/>
                  </a:lnTo>
                  <a:lnTo>
                    <a:pt x="504558" y="53111"/>
                  </a:lnTo>
                  <a:lnTo>
                    <a:pt x="478002" y="53111"/>
                  </a:lnTo>
                  <a:lnTo>
                    <a:pt x="451446" y="53111"/>
                  </a:lnTo>
                  <a:lnTo>
                    <a:pt x="451446" y="79667"/>
                  </a:lnTo>
                  <a:lnTo>
                    <a:pt x="478002" y="79667"/>
                  </a:lnTo>
                  <a:lnTo>
                    <a:pt x="504558" y="79667"/>
                  </a:lnTo>
                  <a:lnTo>
                    <a:pt x="504558" y="106222"/>
                  </a:lnTo>
                  <a:lnTo>
                    <a:pt x="531114" y="106222"/>
                  </a:lnTo>
                  <a:lnTo>
                    <a:pt x="531114" y="132778"/>
                  </a:lnTo>
                  <a:lnTo>
                    <a:pt x="504558" y="132778"/>
                  </a:lnTo>
                  <a:lnTo>
                    <a:pt x="504558" y="106222"/>
                  </a:lnTo>
                  <a:lnTo>
                    <a:pt x="478002" y="106222"/>
                  </a:lnTo>
                  <a:lnTo>
                    <a:pt x="451446" y="106222"/>
                  </a:lnTo>
                  <a:lnTo>
                    <a:pt x="451446" y="132778"/>
                  </a:lnTo>
                  <a:lnTo>
                    <a:pt x="478002" y="132778"/>
                  </a:lnTo>
                  <a:lnTo>
                    <a:pt x="478002" y="212445"/>
                  </a:lnTo>
                  <a:lnTo>
                    <a:pt x="451446" y="212445"/>
                  </a:lnTo>
                  <a:lnTo>
                    <a:pt x="451446" y="265557"/>
                  </a:lnTo>
                  <a:lnTo>
                    <a:pt x="478002" y="265557"/>
                  </a:lnTo>
                  <a:lnTo>
                    <a:pt x="478002" y="239001"/>
                  </a:lnTo>
                  <a:lnTo>
                    <a:pt x="504558" y="239001"/>
                  </a:lnTo>
                  <a:lnTo>
                    <a:pt x="504558" y="212445"/>
                  </a:lnTo>
                  <a:lnTo>
                    <a:pt x="531114" y="212445"/>
                  </a:lnTo>
                  <a:lnTo>
                    <a:pt x="557669" y="212445"/>
                  </a:lnTo>
                  <a:lnTo>
                    <a:pt x="557669" y="265557"/>
                  </a:lnTo>
                  <a:lnTo>
                    <a:pt x="584225" y="265557"/>
                  </a:lnTo>
                  <a:lnTo>
                    <a:pt x="584225" y="239001"/>
                  </a:lnTo>
                  <a:lnTo>
                    <a:pt x="610781" y="239001"/>
                  </a:lnTo>
                  <a:lnTo>
                    <a:pt x="637336" y="239001"/>
                  </a:lnTo>
                  <a:lnTo>
                    <a:pt x="637336" y="212445"/>
                  </a:lnTo>
                  <a:lnTo>
                    <a:pt x="663892" y="212445"/>
                  </a:lnTo>
                  <a:lnTo>
                    <a:pt x="663892" y="185889"/>
                  </a:lnTo>
                  <a:close/>
                </a:path>
                <a:path w="1089025" h="318769">
                  <a:moveTo>
                    <a:pt x="690448" y="159334"/>
                  </a:moveTo>
                  <a:lnTo>
                    <a:pt x="663892" y="159334"/>
                  </a:lnTo>
                  <a:lnTo>
                    <a:pt x="663892" y="185889"/>
                  </a:lnTo>
                  <a:lnTo>
                    <a:pt x="690448" y="185889"/>
                  </a:lnTo>
                  <a:lnTo>
                    <a:pt x="690448" y="159334"/>
                  </a:lnTo>
                  <a:close/>
                </a:path>
                <a:path w="1089025" h="318769">
                  <a:moveTo>
                    <a:pt x="717003" y="132778"/>
                  </a:moveTo>
                  <a:lnTo>
                    <a:pt x="690448" y="132778"/>
                  </a:lnTo>
                  <a:lnTo>
                    <a:pt x="690448" y="159334"/>
                  </a:lnTo>
                  <a:lnTo>
                    <a:pt x="717003" y="159334"/>
                  </a:lnTo>
                  <a:lnTo>
                    <a:pt x="717003" y="132778"/>
                  </a:lnTo>
                  <a:close/>
                </a:path>
                <a:path w="1089025" h="318769">
                  <a:moveTo>
                    <a:pt x="743559" y="185889"/>
                  </a:moveTo>
                  <a:lnTo>
                    <a:pt x="717003" y="185889"/>
                  </a:lnTo>
                  <a:lnTo>
                    <a:pt x="690448" y="185889"/>
                  </a:lnTo>
                  <a:lnTo>
                    <a:pt x="690448" y="239001"/>
                  </a:lnTo>
                  <a:lnTo>
                    <a:pt x="717003" y="239001"/>
                  </a:lnTo>
                  <a:lnTo>
                    <a:pt x="717003" y="212445"/>
                  </a:lnTo>
                  <a:lnTo>
                    <a:pt x="743559" y="212445"/>
                  </a:lnTo>
                  <a:lnTo>
                    <a:pt x="743559" y="185889"/>
                  </a:lnTo>
                  <a:close/>
                </a:path>
                <a:path w="1089025" h="318769">
                  <a:moveTo>
                    <a:pt x="770115" y="212445"/>
                  </a:moveTo>
                  <a:lnTo>
                    <a:pt x="743559" y="212445"/>
                  </a:lnTo>
                  <a:lnTo>
                    <a:pt x="743559" y="239001"/>
                  </a:lnTo>
                  <a:lnTo>
                    <a:pt x="770115" y="239001"/>
                  </a:lnTo>
                  <a:lnTo>
                    <a:pt x="770115" y="212445"/>
                  </a:lnTo>
                  <a:close/>
                </a:path>
                <a:path w="1089025" h="318769">
                  <a:moveTo>
                    <a:pt x="796658" y="159334"/>
                  </a:moveTo>
                  <a:lnTo>
                    <a:pt x="770102" y="159334"/>
                  </a:lnTo>
                  <a:lnTo>
                    <a:pt x="770102" y="185889"/>
                  </a:lnTo>
                  <a:lnTo>
                    <a:pt x="796658" y="185889"/>
                  </a:lnTo>
                  <a:lnTo>
                    <a:pt x="796658" y="159334"/>
                  </a:lnTo>
                  <a:close/>
                </a:path>
                <a:path w="1089025" h="318769">
                  <a:moveTo>
                    <a:pt x="876325" y="106222"/>
                  </a:moveTo>
                  <a:lnTo>
                    <a:pt x="849769" y="106222"/>
                  </a:lnTo>
                  <a:lnTo>
                    <a:pt x="823214" y="106222"/>
                  </a:lnTo>
                  <a:lnTo>
                    <a:pt x="796658" y="106222"/>
                  </a:lnTo>
                  <a:lnTo>
                    <a:pt x="770102" y="106222"/>
                  </a:lnTo>
                  <a:lnTo>
                    <a:pt x="770102" y="132778"/>
                  </a:lnTo>
                  <a:lnTo>
                    <a:pt x="796658" y="132778"/>
                  </a:lnTo>
                  <a:lnTo>
                    <a:pt x="823214" y="132778"/>
                  </a:lnTo>
                  <a:lnTo>
                    <a:pt x="849769" y="132778"/>
                  </a:lnTo>
                  <a:lnTo>
                    <a:pt x="849769" y="159334"/>
                  </a:lnTo>
                  <a:lnTo>
                    <a:pt x="876325" y="159334"/>
                  </a:lnTo>
                  <a:lnTo>
                    <a:pt x="876325" y="106222"/>
                  </a:lnTo>
                  <a:close/>
                </a:path>
                <a:path w="1089025" h="318769">
                  <a:moveTo>
                    <a:pt x="982548" y="159334"/>
                  </a:moveTo>
                  <a:lnTo>
                    <a:pt x="955992" y="159334"/>
                  </a:lnTo>
                  <a:lnTo>
                    <a:pt x="929436" y="159334"/>
                  </a:lnTo>
                  <a:lnTo>
                    <a:pt x="929436" y="132778"/>
                  </a:lnTo>
                  <a:lnTo>
                    <a:pt x="902881" y="132778"/>
                  </a:lnTo>
                  <a:lnTo>
                    <a:pt x="902881" y="185889"/>
                  </a:lnTo>
                  <a:lnTo>
                    <a:pt x="876325" y="185889"/>
                  </a:lnTo>
                  <a:lnTo>
                    <a:pt x="876325" y="212445"/>
                  </a:lnTo>
                  <a:lnTo>
                    <a:pt x="876325" y="239001"/>
                  </a:lnTo>
                  <a:lnTo>
                    <a:pt x="849769" y="239001"/>
                  </a:lnTo>
                  <a:lnTo>
                    <a:pt x="823226" y="239001"/>
                  </a:lnTo>
                  <a:lnTo>
                    <a:pt x="823226" y="212445"/>
                  </a:lnTo>
                  <a:lnTo>
                    <a:pt x="849769" y="212445"/>
                  </a:lnTo>
                  <a:lnTo>
                    <a:pt x="876325" y="212445"/>
                  </a:lnTo>
                  <a:lnTo>
                    <a:pt x="876325" y="185889"/>
                  </a:lnTo>
                  <a:lnTo>
                    <a:pt x="849769" y="185889"/>
                  </a:lnTo>
                  <a:lnTo>
                    <a:pt x="823214" y="185889"/>
                  </a:lnTo>
                  <a:lnTo>
                    <a:pt x="823214" y="212445"/>
                  </a:lnTo>
                  <a:lnTo>
                    <a:pt x="796671" y="212445"/>
                  </a:lnTo>
                  <a:lnTo>
                    <a:pt x="796671" y="239001"/>
                  </a:lnTo>
                  <a:lnTo>
                    <a:pt x="823214" y="239001"/>
                  </a:lnTo>
                  <a:lnTo>
                    <a:pt x="823214" y="318668"/>
                  </a:lnTo>
                  <a:lnTo>
                    <a:pt x="849769" y="318668"/>
                  </a:lnTo>
                  <a:lnTo>
                    <a:pt x="849769" y="292112"/>
                  </a:lnTo>
                  <a:lnTo>
                    <a:pt x="876325" y="292112"/>
                  </a:lnTo>
                  <a:lnTo>
                    <a:pt x="902881" y="292112"/>
                  </a:lnTo>
                  <a:lnTo>
                    <a:pt x="902881" y="212445"/>
                  </a:lnTo>
                  <a:lnTo>
                    <a:pt x="929436" y="212445"/>
                  </a:lnTo>
                  <a:lnTo>
                    <a:pt x="955992" y="212445"/>
                  </a:lnTo>
                  <a:lnTo>
                    <a:pt x="955992" y="185889"/>
                  </a:lnTo>
                  <a:lnTo>
                    <a:pt x="982548" y="185889"/>
                  </a:lnTo>
                  <a:lnTo>
                    <a:pt x="982548" y="159334"/>
                  </a:lnTo>
                  <a:close/>
                </a:path>
                <a:path w="1089025" h="318769">
                  <a:moveTo>
                    <a:pt x="1062215" y="212445"/>
                  </a:moveTo>
                  <a:lnTo>
                    <a:pt x="1035659" y="212445"/>
                  </a:lnTo>
                  <a:lnTo>
                    <a:pt x="1035659" y="185889"/>
                  </a:lnTo>
                  <a:lnTo>
                    <a:pt x="1009103" y="185889"/>
                  </a:lnTo>
                  <a:lnTo>
                    <a:pt x="1009103" y="212445"/>
                  </a:lnTo>
                  <a:lnTo>
                    <a:pt x="982548" y="212445"/>
                  </a:lnTo>
                  <a:lnTo>
                    <a:pt x="955992" y="212445"/>
                  </a:lnTo>
                  <a:lnTo>
                    <a:pt x="955992" y="239001"/>
                  </a:lnTo>
                  <a:lnTo>
                    <a:pt x="982548" y="239001"/>
                  </a:lnTo>
                  <a:lnTo>
                    <a:pt x="1009103" y="239001"/>
                  </a:lnTo>
                  <a:lnTo>
                    <a:pt x="1035659" y="239001"/>
                  </a:lnTo>
                  <a:lnTo>
                    <a:pt x="1062215" y="239001"/>
                  </a:lnTo>
                  <a:lnTo>
                    <a:pt x="1062215" y="212445"/>
                  </a:lnTo>
                  <a:close/>
                </a:path>
                <a:path w="1089025" h="318769">
                  <a:moveTo>
                    <a:pt x="1088771" y="239001"/>
                  </a:moveTo>
                  <a:lnTo>
                    <a:pt x="1062215" y="239001"/>
                  </a:lnTo>
                  <a:lnTo>
                    <a:pt x="1062215" y="265557"/>
                  </a:lnTo>
                  <a:lnTo>
                    <a:pt x="1088771" y="265557"/>
                  </a:lnTo>
                  <a:lnTo>
                    <a:pt x="1088771" y="239001"/>
                  </a:lnTo>
                  <a:close/>
                </a:path>
                <a:path w="1089025" h="318769">
                  <a:moveTo>
                    <a:pt x="1088771" y="106222"/>
                  </a:moveTo>
                  <a:lnTo>
                    <a:pt x="1062215" y="106222"/>
                  </a:lnTo>
                  <a:lnTo>
                    <a:pt x="1035659" y="106222"/>
                  </a:lnTo>
                  <a:lnTo>
                    <a:pt x="1035659" y="159334"/>
                  </a:lnTo>
                  <a:lnTo>
                    <a:pt x="1062215" y="159334"/>
                  </a:lnTo>
                  <a:lnTo>
                    <a:pt x="1062215" y="212445"/>
                  </a:lnTo>
                  <a:lnTo>
                    <a:pt x="1088771" y="212445"/>
                  </a:lnTo>
                  <a:lnTo>
                    <a:pt x="1088771" y="10622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1980" y="1465586"/>
              <a:ext cx="1089025" cy="478155"/>
            </a:xfrm>
            <a:custGeom>
              <a:avLst/>
              <a:gdLst/>
              <a:ahLst/>
              <a:cxnLst/>
              <a:rect l="l" t="t" r="r" b="b"/>
              <a:pathLst>
                <a:path w="1089025" h="478155">
                  <a:moveTo>
                    <a:pt x="26555" y="238760"/>
                  </a:moveTo>
                  <a:lnTo>
                    <a:pt x="0" y="238760"/>
                  </a:lnTo>
                  <a:lnTo>
                    <a:pt x="0" y="265315"/>
                  </a:lnTo>
                  <a:lnTo>
                    <a:pt x="26555" y="265315"/>
                  </a:lnTo>
                  <a:lnTo>
                    <a:pt x="26555" y="238760"/>
                  </a:lnTo>
                  <a:close/>
                </a:path>
                <a:path w="1089025" h="478155">
                  <a:moveTo>
                    <a:pt x="79667" y="26670"/>
                  </a:moveTo>
                  <a:lnTo>
                    <a:pt x="53111" y="26670"/>
                  </a:lnTo>
                  <a:lnTo>
                    <a:pt x="26555" y="26670"/>
                  </a:lnTo>
                  <a:lnTo>
                    <a:pt x="26555" y="53340"/>
                  </a:lnTo>
                  <a:lnTo>
                    <a:pt x="53111" y="53340"/>
                  </a:lnTo>
                  <a:lnTo>
                    <a:pt x="79667" y="53340"/>
                  </a:lnTo>
                  <a:lnTo>
                    <a:pt x="79667" y="26670"/>
                  </a:lnTo>
                  <a:close/>
                </a:path>
                <a:path w="1089025" h="478155">
                  <a:moveTo>
                    <a:pt x="159334" y="185648"/>
                  </a:moveTo>
                  <a:lnTo>
                    <a:pt x="132778" y="185648"/>
                  </a:lnTo>
                  <a:lnTo>
                    <a:pt x="132778" y="212204"/>
                  </a:lnTo>
                  <a:lnTo>
                    <a:pt x="159334" y="212204"/>
                  </a:lnTo>
                  <a:lnTo>
                    <a:pt x="159334" y="185648"/>
                  </a:lnTo>
                  <a:close/>
                </a:path>
                <a:path w="1089025" h="478155">
                  <a:moveTo>
                    <a:pt x="212445" y="26670"/>
                  </a:moveTo>
                  <a:lnTo>
                    <a:pt x="185889" y="26670"/>
                  </a:lnTo>
                  <a:lnTo>
                    <a:pt x="185889" y="53340"/>
                  </a:lnTo>
                  <a:lnTo>
                    <a:pt x="159334" y="53340"/>
                  </a:lnTo>
                  <a:lnTo>
                    <a:pt x="159334" y="80010"/>
                  </a:lnTo>
                  <a:lnTo>
                    <a:pt x="185889" y="80010"/>
                  </a:lnTo>
                  <a:lnTo>
                    <a:pt x="212445" y="80010"/>
                  </a:lnTo>
                  <a:lnTo>
                    <a:pt x="212445" y="26670"/>
                  </a:lnTo>
                  <a:close/>
                </a:path>
                <a:path w="1089025" h="478155">
                  <a:moveTo>
                    <a:pt x="265557" y="424637"/>
                  </a:moveTo>
                  <a:lnTo>
                    <a:pt x="239001" y="424637"/>
                  </a:lnTo>
                  <a:lnTo>
                    <a:pt x="239001" y="398081"/>
                  </a:lnTo>
                  <a:lnTo>
                    <a:pt x="212445" y="398081"/>
                  </a:lnTo>
                  <a:lnTo>
                    <a:pt x="212445" y="371525"/>
                  </a:lnTo>
                  <a:lnTo>
                    <a:pt x="185889" y="371525"/>
                  </a:lnTo>
                  <a:lnTo>
                    <a:pt x="159334" y="371525"/>
                  </a:lnTo>
                  <a:lnTo>
                    <a:pt x="159334" y="344970"/>
                  </a:lnTo>
                  <a:lnTo>
                    <a:pt x="185889" y="344970"/>
                  </a:lnTo>
                  <a:lnTo>
                    <a:pt x="185889" y="318414"/>
                  </a:lnTo>
                  <a:lnTo>
                    <a:pt x="159334" y="318414"/>
                  </a:lnTo>
                  <a:lnTo>
                    <a:pt x="132778" y="318414"/>
                  </a:lnTo>
                  <a:lnTo>
                    <a:pt x="132778" y="344970"/>
                  </a:lnTo>
                  <a:lnTo>
                    <a:pt x="106222" y="344970"/>
                  </a:lnTo>
                  <a:lnTo>
                    <a:pt x="79667" y="344970"/>
                  </a:lnTo>
                  <a:lnTo>
                    <a:pt x="79667" y="371525"/>
                  </a:lnTo>
                  <a:lnTo>
                    <a:pt x="53111" y="371525"/>
                  </a:lnTo>
                  <a:lnTo>
                    <a:pt x="53111" y="318427"/>
                  </a:lnTo>
                  <a:lnTo>
                    <a:pt x="79667" y="318427"/>
                  </a:lnTo>
                  <a:lnTo>
                    <a:pt x="106222" y="318427"/>
                  </a:lnTo>
                  <a:lnTo>
                    <a:pt x="106222" y="291871"/>
                  </a:lnTo>
                  <a:lnTo>
                    <a:pt x="79667" y="291871"/>
                  </a:lnTo>
                  <a:lnTo>
                    <a:pt x="79667" y="265315"/>
                  </a:lnTo>
                  <a:lnTo>
                    <a:pt x="53111" y="265315"/>
                  </a:lnTo>
                  <a:lnTo>
                    <a:pt x="53111" y="318414"/>
                  </a:lnTo>
                  <a:lnTo>
                    <a:pt x="26555" y="318414"/>
                  </a:lnTo>
                  <a:lnTo>
                    <a:pt x="26555" y="344970"/>
                  </a:lnTo>
                  <a:lnTo>
                    <a:pt x="0" y="344970"/>
                  </a:lnTo>
                  <a:lnTo>
                    <a:pt x="0" y="424637"/>
                  </a:lnTo>
                  <a:lnTo>
                    <a:pt x="26555" y="424637"/>
                  </a:lnTo>
                  <a:lnTo>
                    <a:pt x="26555" y="451192"/>
                  </a:lnTo>
                  <a:lnTo>
                    <a:pt x="53111" y="451192"/>
                  </a:lnTo>
                  <a:lnTo>
                    <a:pt x="53111" y="424637"/>
                  </a:lnTo>
                  <a:lnTo>
                    <a:pt x="79667" y="424637"/>
                  </a:lnTo>
                  <a:lnTo>
                    <a:pt x="79667" y="477748"/>
                  </a:lnTo>
                  <a:lnTo>
                    <a:pt x="106222" y="477748"/>
                  </a:lnTo>
                  <a:lnTo>
                    <a:pt x="106222" y="398081"/>
                  </a:lnTo>
                  <a:lnTo>
                    <a:pt x="132778" y="398081"/>
                  </a:lnTo>
                  <a:lnTo>
                    <a:pt x="132778" y="451192"/>
                  </a:lnTo>
                  <a:lnTo>
                    <a:pt x="159334" y="451192"/>
                  </a:lnTo>
                  <a:lnTo>
                    <a:pt x="185889" y="451192"/>
                  </a:lnTo>
                  <a:lnTo>
                    <a:pt x="185889" y="424637"/>
                  </a:lnTo>
                  <a:lnTo>
                    <a:pt x="159334" y="424637"/>
                  </a:lnTo>
                  <a:lnTo>
                    <a:pt x="159334" y="398081"/>
                  </a:lnTo>
                  <a:lnTo>
                    <a:pt x="185889" y="398081"/>
                  </a:lnTo>
                  <a:lnTo>
                    <a:pt x="185889" y="424637"/>
                  </a:lnTo>
                  <a:lnTo>
                    <a:pt x="212445" y="424637"/>
                  </a:lnTo>
                  <a:lnTo>
                    <a:pt x="212445" y="451192"/>
                  </a:lnTo>
                  <a:lnTo>
                    <a:pt x="185889" y="451192"/>
                  </a:lnTo>
                  <a:lnTo>
                    <a:pt x="185889" y="477748"/>
                  </a:lnTo>
                  <a:lnTo>
                    <a:pt x="212445" y="477748"/>
                  </a:lnTo>
                  <a:lnTo>
                    <a:pt x="239001" y="477748"/>
                  </a:lnTo>
                  <a:lnTo>
                    <a:pt x="239001" y="451192"/>
                  </a:lnTo>
                  <a:lnTo>
                    <a:pt x="265557" y="451192"/>
                  </a:lnTo>
                  <a:lnTo>
                    <a:pt x="265557" y="424637"/>
                  </a:lnTo>
                  <a:close/>
                </a:path>
                <a:path w="1089025" h="478155">
                  <a:moveTo>
                    <a:pt x="318668" y="212204"/>
                  </a:moveTo>
                  <a:lnTo>
                    <a:pt x="292112" y="212204"/>
                  </a:lnTo>
                  <a:lnTo>
                    <a:pt x="292112" y="238760"/>
                  </a:lnTo>
                  <a:lnTo>
                    <a:pt x="318668" y="238760"/>
                  </a:lnTo>
                  <a:lnTo>
                    <a:pt x="318668" y="212204"/>
                  </a:lnTo>
                  <a:close/>
                </a:path>
                <a:path w="1089025" h="478155">
                  <a:moveTo>
                    <a:pt x="345224" y="238760"/>
                  </a:moveTo>
                  <a:lnTo>
                    <a:pt x="318668" y="238760"/>
                  </a:lnTo>
                  <a:lnTo>
                    <a:pt x="318668" y="265315"/>
                  </a:lnTo>
                  <a:lnTo>
                    <a:pt x="345224" y="265315"/>
                  </a:lnTo>
                  <a:lnTo>
                    <a:pt x="345224" y="238760"/>
                  </a:lnTo>
                  <a:close/>
                </a:path>
                <a:path w="1089025" h="478155">
                  <a:moveTo>
                    <a:pt x="345224" y="26670"/>
                  </a:moveTo>
                  <a:lnTo>
                    <a:pt x="318668" y="26670"/>
                  </a:lnTo>
                  <a:lnTo>
                    <a:pt x="318668" y="53340"/>
                  </a:lnTo>
                  <a:lnTo>
                    <a:pt x="345224" y="53340"/>
                  </a:lnTo>
                  <a:lnTo>
                    <a:pt x="345224" y="26670"/>
                  </a:lnTo>
                  <a:close/>
                </a:path>
                <a:path w="1089025" h="478155">
                  <a:moveTo>
                    <a:pt x="371779" y="265315"/>
                  </a:moveTo>
                  <a:lnTo>
                    <a:pt x="345224" y="265315"/>
                  </a:lnTo>
                  <a:lnTo>
                    <a:pt x="345224" y="291871"/>
                  </a:lnTo>
                  <a:lnTo>
                    <a:pt x="371779" y="291871"/>
                  </a:lnTo>
                  <a:lnTo>
                    <a:pt x="371779" y="265315"/>
                  </a:lnTo>
                  <a:close/>
                </a:path>
                <a:path w="1089025" h="478155">
                  <a:moveTo>
                    <a:pt x="398322" y="0"/>
                  </a:moveTo>
                  <a:lnTo>
                    <a:pt x="371779" y="0"/>
                  </a:lnTo>
                  <a:lnTo>
                    <a:pt x="371779" y="26670"/>
                  </a:lnTo>
                  <a:lnTo>
                    <a:pt x="398322" y="26670"/>
                  </a:lnTo>
                  <a:lnTo>
                    <a:pt x="398322" y="0"/>
                  </a:lnTo>
                  <a:close/>
                </a:path>
                <a:path w="1089025" h="478155">
                  <a:moveTo>
                    <a:pt x="424891" y="291871"/>
                  </a:moveTo>
                  <a:lnTo>
                    <a:pt x="398335" y="291871"/>
                  </a:lnTo>
                  <a:lnTo>
                    <a:pt x="398335" y="318427"/>
                  </a:lnTo>
                  <a:lnTo>
                    <a:pt x="371779" y="318427"/>
                  </a:lnTo>
                  <a:lnTo>
                    <a:pt x="345224" y="318427"/>
                  </a:lnTo>
                  <a:lnTo>
                    <a:pt x="345224" y="344970"/>
                  </a:lnTo>
                  <a:lnTo>
                    <a:pt x="318668" y="344970"/>
                  </a:lnTo>
                  <a:lnTo>
                    <a:pt x="318668" y="291858"/>
                  </a:lnTo>
                  <a:lnTo>
                    <a:pt x="292112" y="291858"/>
                  </a:lnTo>
                  <a:lnTo>
                    <a:pt x="292112" y="344970"/>
                  </a:lnTo>
                  <a:lnTo>
                    <a:pt x="265557" y="344970"/>
                  </a:lnTo>
                  <a:lnTo>
                    <a:pt x="265557" y="291871"/>
                  </a:lnTo>
                  <a:lnTo>
                    <a:pt x="292112" y="291871"/>
                  </a:lnTo>
                  <a:lnTo>
                    <a:pt x="292112" y="265315"/>
                  </a:lnTo>
                  <a:lnTo>
                    <a:pt x="265557" y="265315"/>
                  </a:lnTo>
                  <a:lnTo>
                    <a:pt x="265557" y="291858"/>
                  </a:lnTo>
                  <a:lnTo>
                    <a:pt x="239001" y="291858"/>
                  </a:lnTo>
                  <a:lnTo>
                    <a:pt x="239001" y="265315"/>
                  </a:lnTo>
                  <a:lnTo>
                    <a:pt x="212445" y="265315"/>
                  </a:lnTo>
                  <a:lnTo>
                    <a:pt x="212445" y="185648"/>
                  </a:lnTo>
                  <a:lnTo>
                    <a:pt x="185889" y="185648"/>
                  </a:lnTo>
                  <a:lnTo>
                    <a:pt x="185889" y="212204"/>
                  </a:lnTo>
                  <a:lnTo>
                    <a:pt x="159334" y="212204"/>
                  </a:lnTo>
                  <a:lnTo>
                    <a:pt x="159334" y="238760"/>
                  </a:lnTo>
                  <a:lnTo>
                    <a:pt x="185889" y="238760"/>
                  </a:lnTo>
                  <a:lnTo>
                    <a:pt x="185889" y="265315"/>
                  </a:lnTo>
                  <a:lnTo>
                    <a:pt x="159334" y="265315"/>
                  </a:lnTo>
                  <a:lnTo>
                    <a:pt x="159334" y="238760"/>
                  </a:lnTo>
                  <a:lnTo>
                    <a:pt x="132778" y="238760"/>
                  </a:lnTo>
                  <a:lnTo>
                    <a:pt x="132778" y="265315"/>
                  </a:lnTo>
                  <a:lnTo>
                    <a:pt x="106222" y="265315"/>
                  </a:lnTo>
                  <a:lnTo>
                    <a:pt x="106222" y="291871"/>
                  </a:lnTo>
                  <a:lnTo>
                    <a:pt x="239001" y="291871"/>
                  </a:lnTo>
                  <a:lnTo>
                    <a:pt x="239001" y="318414"/>
                  </a:lnTo>
                  <a:lnTo>
                    <a:pt x="212445" y="318414"/>
                  </a:lnTo>
                  <a:lnTo>
                    <a:pt x="212445" y="344970"/>
                  </a:lnTo>
                  <a:lnTo>
                    <a:pt x="239001" y="344970"/>
                  </a:lnTo>
                  <a:lnTo>
                    <a:pt x="239001" y="371525"/>
                  </a:lnTo>
                  <a:lnTo>
                    <a:pt x="265557" y="371525"/>
                  </a:lnTo>
                  <a:lnTo>
                    <a:pt x="292112" y="371525"/>
                  </a:lnTo>
                  <a:lnTo>
                    <a:pt x="292112" y="398081"/>
                  </a:lnTo>
                  <a:lnTo>
                    <a:pt x="265557" y="398081"/>
                  </a:lnTo>
                  <a:lnTo>
                    <a:pt x="265557" y="424637"/>
                  </a:lnTo>
                  <a:lnTo>
                    <a:pt x="292112" y="424637"/>
                  </a:lnTo>
                  <a:lnTo>
                    <a:pt x="318668" y="424637"/>
                  </a:lnTo>
                  <a:lnTo>
                    <a:pt x="318668" y="451192"/>
                  </a:lnTo>
                  <a:lnTo>
                    <a:pt x="345224" y="451192"/>
                  </a:lnTo>
                  <a:lnTo>
                    <a:pt x="345224" y="398081"/>
                  </a:lnTo>
                  <a:lnTo>
                    <a:pt x="371779" y="398081"/>
                  </a:lnTo>
                  <a:lnTo>
                    <a:pt x="371779" y="371525"/>
                  </a:lnTo>
                  <a:lnTo>
                    <a:pt x="345224" y="371525"/>
                  </a:lnTo>
                  <a:lnTo>
                    <a:pt x="345224" y="344982"/>
                  </a:lnTo>
                  <a:lnTo>
                    <a:pt x="371779" y="344982"/>
                  </a:lnTo>
                  <a:lnTo>
                    <a:pt x="398335" y="344982"/>
                  </a:lnTo>
                  <a:lnTo>
                    <a:pt x="424891" y="344982"/>
                  </a:lnTo>
                  <a:lnTo>
                    <a:pt x="424891" y="291871"/>
                  </a:lnTo>
                  <a:close/>
                </a:path>
                <a:path w="1089025" h="478155">
                  <a:moveTo>
                    <a:pt x="504558" y="185648"/>
                  </a:moveTo>
                  <a:lnTo>
                    <a:pt x="478002" y="185648"/>
                  </a:lnTo>
                  <a:lnTo>
                    <a:pt x="478002" y="212204"/>
                  </a:lnTo>
                  <a:lnTo>
                    <a:pt x="504558" y="212204"/>
                  </a:lnTo>
                  <a:lnTo>
                    <a:pt x="504558" y="185648"/>
                  </a:lnTo>
                  <a:close/>
                </a:path>
                <a:path w="1089025" h="478155">
                  <a:moveTo>
                    <a:pt x="531114" y="344982"/>
                  </a:moveTo>
                  <a:lnTo>
                    <a:pt x="504558" y="344982"/>
                  </a:lnTo>
                  <a:lnTo>
                    <a:pt x="478002" y="344982"/>
                  </a:lnTo>
                  <a:lnTo>
                    <a:pt x="478002" y="371538"/>
                  </a:lnTo>
                  <a:lnTo>
                    <a:pt x="451446" y="371538"/>
                  </a:lnTo>
                  <a:lnTo>
                    <a:pt x="451446" y="398094"/>
                  </a:lnTo>
                  <a:lnTo>
                    <a:pt x="451446" y="424649"/>
                  </a:lnTo>
                  <a:lnTo>
                    <a:pt x="424891" y="424649"/>
                  </a:lnTo>
                  <a:lnTo>
                    <a:pt x="424891" y="398094"/>
                  </a:lnTo>
                  <a:lnTo>
                    <a:pt x="451446" y="398094"/>
                  </a:lnTo>
                  <a:lnTo>
                    <a:pt x="451446" y="371538"/>
                  </a:lnTo>
                  <a:lnTo>
                    <a:pt x="451446" y="344982"/>
                  </a:lnTo>
                  <a:lnTo>
                    <a:pt x="424891" y="344982"/>
                  </a:lnTo>
                  <a:lnTo>
                    <a:pt x="424891" y="371538"/>
                  </a:lnTo>
                  <a:lnTo>
                    <a:pt x="398335" y="371538"/>
                  </a:lnTo>
                  <a:lnTo>
                    <a:pt x="398335" y="477761"/>
                  </a:lnTo>
                  <a:lnTo>
                    <a:pt x="424891" y="477761"/>
                  </a:lnTo>
                  <a:lnTo>
                    <a:pt x="424891" y="451205"/>
                  </a:lnTo>
                  <a:lnTo>
                    <a:pt x="451446" y="451205"/>
                  </a:lnTo>
                  <a:lnTo>
                    <a:pt x="451446" y="477761"/>
                  </a:lnTo>
                  <a:lnTo>
                    <a:pt x="478002" y="477761"/>
                  </a:lnTo>
                  <a:lnTo>
                    <a:pt x="478002" y="398094"/>
                  </a:lnTo>
                  <a:lnTo>
                    <a:pt x="504558" y="398094"/>
                  </a:lnTo>
                  <a:lnTo>
                    <a:pt x="504558" y="371538"/>
                  </a:lnTo>
                  <a:lnTo>
                    <a:pt x="531114" y="371538"/>
                  </a:lnTo>
                  <a:lnTo>
                    <a:pt x="531114" y="344982"/>
                  </a:lnTo>
                  <a:close/>
                </a:path>
                <a:path w="1089025" h="478155">
                  <a:moveTo>
                    <a:pt x="557669" y="291871"/>
                  </a:moveTo>
                  <a:lnTo>
                    <a:pt x="531114" y="291871"/>
                  </a:lnTo>
                  <a:lnTo>
                    <a:pt x="531114" y="318427"/>
                  </a:lnTo>
                  <a:lnTo>
                    <a:pt x="557669" y="318427"/>
                  </a:lnTo>
                  <a:lnTo>
                    <a:pt x="557669" y="291871"/>
                  </a:lnTo>
                  <a:close/>
                </a:path>
                <a:path w="1089025" h="478155">
                  <a:moveTo>
                    <a:pt x="557669" y="185648"/>
                  </a:moveTo>
                  <a:lnTo>
                    <a:pt x="531114" y="185648"/>
                  </a:lnTo>
                  <a:lnTo>
                    <a:pt x="531114" y="212204"/>
                  </a:lnTo>
                  <a:lnTo>
                    <a:pt x="557669" y="212204"/>
                  </a:lnTo>
                  <a:lnTo>
                    <a:pt x="557669" y="185648"/>
                  </a:lnTo>
                  <a:close/>
                </a:path>
                <a:path w="1089025" h="478155">
                  <a:moveTo>
                    <a:pt x="584225" y="371538"/>
                  </a:moveTo>
                  <a:lnTo>
                    <a:pt x="557669" y="371538"/>
                  </a:lnTo>
                  <a:lnTo>
                    <a:pt x="531114" y="371538"/>
                  </a:lnTo>
                  <a:lnTo>
                    <a:pt x="531114" y="424649"/>
                  </a:lnTo>
                  <a:lnTo>
                    <a:pt x="557669" y="424649"/>
                  </a:lnTo>
                  <a:lnTo>
                    <a:pt x="584225" y="424649"/>
                  </a:lnTo>
                  <a:lnTo>
                    <a:pt x="584225" y="371538"/>
                  </a:lnTo>
                  <a:close/>
                </a:path>
                <a:path w="1089025" h="478155">
                  <a:moveTo>
                    <a:pt x="610781" y="185648"/>
                  </a:moveTo>
                  <a:lnTo>
                    <a:pt x="584225" y="185648"/>
                  </a:lnTo>
                  <a:lnTo>
                    <a:pt x="584225" y="212204"/>
                  </a:lnTo>
                  <a:lnTo>
                    <a:pt x="610781" y="212204"/>
                  </a:lnTo>
                  <a:lnTo>
                    <a:pt x="610781" y="185648"/>
                  </a:lnTo>
                  <a:close/>
                </a:path>
                <a:path w="1089025" h="478155">
                  <a:moveTo>
                    <a:pt x="637336" y="371538"/>
                  </a:moveTo>
                  <a:lnTo>
                    <a:pt x="610781" y="371538"/>
                  </a:lnTo>
                  <a:lnTo>
                    <a:pt x="610781" y="398094"/>
                  </a:lnTo>
                  <a:lnTo>
                    <a:pt x="637336" y="398094"/>
                  </a:lnTo>
                  <a:lnTo>
                    <a:pt x="637336" y="371538"/>
                  </a:lnTo>
                  <a:close/>
                </a:path>
                <a:path w="1089025" h="478155">
                  <a:moveTo>
                    <a:pt x="637336" y="291871"/>
                  </a:moveTo>
                  <a:lnTo>
                    <a:pt x="610781" y="291871"/>
                  </a:lnTo>
                  <a:lnTo>
                    <a:pt x="584225" y="291871"/>
                  </a:lnTo>
                  <a:lnTo>
                    <a:pt x="584225" y="318427"/>
                  </a:lnTo>
                  <a:lnTo>
                    <a:pt x="557669" y="318427"/>
                  </a:lnTo>
                  <a:lnTo>
                    <a:pt x="557669" y="344982"/>
                  </a:lnTo>
                  <a:lnTo>
                    <a:pt x="584225" y="344982"/>
                  </a:lnTo>
                  <a:lnTo>
                    <a:pt x="584225" y="371538"/>
                  </a:lnTo>
                  <a:lnTo>
                    <a:pt x="610781" y="371538"/>
                  </a:lnTo>
                  <a:lnTo>
                    <a:pt x="610781" y="318427"/>
                  </a:lnTo>
                  <a:lnTo>
                    <a:pt x="637336" y="318427"/>
                  </a:lnTo>
                  <a:lnTo>
                    <a:pt x="637336" y="291871"/>
                  </a:lnTo>
                  <a:close/>
                </a:path>
                <a:path w="1089025" h="478155">
                  <a:moveTo>
                    <a:pt x="663892" y="344982"/>
                  </a:moveTo>
                  <a:lnTo>
                    <a:pt x="637336" y="344982"/>
                  </a:lnTo>
                  <a:lnTo>
                    <a:pt x="637336" y="371538"/>
                  </a:lnTo>
                  <a:lnTo>
                    <a:pt x="663892" y="371538"/>
                  </a:lnTo>
                  <a:lnTo>
                    <a:pt x="663892" y="344982"/>
                  </a:lnTo>
                  <a:close/>
                </a:path>
                <a:path w="1089025" h="478155">
                  <a:moveTo>
                    <a:pt x="823226" y="398081"/>
                  </a:moveTo>
                  <a:lnTo>
                    <a:pt x="796671" y="398081"/>
                  </a:lnTo>
                  <a:lnTo>
                    <a:pt x="796671" y="424637"/>
                  </a:lnTo>
                  <a:lnTo>
                    <a:pt x="823226" y="424637"/>
                  </a:lnTo>
                  <a:lnTo>
                    <a:pt x="823226" y="398081"/>
                  </a:lnTo>
                  <a:close/>
                </a:path>
                <a:path w="1089025" h="478155">
                  <a:moveTo>
                    <a:pt x="849782" y="291871"/>
                  </a:moveTo>
                  <a:lnTo>
                    <a:pt x="823226" y="291871"/>
                  </a:lnTo>
                  <a:lnTo>
                    <a:pt x="796671" y="291871"/>
                  </a:lnTo>
                  <a:lnTo>
                    <a:pt x="796671" y="318427"/>
                  </a:lnTo>
                  <a:lnTo>
                    <a:pt x="823226" y="318427"/>
                  </a:lnTo>
                  <a:lnTo>
                    <a:pt x="849782" y="318427"/>
                  </a:lnTo>
                  <a:lnTo>
                    <a:pt x="849782" y="291871"/>
                  </a:lnTo>
                  <a:close/>
                </a:path>
                <a:path w="1089025" h="478155">
                  <a:moveTo>
                    <a:pt x="929436" y="265315"/>
                  </a:moveTo>
                  <a:lnTo>
                    <a:pt x="902881" y="265315"/>
                  </a:lnTo>
                  <a:lnTo>
                    <a:pt x="902881" y="291871"/>
                  </a:lnTo>
                  <a:lnTo>
                    <a:pt x="929436" y="291871"/>
                  </a:lnTo>
                  <a:lnTo>
                    <a:pt x="929436" y="265315"/>
                  </a:lnTo>
                  <a:close/>
                </a:path>
                <a:path w="1089025" h="478155">
                  <a:moveTo>
                    <a:pt x="955992" y="318427"/>
                  </a:moveTo>
                  <a:lnTo>
                    <a:pt x="929436" y="318427"/>
                  </a:lnTo>
                  <a:lnTo>
                    <a:pt x="929436" y="371538"/>
                  </a:lnTo>
                  <a:lnTo>
                    <a:pt x="955992" y="371538"/>
                  </a:lnTo>
                  <a:lnTo>
                    <a:pt x="955992" y="318427"/>
                  </a:lnTo>
                  <a:close/>
                </a:path>
                <a:path w="1089025" h="478155">
                  <a:moveTo>
                    <a:pt x="982548" y="398094"/>
                  </a:moveTo>
                  <a:lnTo>
                    <a:pt x="955992" y="398094"/>
                  </a:lnTo>
                  <a:lnTo>
                    <a:pt x="929436" y="398094"/>
                  </a:lnTo>
                  <a:lnTo>
                    <a:pt x="929436" y="371538"/>
                  </a:lnTo>
                  <a:lnTo>
                    <a:pt x="902881" y="371538"/>
                  </a:lnTo>
                  <a:lnTo>
                    <a:pt x="902881" y="424649"/>
                  </a:lnTo>
                  <a:lnTo>
                    <a:pt x="929436" y="424649"/>
                  </a:lnTo>
                  <a:lnTo>
                    <a:pt x="929436" y="451205"/>
                  </a:lnTo>
                  <a:lnTo>
                    <a:pt x="955992" y="451205"/>
                  </a:lnTo>
                  <a:lnTo>
                    <a:pt x="955992" y="424649"/>
                  </a:lnTo>
                  <a:lnTo>
                    <a:pt x="982548" y="424649"/>
                  </a:lnTo>
                  <a:lnTo>
                    <a:pt x="982548" y="398094"/>
                  </a:lnTo>
                  <a:close/>
                </a:path>
                <a:path w="1089025" h="478155">
                  <a:moveTo>
                    <a:pt x="1009103" y="344982"/>
                  </a:moveTo>
                  <a:lnTo>
                    <a:pt x="982548" y="344982"/>
                  </a:lnTo>
                  <a:lnTo>
                    <a:pt x="982548" y="371538"/>
                  </a:lnTo>
                  <a:lnTo>
                    <a:pt x="1009103" y="371538"/>
                  </a:lnTo>
                  <a:lnTo>
                    <a:pt x="1009103" y="344982"/>
                  </a:lnTo>
                  <a:close/>
                </a:path>
                <a:path w="1089025" h="478155">
                  <a:moveTo>
                    <a:pt x="1035659" y="398081"/>
                  </a:moveTo>
                  <a:lnTo>
                    <a:pt x="1009103" y="398081"/>
                  </a:lnTo>
                  <a:lnTo>
                    <a:pt x="1009103" y="424637"/>
                  </a:lnTo>
                  <a:lnTo>
                    <a:pt x="1035659" y="424637"/>
                  </a:lnTo>
                  <a:lnTo>
                    <a:pt x="1035659" y="398081"/>
                  </a:lnTo>
                  <a:close/>
                </a:path>
                <a:path w="1089025" h="478155">
                  <a:moveTo>
                    <a:pt x="1035659" y="212204"/>
                  </a:moveTo>
                  <a:lnTo>
                    <a:pt x="1009103" y="212204"/>
                  </a:lnTo>
                  <a:lnTo>
                    <a:pt x="1009103" y="185648"/>
                  </a:lnTo>
                  <a:lnTo>
                    <a:pt x="982548" y="185648"/>
                  </a:lnTo>
                  <a:lnTo>
                    <a:pt x="955992" y="185648"/>
                  </a:lnTo>
                  <a:lnTo>
                    <a:pt x="955992" y="212204"/>
                  </a:lnTo>
                  <a:lnTo>
                    <a:pt x="929436" y="212204"/>
                  </a:lnTo>
                  <a:lnTo>
                    <a:pt x="902881" y="212204"/>
                  </a:lnTo>
                  <a:lnTo>
                    <a:pt x="902881" y="238760"/>
                  </a:lnTo>
                  <a:lnTo>
                    <a:pt x="929436" y="238760"/>
                  </a:lnTo>
                  <a:lnTo>
                    <a:pt x="955992" y="238760"/>
                  </a:lnTo>
                  <a:lnTo>
                    <a:pt x="955992" y="265315"/>
                  </a:lnTo>
                  <a:lnTo>
                    <a:pt x="982548" y="265315"/>
                  </a:lnTo>
                  <a:lnTo>
                    <a:pt x="982548" y="238760"/>
                  </a:lnTo>
                  <a:lnTo>
                    <a:pt x="1009103" y="238760"/>
                  </a:lnTo>
                  <a:lnTo>
                    <a:pt x="1009103" y="265315"/>
                  </a:lnTo>
                  <a:lnTo>
                    <a:pt x="982548" y="265315"/>
                  </a:lnTo>
                  <a:lnTo>
                    <a:pt x="982548" y="291871"/>
                  </a:lnTo>
                  <a:lnTo>
                    <a:pt x="955992" y="291871"/>
                  </a:lnTo>
                  <a:lnTo>
                    <a:pt x="955992" y="318427"/>
                  </a:lnTo>
                  <a:lnTo>
                    <a:pt x="982548" y="318427"/>
                  </a:lnTo>
                  <a:lnTo>
                    <a:pt x="1009103" y="318427"/>
                  </a:lnTo>
                  <a:lnTo>
                    <a:pt x="1009103" y="291871"/>
                  </a:lnTo>
                  <a:lnTo>
                    <a:pt x="1035659" y="291871"/>
                  </a:lnTo>
                  <a:lnTo>
                    <a:pt x="1035659" y="212204"/>
                  </a:lnTo>
                  <a:close/>
                </a:path>
                <a:path w="1089025" h="478155">
                  <a:moveTo>
                    <a:pt x="1088771" y="344982"/>
                  </a:moveTo>
                  <a:lnTo>
                    <a:pt x="1062215" y="344982"/>
                  </a:lnTo>
                  <a:lnTo>
                    <a:pt x="1035659" y="344982"/>
                  </a:lnTo>
                  <a:lnTo>
                    <a:pt x="1035659" y="371538"/>
                  </a:lnTo>
                  <a:lnTo>
                    <a:pt x="1062215" y="371538"/>
                  </a:lnTo>
                  <a:lnTo>
                    <a:pt x="1062215" y="451205"/>
                  </a:lnTo>
                  <a:lnTo>
                    <a:pt x="1088771" y="451205"/>
                  </a:lnTo>
                  <a:lnTo>
                    <a:pt x="1088771" y="344982"/>
                  </a:lnTo>
                  <a:close/>
                </a:path>
                <a:path w="1089025" h="478155">
                  <a:moveTo>
                    <a:pt x="1088771" y="212204"/>
                  </a:moveTo>
                  <a:lnTo>
                    <a:pt x="1062215" y="212204"/>
                  </a:lnTo>
                  <a:lnTo>
                    <a:pt x="1062215" y="238760"/>
                  </a:lnTo>
                  <a:lnTo>
                    <a:pt x="1088771" y="238760"/>
                  </a:lnTo>
                  <a:lnTo>
                    <a:pt x="1088771" y="2122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1980" y="1625035"/>
              <a:ext cx="1089025" cy="557530"/>
            </a:xfrm>
            <a:custGeom>
              <a:avLst/>
              <a:gdLst/>
              <a:ahLst/>
              <a:cxnLst/>
              <a:rect l="l" t="t" r="r" b="b"/>
              <a:pathLst>
                <a:path w="1089025" h="557530">
                  <a:moveTo>
                    <a:pt x="185889" y="371424"/>
                  </a:moveTo>
                  <a:lnTo>
                    <a:pt x="159334" y="371424"/>
                  </a:lnTo>
                  <a:lnTo>
                    <a:pt x="159334" y="344868"/>
                  </a:lnTo>
                  <a:lnTo>
                    <a:pt x="132778" y="344868"/>
                  </a:lnTo>
                  <a:lnTo>
                    <a:pt x="132778" y="318312"/>
                  </a:lnTo>
                  <a:lnTo>
                    <a:pt x="106222" y="318312"/>
                  </a:lnTo>
                  <a:lnTo>
                    <a:pt x="106222" y="371424"/>
                  </a:lnTo>
                  <a:lnTo>
                    <a:pt x="79667" y="371424"/>
                  </a:lnTo>
                  <a:lnTo>
                    <a:pt x="79667" y="344868"/>
                  </a:lnTo>
                  <a:lnTo>
                    <a:pt x="53111" y="344868"/>
                  </a:lnTo>
                  <a:lnTo>
                    <a:pt x="53111" y="371424"/>
                  </a:lnTo>
                  <a:lnTo>
                    <a:pt x="26555" y="371424"/>
                  </a:lnTo>
                  <a:lnTo>
                    <a:pt x="26555" y="318312"/>
                  </a:lnTo>
                  <a:lnTo>
                    <a:pt x="0" y="318312"/>
                  </a:lnTo>
                  <a:lnTo>
                    <a:pt x="0" y="451091"/>
                  </a:lnTo>
                  <a:lnTo>
                    <a:pt x="26555" y="451091"/>
                  </a:lnTo>
                  <a:lnTo>
                    <a:pt x="53111" y="451091"/>
                  </a:lnTo>
                  <a:lnTo>
                    <a:pt x="53111" y="424535"/>
                  </a:lnTo>
                  <a:lnTo>
                    <a:pt x="79667" y="424535"/>
                  </a:lnTo>
                  <a:lnTo>
                    <a:pt x="79667" y="451091"/>
                  </a:lnTo>
                  <a:lnTo>
                    <a:pt x="106222" y="451091"/>
                  </a:lnTo>
                  <a:lnTo>
                    <a:pt x="106222" y="397979"/>
                  </a:lnTo>
                  <a:lnTo>
                    <a:pt x="132778" y="397979"/>
                  </a:lnTo>
                  <a:lnTo>
                    <a:pt x="132778" y="424535"/>
                  </a:lnTo>
                  <a:lnTo>
                    <a:pt x="159334" y="424535"/>
                  </a:lnTo>
                  <a:lnTo>
                    <a:pt x="159334" y="451078"/>
                  </a:lnTo>
                  <a:lnTo>
                    <a:pt x="185889" y="451078"/>
                  </a:lnTo>
                  <a:lnTo>
                    <a:pt x="185889" y="424522"/>
                  </a:lnTo>
                  <a:lnTo>
                    <a:pt x="159334" y="424522"/>
                  </a:lnTo>
                  <a:lnTo>
                    <a:pt x="159334" y="397979"/>
                  </a:lnTo>
                  <a:lnTo>
                    <a:pt x="185889" y="397979"/>
                  </a:lnTo>
                  <a:lnTo>
                    <a:pt x="185889" y="371424"/>
                  </a:lnTo>
                  <a:close/>
                </a:path>
                <a:path w="1089025" h="557530">
                  <a:moveTo>
                    <a:pt x="185889" y="158965"/>
                  </a:moveTo>
                  <a:lnTo>
                    <a:pt x="159334" y="158965"/>
                  </a:lnTo>
                  <a:lnTo>
                    <a:pt x="159334" y="185521"/>
                  </a:lnTo>
                  <a:lnTo>
                    <a:pt x="185889" y="185521"/>
                  </a:lnTo>
                  <a:lnTo>
                    <a:pt x="185889" y="158965"/>
                  </a:lnTo>
                  <a:close/>
                </a:path>
                <a:path w="1089025" h="557530">
                  <a:moveTo>
                    <a:pt x="212445" y="344855"/>
                  </a:moveTo>
                  <a:lnTo>
                    <a:pt x="185889" y="344855"/>
                  </a:lnTo>
                  <a:lnTo>
                    <a:pt x="185889" y="318312"/>
                  </a:lnTo>
                  <a:lnTo>
                    <a:pt x="159334" y="318312"/>
                  </a:lnTo>
                  <a:lnTo>
                    <a:pt x="159334" y="344868"/>
                  </a:lnTo>
                  <a:lnTo>
                    <a:pt x="185889" y="344868"/>
                  </a:lnTo>
                  <a:lnTo>
                    <a:pt x="185889" y="371411"/>
                  </a:lnTo>
                  <a:lnTo>
                    <a:pt x="212445" y="371411"/>
                  </a:lnTo>
                  <a:lnTo>
                    <a:pt x="212445" y="344855"/>
                  </a:lnTo>
                  <a:close/>
                </a:path>
                <a:path w="1089025" h="557530">
                  <a:moveTo>
                    <a:pt x="239001" y="451078"/>
                  </a:moveTo>
                  <a:lnTo>
                    <a:pt x="212445" y="451078"/>
                  </a:lnTo>
                  <a:lnTo>
                    <a:pt x="212445" y="504190"/>
                  </a:lnTo>
                  <a:lnTo>
                    <a:pt x="239001" y="504190"/>
                  </a:lnTo>
                  <a:lnTo>
                    <a:pt x="239001" y="451078"/>
                  </a:lnTo>
                  <a:close/>
                </a:path>
                <a:path w="1089025" h="557530">
                  <a:moveTo>
                    <a:pt x="239001" y="371424"/>
                  </a:moveTo>
                  <a:lnTo>
                    <a:pt x="212445" y="371424"/>
                  </a:lnTo>
                  <a:lnTo>
                    <a:pt x="212445" y="397979"/>
                  </a:lnTo>
                  <a:lnTo>
                    <a:pt x="239001" y="397979"/>
                  </a:lnTo>
                  <a:lnTo>
                    <a:pt x="239001" y="371424"/>
                  </a:lnTo>
                  <a:close/>
                </a:path>
                <a:path w="1089025" h="557530">
                  <a:moveTo>
                    <a:pt x="292112" y="344868"/>
                  </a:moveTo>
                  <a:lnTo>
                    <a:pt x="265557" y="344868"/>
                  </a:lnTo>
                  <a:lnTo>
                    <a:pt x="265557" y="318312"/>
                  </a:lnTo>
                  <a:lnTo>
                    <a:pt x="239001" y="318312"/>
                  </a:lnTo>
                  <a:lnTo>
                    <a:pt x="239001" y="371424"/>
                  </a:lnTo>
                  <a:lnTo>
                    <a:pt x="265557" y="371424"/>
                  </a:lnTo>
                  <a:lnTo>
                    <a:pt x="265557" y="397979"/>
                  </a:lnTo>
                  <a:lnTo>
                    <a:pt x="292112" y="397979"/>
                  </a:lnTo>
                  <a:lnTo>
                    <a:pt x="292112" y="344868"/>
                  </a:lnTo>
                  <a:close/>
                </a:path>
                <a:path w="1089025" h="557530">
                  <a:moveTo>
                    <a:pt x="318668" y="291744"/>
                  </a:moveTo>
                  <a:lnTo>
                    <a:pt x="292112" y="291744"/>
                  </a:lnTo>
                  <a:lnTo>
                    <a:pt x="265557" y="291744"/>
                  </a:lnTo>
                  <a:lnTo>
                    <a:pt x="265557" y="318300"/>
                  </a:lnTo>
                  <a:lnTo>
                    <a:pt x="292112" y="318300"/>
                  </a:lnTo>
                  <a:lnTo>
                    <a:pt x="292112" y="344855"/>
                  </a:lnTo>
                  <a:lnTo>
                    <a:pt x="318668" y="344855"/>
                  </a:lnTo>
                  <a:lnTo>
                    <a:pt x="318668" y="291744"/>
                  </a:lnTo>
                  <a:close/>
                </a:path>
                <a:path w="1089025" h="557530">
                  <a:moveTo>
                    <a:pt x="371779" y="291744"/>
                  </a:moveTo>
                  <a:lnTo>
                    <a:pt x="345224" y="291744"/>
                  </a:lnTo>
                  <a:lnTo>
                    <a:pt x="345224" y="318300"/>
                  </a:lnTo>
                  <a:lnTo>
                    <a:pt x="371779" y="318300"/>
                  </a:lnTo>
                  <a:lnTo>
                    <a:pt x="371779" y="291744"/>
                  </a:lnTo>
                  <a:close/>
                </a:path>
                <a:path w="1089025" h="557530">
                  <a:moveTo>
                    <a:pt x="451446" y="318312"/>
                  </a:moveTo>
                  <a:lnTo>
                    <a:pt x="424891" y="318312"/>
                  </a:lnTo>
                  <a:lnTo>
                    <a:pt x="424891" y="344868"/>
                  </a:lnTo>
                  <a:lnTo>
                    <a:pt x="451446" y="344868"/>
                  </a:lnTo>
                  <a:lnTo>
                    <a:pt x="451446" y="318312"/>
                  </a:lnTo>
                  <a:close/>
                </a:path>
                <a:path w="1089025" h="557530">
                  <a:moveTo>
                    <a:pt x="504558" y="318312"/>
                  </a:moveTo>
                  <a:lnTo>
                    <a:pt x="478002" y="318312"/>
                  </a:lnTo>
                  <a:lnTo>
                    <a:pt x="478002" y="344868"/>
                  </a:lnTo>
                  <a:lnTo>
                    <a:pt x="504558" y="344868"/>
                  </a:lnTo>
                  <a:lnTo>
                    <a:pt x="504558" y="318312"/>
                  </a:lnTo>
                  <a:close/>
                </a:path>
                <a:path w="1089025" h="557530">
                  <a:moveTo>
                    <a:pt x="637336" y="530745"/>
                  </a:moveTo>
                  <a:lnTo>
                    <a:pt x="610781" y="530745"/>
                  </a:lnTo>
                  <a:lnTo>
                    <a:pt x="610781" y="477634"/>
                  </a:lnTo>
                  <a:lnTo>
                    <a:pt x="584225" y="477634"/>
                  </a:lnTo>
                  <a:lnTo>
                    <a:pt x="584225" y="557301"/>
                  </a:lnTo>
                  <a:lnTo>
                    <a:pt x="610781" y="557301"/>
                  </a:lnTo>
                  <a:lnTo>
                    <a:pt x="637336" y="557301"/>
                  </a:lnTo>
                  <a:lnTo>
                    <a:pt x="637336" y="530745"/>
                  </a:lnTo>
                  <a:close/>
                </a:path>
                <a:path w="1089025" h="557530">
                  <a:moveTo>
                    <a:pt x="823214" y="80010"/>
                  </a:moveTo>
                  <a:lnTo>
                    <a:pt x="796658" y="80010"/>
                  </a:lnTo>
                  <a:lnTo>
                    <a:pt x="770102" y="80010"/>
                  </a:lnTo>
                  <a:lnTo>
                    <a:pt x="743546" y="80010"/>
                  </a:lnTo>
                  <a:lnTo>
                    <a:pt x="743546" y="0"/>
                  </a:lnTo>
                  <a:lnTo>
                    <a:pt x="716991" y="0"/>
                  </a:lnTo>
                  <a:lnTo>
                    <a:pt x="716991" y="26670"/>
                  </a:lnTo>
                  <a:lnTo>
                    <a:pt x="690435" y="26670"/>
                  </a:lnTo>
                  <a:lnTo>
                    <a:pt x="690435" y="0"/>
                  </a:lnTo>
                  <a:lnTo>
                    <a:pt x="663879" y="0"/>
                  </a:lnTo>
                  <a:lnTo>
                    <a:pt x="637324" y="0"/>
                  </a:lnTo>
                  <a:lnTo>
                    <a:pt x="637324" y="80010"/>
                  </a:lnTo>
                  <a:lnTo>
                    <a:pt x="610768" y="80010"/>
                  </a:lnTo>
                  <a:lnTo>
                    <a:pt x="584212" y="80010"/>
                  </a:lnTo>
                  <a:lnTo>
                    <a:pt x="584212" y="53340"/>
                  </a:lnTo>
                  <a:lnTo>
                    <a:pt x="557657" y="53340"/>
                  </a:lnTo>
                  <a:lnTo>
                    <a:pt x="557657" y="80010"/>
                  </a:lnTo>
                  <a:lnTo>
                    <a:pt x="531101" y="80010"/>
                  </a:lnTo>
                  <a:lnTo>
                    <a:pt x="531101" y="53340"/>
                  </a:lnTo>
                  <a:lnTo>
                    <a:pt x="504545" y="53340"/>
                  </a:lnTo>
                  <a:lnTo>
                    <a:pt x="504545" y="80010"/>
                  </a:lnTo>
                  <a:lnTo>
                    <a:pt x="477989" y="80010"/>
                  </a:lnTo>
                  <a:lnTo>
                    <a:pt x="477989" y="53340"/>
                  </a:lnTo>
                  <a:lnTo>
                    <a:pt x="451434" y="53340"/>
                  </a:lnTo>
                  <a:lnTo>
                    <a:pt x="451434" y="26670"/>
                  </a:lnTo>
                  <a:lnTo>
                    <a:pt x="424878" y="26670"/>
                  </a:lnTo>
                  <a:lnTo>
                    <a:pt x="424878" y="53340"/>
                  </a:lnTo>
                  <a:lnTo>
                    <a:pt x="398322" y="53340"/>
                  </a:lnTo>
                  <a:lnTo>
                    <a:pt x="398322" y="80010"/>
                  </a:lnTo>
                  <a:lnTo>
                    <a:pt x="424878" y="80010"/>
                  </a:lnTo>
                  <a:lnTo>
                    <a:pt x="451434" y="80010"/>
                  </a:lnTo>
                  <a:lnTo>
                    <a:pt x="451434" y="106680"/>
                  </a:lnTo>
                  <a:lnTo>
                    <a:pt x="424878" y="106680"/>
                  </a:lnTo>
                  <a:lnTo>
                    <a:pt x="424878" y="133350"/>
                  </a:lnTo>
                  <a:lnTo>
                    <a:pt x="451434" y="133350"/>
                  </a:lnTo>
                  <a:lnTo>
                    <a:pt x="451434" y="160020"/>
                  </a:lnTo>
                  <a:lnTo>
                    <a:pt x="477989" y="160020"/>
                  </a:lnTo>
                  <a:lnTo>
                    <a:pt x="477989" y="133350"/>
                  </a:lnTo>
                  <a:lnTo>
                    <a:pt x="504545" y="133350"/>
                  </a:lnTo>
                  <a:lnTo>
                    <a:pt x="504545" y="106680"/>
                  </a:lnTo>
                  <a:lnTo>
                    <a:pt x="531101" y="106680"/>
                  </a:lnTo>
                  <a:lnTo>
                    <a:pt x="557657" y="106680"/>
                  </a:lnTo>
                  <a:lnTo>
                    <a:pt x="557657" y="133350"/>
                  </a:lnTo>
                  <a:lnTo>
                    <a:pt x="584212" y="133350"/>
                  </a:lnTo>
                  <a:lnTo>
                    <a:pt x="584212" y="106680"/>
                  </a:lnTo>
                  <a:lnTo>
                    <a:pt x="610768" y="106680"/>
                  </a:lnTo>
                  <a:lnTo>
                    <a:pt x="637324" y="106680"/>
                  </a:lnTo>
                  <a:lnTo>
                    <a:pt x="663879" y="106680"/>
                  </a:lnTo>
                  <a:lnTo>
                    <a:pt x="663879" y="186690"/>
                  </a:lnTo>
                  <a:lnTo>
                    <a:pt x="690435" y="186690"/>
                  </a:lnTo>
                  <a:lnTo>
                    <a:pt x="690435" y="238760"/>
                  </a:lnTo>
                  <a:lnTo>
                    <a:pt x="716991" y="238760"/>
                  </a:lnTo>
                  <a:lnTo>
                    <a:pt x="716991" y="265430"/>
                  </a:lnTo>
                  <a:lnTo>
                    <a:pt x="690435" y="265430"/>
                  </a:lnTo>
                  <a:lnTo>
                    <a:pt x="690435" y="238760"/>
                  </a:lnTo>
                  <a:lnTo>
                    <a:pt x="663879" y="238760"/>
                  </a:lnTo>
                  <a:lnTo>
                    <a:pt x="637324" y="238760"/>
                  </a:lnTo>
                  <a:lnTo>
                    <a:pt x="637324" y="292100"/>
                  </a:lnTo>
                  <a:lnTo>
                    <a:pt x="663879" y="292100"/>
                  </a:lnTo>
                  <a:lnTo>
                    <a:pt x="663879" y="318770"/>
                  </a:lnTo>
                  <a:lnTo>
                    <a:pt x="637324" y="318770"/>
                  </a:lnTo>
                  <a:lnTo>
                    <a:pt x="637324" y="345440"/>
                  </a:lnTo>
                  <a:lnTo>
                    <a:pt x="637324" y="398780"/>
                  </a:lnTo>
                  <a:lnTo>
                    <a:pt x="610768" y="398780"/>
                  </a:lnTo>
                  <a:lnTo>
                    <a:pt x="610768" y="345440"/>
                  </a:lnTo>
                  <a:lnTo>
                    <a:pt x="637324" y="345440"/>
                  </a:lnTo>
                  <a:lnTo>
                    <a:pt x="637324" y="318770"/>
                  </a:lnTo>
                  <a:lnTo>
                    <a:pt x="637324" y="292100"/>
                  </a:lnTo>
                  <a:lnTo>
                    <a:pt x="610768" y="292100"/>
                  </a:lnTo>
                  <a:lnTo>
                    <a:pt x="584212" y="292100"/>
                  </a:lnTo>
                  <a:lnTo>
                    <a:pt x="557657" y="292100"/>
                  </a:lnTo>
                  <a:lnTo>
                    <a:pt x="531101" y="292100"/>
                  </a:lnTo>
                  <a:lnTo>
                    <a:pt x="531101" y="318770"/>
                  </a:lnTo>
                  <a:lnTo>
                    <a:pt x="557657" y="318770"/>
                  </a:lnTo>
                  <a:lnTo>
                    <a:pt x="584212" y="318770"/>
                  </a:lnTo>
                  <a:lnTo>
                    <a:pt x="584212" y="398780"/>
                  </a:lnTo>
                  <a:lnTo>
                    <a:pt x="557657" y="398780"/>
                  </a:lnTo>
                  <a:lnTo>
                    <a:pt x="557657" y="372110"/>
                  </a:lnTo>
                  <a:lnTo>
                    <a:pt x="531101" y="372110"/>
                  </a:lnTo>
                  <a:lnTo>
                    <a:pt x="531101" y="398780"/>
                  </a:lnTo>
                  <a:lnTo>
                    <a:pt x="504545" y="398780"/>
                  </a:lnTo>
                  <a:lnTo>
                    <a:pt x="504545" y="452120"/>
                  </a:lnTo>
                  <a:lnTo>
                    <a:pt x="531101" y="452120"/>
                  </a:lnTo>
                  <a:lnTo>
                    <a:pt x="531101" y="425450"/>
                  </a:lnTo>
                  <a:lnTo>
                    <a:pt x="557657" y="425450"/>
                  </a:lnTo>
                  <a:lnTo>
                    <a:pt x="584212" y="425450"/>
                  </a:lnTo>
                  <a:lnTo>
                    <a:pt x="584212" y="452120"/>
                  </a:lnTo>
                  <a:lnTo>
                    <a:pt x="610768" y="452120"/>
                  </a:lnTo>
                  <a:lnTo>
                    <a:pt x="610768" y="425450"/>
                  </a:lnTo>
                  <a:lnTo>
                    <a:pt x="637324" y="425450"/>
                  </a:lnTo>
                  <a:lnTo>
                    <a:pt x="663879" y="425450"/>
                  </a:lnTo>
                  <a:lnTo>
                    <a:pt x="663879" y="372110"/>
                  </a:lnTo>
                  <a:lnTo>
                    <a:pt x="690435" y="372110"/>
                  </a:lnTo>
                  <a:lnTo>
                    <a:pt x="690435" y="425450"/>
                  </a:lnTo>
                  <a:lnTo>
                    <a:pt x="663879" y="425450"/>
                  </a:lnTo>
                  <a:lnTo>
                    <a:pt x="663879" y="451078"/>
                  </a:lnTo>
                  <a:lnTo>
                    <a:pt x="637336" y="451078"/>
                  </a:lnTo>
                  <a:lnTo>
                    <a:pt x="637336" y="477634"/>
                  </a:lnTo>
                  <a:lnTo>
                    <a:pt x="663892" y="477634"/>
                  </a:lnTo>
                  <a:lnTo>
                    <a:pt x="663892" y="452120"/>
                  </a:lnTo>
                  <a:lnTo>
                    <a:pt x="690435" y="452120"/>
                  </a:lnTo>
                  <a:lnTo>
                    <a:pt x="716991" y="452120"/>
                  </a:lnTo>
                  <a:lnTo>
                    <a:pt x="716991" y="425450"/>
                  </a:lnTo>
                  <a:lnTo>
                    <a:pt x="743546" y="425450"/>
                  </a:lnTo>
                  <a:lnTo>
                    <a:pt x="743546" y="452120"/>
                  </a:lnTo>
                  <a:lnTo>
                    <a:pt x="716991" y="452120"/>
                  </a:lnTo>
                  <a:lnTo>
                    <a:pt x="716991" y="504190"/>
                  </a:lnTo>
                  <a:lnTo>
                    <a:pt x="743546" y="504190"/>
                  </a:lnTo>
                  <a:lnTo>
                    <a:pt x="743546" y="478790"/>
                  </a:lnTo>
                  <a:lnTo>
                    <a:pt x="770102" y="478790"/>
                  </a:lnTo>
                  <a:lnTo>
                    <a:pt x="770102" y="452120"/>
                  </a:lnTo>
                  <a:lnTo>
                    <a:pt x="796658" y="452120"/>
                  </a:lnTo>
                  <a:lnTo>
                    <a:pt x="796658" y="425450"/>
                  </a:lnTo>
                  <a:lnTo>
                    <a:pt x="770102" y="425450"/>
                  </a:lnTo>
                  <a:lnTo>
                    <a:pt x="770102" y="372110"/>
                  </a:lnTo>
                  <a:lnTo>
                    <a:pt x="743546" y="372110"/>
                  </a:lnTo>
                  <a:lnTo>
                    <a:pt x="743546" y="398780"/>
                  </a:lnTo>
                  <a:lnTo>
                    <a:pt x="716991" y="398780"/>
                  </a:lnTo>
                  <a:lnTo>
                    <a:pt x="716991" y="345440"/>
                  </a:lnTo>
                  <a:lnTo>
                    <a:pt x="690435" y="345440"/>
                  </a:lnTo>
                  <a:lnTo>
                    <a:pt x="690435" y="318770"/>
                  </a:lnTo>
                  <a:lnTo>
                    <a:pt x="716991" y="318770"/>
                  </a:lnTo>
                  <a:lnTo>
                    <a:pt x="716991" y="292100"/>
                  </a:lnTo>
                  <a:lnTo>
                    <a:pt x="743546" y="292100"/>
                  </a:lnTo>
                  <a:lnTo>
                    <a:pt x="743546" y="318770"/>
                  </a:lnTo>
                  <a:lnTo>
                    <a:pt x="770102" y="318770"/>
                  </a:lnTo>
                  <a:lnTo>
                    <a:pt x="770102" y="212090"/>
                  </a:lnTo>
                  <a:lnTo>
                    <a:pt x="796658" y="212090"/>
                  </a:lnTo>
                  <a:lnTo>
                    <a:pt x="796658" y="160020"/>
                  </a:lnTo>
                  <a:lnTo>
                    <a:pt x="770102" y="160020"/>
                  </a:lnTo>
                  <a:lnTo>
                    <a:pt x="743546" y="160020"/>
                  </a:lnTo>
                  <a:lnTo>
                    <a:pt x="743546" y="133350"/>
                  </a:lnTo>
                  <a:lnTo>
                    <a:pt x="716991" y="133350"/>
                  </a:lnTo>
                  <a:lnTo>
                    <a:pt x="690435" y="133350"/>
                  </a:lnTo>
                  <a:lnTo>
                    <a:pt x="690435" y="80010"/>
                  </a:lnTo>
                  <a:lnTo>
                    <a:pt x="716991" y="80010"/>
                  </a:lnTo>
                  <a:lnTo>
                    <a:pt x="716991" y="106680"/>
                  </a:lnTo>
                  <a:lnTo>
                    <a:pt x="743546" y="106680"/>
                  </a:lnTo>
                  <a:lnTo>
                    <a:pt x="743546" y="133350"/>
                  </a:lnTo>
                  <a:lnTo>
                    <a:pt x="770102" y="133350"/>
                  </a:lnTo>
                  <a:lnTo>
                    <a:pt x="770102" y="106680"/>
                  </a:lnTo>
                  <a:lnTo>
                    <a:pt x="796658" y="106680"/>
                  </a:lnTo>
                  <a:lnTo>
                    <a:pt x="823214" y="106680"/>
                  </a:lnTo>
                  <a:lnTo>
                    <a:pt x="823214" y="80010"/>
                  </a:lnTo>
                  <a:close/>
                </a:path>
                <a:path w="1089025" h="557530">
                  <a:moveTo>
                    <a:pt x="929436" y="397967"/>
                  </a:moveTo>
                  <a:lnTo>
                    <a:pt x="902881" y="397967"/>
                  </a:lnTo>
                  <a:lnTo>
                    <a:pt x="902881" y="424522"/>
                  </a:lnTo>
                  <a:lnTo>
                    <a:pt x="929436" y="424522"/>
                  </a:lnTo>
                  <a:lnTo>
                    <a:pt x="929436" y="397967"/>
                  </a:lnTo>
                  <a:close/>
                </a:path>
                <a:path w="1089025" h="557530">
                  <a:moveTo>
                    <a:pt x="929436" y="291744"/>
                  </a:moveTo>
                  <a:lnTo>
                    <a:pt x="902881" y="291744"/>
                  </a:lnTo>
                  <a:lnTo>
                    <a:pt x="902881" y="318300"/>
                  </a:lnTo>
                  <a:lnTo>
                    <a:pt x="929436" y="318300"/>
                  </a:lnTo>
                  <a:lnTo>
                    <a:pt x="929436" y="291744"/>
                  </a:lnTo>
                  <a:close/>
                </a:path>
                <a:path w="1089025" h="557530">
                  <a:moveTo>
                    <a:pt x="1035659" y="291744"/>
                  </a:moveTo>
                  <a:lnTo>
                    <a:pt x="1009103" y="291744"/>
                  </a:lnTo>
                  <a:lnTo>
                    <a:pt x="1009103" y="265188"/>
                  </a:lnTo>
                  <a:lnTo>
                    <a:pt x="982548" y="265188"/>
                  </a:lnTo>
                  <a:lnTo>
                    <a:pt x="982548" y="291744"/>
                  </a:lnTo>
                  <a:lnTo>
                    <a:pt x="955992" y="291744"/>
                  </a:lnTo>
                  <a:lnTo>
                    <a:pt x="955992" y="318300"/>
                  </a:lnTo>
                  <a:lnTo>
                    <a:pt x="982548" y="318300"/>
                  </a:lnTo>
                  <a:lnTo>
                    <a:pt x="982548" y="344855"/>
                  </a:lnTo>
                  <a:lnTo>
                    <a:pt x="955992" y="344855"/>
                  </a:lnTo>
                  <a:lnTo>
                    <a:pt x="955992" y="397967"/>
                  </a:lnTo>
                  <a:lnTo>
                    <a:pt x="982548" y="397967"/>
                  </a:lnTo>
                  <a:lnTo>
                    <a:pt x="982548" y="371411"/>
                  </a:lnTo>
                  <a:lnTo>
                    <a:pt x="1009103" y="371411"/>
                  </a:lnTo>
                  <a:lnTo>
                    <a:pt x="1009103" y="318300"/>
                  </a:lnTo>
                  <a:lnTo>
                    <a:pt x="1035659" y="318300"/>
                  </a:lnTo>
                  <a:lnTo>
                    <a:pt x="1035659" y="291744"/>
                  </a:lnTo>
                  <a:close/>
                </a:path>
                <a:path w="1089025" h="557530">
                  <a:moveTo>
                    <a:pt x="1062215" y="318312"/>
                  </a:moveTo>
                  <a:lnTo>
                    <a:pt x="1035659" y="318312"/>
                  </a:lnTo>
                  <a:lnTo>
                    <a:pt x="1035659" y="344868"/>
                  </a:lnTo>
                  <a:lnTo>
                    <a:pt x="1062215" y="344868"/>
                  </a:lnTo>
                  <a:lnTo>
                    <a:pt x="1062215" y="318312"/>
                  </a:lnTo>
                  <a:close/>
                </a:path>
                <a:path w="1089025" h="557530">
                  <a:moveTo>
                    <a:pt x="1088771" y="371411"/>
                  </a:moveTo>
                  <a:lnTo>
                    <a:pt x="1062215" y="371411"/>
                  </a:lnTo>
                  <a:lnTo>
                    <a:pt x="1035659" y="371411"/>
                  </a:lnTo>
                  <a:lnTo>
                    <a:pt x="1035659" y="397967"/>
                  </a:lnTo>
                  <a:lnTo>
                    <a:pt x="1009103" y="397967"/>
                  </a:lnTo>
                  <a:lnTo>
                    <a:pt x="1009103" y="451078"/>
                  </a:lnTo>
                  <a:lnTo>
                    <a:pt x="982548" y="451078"/>
                  </a:lnTo>
                  <a:lnTo>
                    <a:pt x="982548" y="530745"/>
                  </a:lnTo>
                  <a:lnTo>
                    <a:pt x="1009103" y="530745"/>
                  </a:lnTo>
                  <a:lnTo>
                    <a:pt x="1009103" y="504190"/>
                  </a:lnTo>
                  <a:lnTo>
                    <a:pt x="1035659" y="504190"/>
                  </a:lnTo>
                  <a:lnTo>
                    <a:pt x="1035659" y="424522"/>
                  </a:lnTo>
                  <a:lnTo>
                    <a:pt x="1062215" y="424522"/>
                  </a:lnTo>
                  <a:lnTo>
                    <a:pt x="1062215" y="397967"/>
                  </a:lnTo>
                  <a:lnTo>
                    <a:pt x="1088771" y="397967"/>
                  </a:lnTo>
                  <a:lnTo>
                    <a:pt x="1088771" y="3714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4426" y="1757699"/>
              <a:ext cx="876935" cy="530860"/>
            </a:xfrm>
            <a:custGeom>
              <a:avLst/>
              <a:gdLst/>
              <a:ahLst/>
              <a:cxnLst/>
              <a:rect l="l" t="t" r="r" b="b"/>
              <a:pathLst>
                <a:path w="876934" h="530860">
                  <a:moveTo>
                    <a:pt x="26555" y="398081"/>
                  </a:moveTo>
                  <a:lnTo>
                    <a:pt x="0" y="398081"/>
                  </a:lnTo>
                  <a:lnTo>
                    <a:pt x="0" y="451192"/>
                  </a:lnTo>
                  <a:lnTo>
                    <a:pt x="26555" y="451192"/>
                  </a:lnTo>
                  <a:lnTo>
                    <a:pt x="26555" y="398081"/>
                  </a:lnTo>
                  <a:close/>
                </a:path>
                <a:path w="876934" h="530860">
                  <a:moveTo>
                    <a:pt x="79667" y="398081"/>
                  </a:moveTo>
                  <a:lnTo>
                    <a:pt x="53111" y="398081"/>
                  </a:lnTo>
                  <a:lnTo>
                    <a:pt x="53111" y="424637"/>
                  </a:lnTo>
                  <a:lnTo>
                    <a:pt x="79667" y="424637"/>
                  </a:lnTo>
                  <a:lnTo>
                    <a:pt x="79667" y="398081"/>
                  </a:lnTo>
                  <a:close/>
                </a:path>
                <a:path w="876934" h="530860">
                  <a:moveTo>
                    <a:pt x="132778" y="424637"/>
                  </a:moveTo>
                  <a:lnTo>
                    <a:pt x="106222" y="424637"/>
                  </a:lnTo>
                  <a:lnTo>
                    <a:pt x="106222" y="451192"/>
                  </a:lnTo>
                  <a:lnTo>
                    <a:pt x="132778" y="451192"/>
                  </a:lnTo>
                  <a:lnTo>
                    <a:pt x="132778" y="424637"/>
                  </a:lnTo>
                  <a:close/>
                </a:path>
                <a:path w="876934" h="530860">
                  <a:moveTo>
                    <a:pt x="159334" y="504304"/>
                  </a:moveTo>
                  <a:lnTo>
                    <a:pt x="132778" y="504304"/>
                  </a:lnTo>
                  <a:lnTo>
                    <a:pt x="132778" y="477748"/>
                  </a:lnTo>
                  <a:lnTo>
                    <a:pt x="106222" y="477748"/>
                  </a:lnTo>
                  <a:lnTo>
                    <a:pt x="106222" y="451192"/>
                  </a:lnTo>
                  <a:lnTo>
                    <a:pt x="79667" y="451192"/>
                  </a:lnTo>
                  <a:lnTo>
                    <a:pt x="79667" y="504304"/>
                  </a:lnTo>
                  <a:lnTo>
                    <a:pt x="53111" y="504304"/>
                  </a:lnTo>
                  <a:lnTo>
                    <a:pt x="53111" y="530860"/>
                  </a:lnTo>
                  <a:lnTo>
                    <a:pt x="79667" y="530860"/>
                  </a:lnTo>
                  <a:lnTo>
                    <a:pt x="106222" y="530860"/>
                  </a:lnTo>
                  <a:lnTo>
                    <a:pt x="132778" y="530860"/>
                  </a:lnTo>
                  <a:lnTo>
                    <a:pt x="159334" y="530860"/>
                  </a:lnTo>
                  <a:lnTo>
                    <a:pt x="159334" y="504304"/>
                  </a:lnTo>
                  <a:close/>
                </a:path>
                <a:path w="876934" h="530860">
                  <a:moveTo>
                    <a:pt x="185889" y="477748"/>
                  </a:moveTo>
                  <a:lnTo>
                    <a:pt x="159334" y="477748"/>
                  </a:lnTo>
                  <a:lnTo>
                    <a:pt x="159334" y="504304"/>
                  </a:lnTo>
                  <a:lnTo>
                    <a:pt x="185889" y="504304"/>
                  </a:lnTo>
                  <a:lnTo>
                    <a:pt x="185889" y="477748"/>
                  </a:lnTo>
                  <a:close/>
                </a:path>
                <a:path w="876934" h="530860">
                  <a:moveTo>
                    <a:pt x="212445" y="451192"/>
                  </a:moveTo>
                  <a:lnTo>
                    <a:pt x="185889" y="451192"/>
                  </a:lnTo>
                  <a:lnTo>
                    <a:pt x="185889" y="477748"/>
                  </a:lnTo>
                  <a:lnTo>
                    <a:pt x="212445" y="477748"/>
                  </a:lnTo>
                  <a:lnTo>
                    <a:pt x="212445" y="451192"/>
                  </a:lnTo>
                  <a:close/>
                </a:path>
                <a:path w="876934" h="530860">
                  <a:moveTo>
                    <a:pt x="239001" y="477748"/>
                  </a:moveTo>
                  <a:lnTo>
                    <a:pt x="212445" y="477748"/>
                  </a:lnTo>
                  <a:lnTo>
                    <a:pt x="212445" y="530860"/>
                  </a:lnTo>
                  <a:lnTo>
                    <a:pt x="239001" y="530860"/>
                  </a:lnTo>
                  <a:lnTo>
                    <a:pt x="239001" y="477748"/>
                  </a:lnTo>
                  <a:close/>
                </a:path>
                <a:path w="876934" h="530860">
                  <a:moveTo>
                    <a:pt x="265557" y="451192"/>
                  </a:moveTo>
                  <a:lnTo>
                    <a:pt x="239001" y="451192"/>
                  </a:lnTo>
                  <a:lnTo>
                    <a:pt x="239001" y="477748"/>
                  </a:lnTo>
                  <a:lnTo>
                    <a:pt x="265557" y="477748"/>
                  </a:lnTo>
                  <a:lnTo>
                    <a:pt x="265557" y="451192"/>
                  </a:lnTo>
                  <a:close/>
                </a:path>
                <a:path w="876934" h="530860">
                  <a:moveTo>
                    <a:pt x="292112" y="504304"/>
                  </a:moveTo>
                  <a:lnTo>
                    <a:pt x="265557" y="504304"/>
                  </a:lnTo>
                  <a:lnTo>
                    <a:pt x="265557" y="530860"/>
                  </a:lnTo>
                  <a:lnTo>
                    <a:pt x="292112" y="530860"/>
                  </a:lnTo>
                  <a:lnTo>
                    <a:pt x="292112" y="504304"/>
                  </a:lnTo>
                  <a:close/>
                </a:path>
                <a:path w="876934" h="530860">
                  <a:moveTo>
                    <a:pt x="345224" y="451192"/>
                  </a:moveTo>
                  <a:lnTo>
                    <a:pt x="318668" y="451192"/>
                  </a:lnTo>
                  <a:lnTo>
                    <a:pt x="318668" y="398081"/>
                  </a:lnTo>
                  <a:lnTo>
                    <a:pt x="292112" y="398081"/>
                  </a:lnTo>
                  <a:lnTo>
                    <a:pt x="265557" y="398081"/>
                  </a:lnTo>
                  <a:lnTo>
                    <a:pt x="265557" y="371525"/>
                  </a:lnTo>
                  <a:lnTo>
                    <a:pt x="292112" y="371525"/>
                  </a:lnTo>
                  <a:lnTo>
                    <a:pt x="292112" y="344970"/>
                  </a:lnTo>
                  <a:lnTo>
                    <a:pt x="265557" y="344970"/>
                  </a:lnTo>
                  <a:lnTo>
                    <a:pt x="239001" y="344970"/>
                  </a:lnTo>
                  <a:lnTo>
                    <a:pt x="212445" y="344970"/>
                  </a:lnTo>
                  <a:lnTo>
                    <a:pt x="212445" y="291858"/>
                  </a:lnTo>
                  <a:lnTo>
                    <a:pt x="239001" y="291858"/>
                  </a:lnTo>
                  <a:lnTo>
                    <a:pt x="265557" y="291858"/>
                  </a:lnTo>
                  <a:lnTo>
                    <a:pt x="265557" y="212191"/>
                  </a:lnTo>
                  <a:lnTo>
                    <a:pt x="239001" y="212191"/>
                  </a:lnTo>
                  <a:lnTo>
                    <a:pt x="239001" y="265303"/>
                  </a:lnTo>
                  <a:lnTo>
                    <a:pt x="212445" y="265303"/>
                  </a:lnTo>
                  <a:lnTo>
                    <a:pt x="212445" y="212191"/>
                  </a:lnTo>
                  <a:lnTo>
                    <a:pt x="185889" y="212191"/>
                  </a:lnTo>
                  <a:lnTo>
                    <a:pt x="185889" y="185635"/>
                  </a:lnTo>
                  <a:lnTo>
                    <a:pt x="159334" y="185635"/>
                  </a:lnTo>
                  <a:lnTo>
                    <a:pt x="159334" y="212191"/>
                  </a:lnTo>
                  <a:lnTo>
                    <a:pt x="132778" y="212191"/>
                  </a:lnTo>
                  <a:lnTo>
                    <a:pt x="106222" y="212191"/>
                  </a:lnTo>
                  <a:lnTo>
                    <a:pt x="106222" y="291858"/>
                  </a:lnTo>
                  <a:lnTo>
                    <a:pt x="132778" y="291858"/>
                  </a:lnTo>
                  <a:lnTo>
                    <a:pt x="132778" y="265303"/>
                  </a:lnTo>
                  <a:lnTo>
                    <a:pt x="159334" y="265303"/>
                  </a:lnTo>
                  <a:lnTo>
                    <a:pt x="159334" y="238747"/>
                  </a:lnTo>
                  <a:lnTo>
                    <a:pt x="185889" y="238747"/>
                  </a:lnTo>
                  <a:lnTo>
                    <a:pt x="185889" y="291858"/>
                  </a:lnTo>
                  <a:lnTo>
                    <a:pt x="159334" y="291858"/>
                  </a:lnTo>
                  <a:lnTo>
                    <a:pt x="159334" y="318414"/>
                  </a:lnTo>
                  <a:lnTo>
                    <a:pt x="132778" y="318414"/>
                  </a:lnTo>
                  <a:lnTo>
                    <a:pt x="106222" y="318414"/>
                  </a:lnTo>
                  <a:lnTo>
                    <a:pt x="79667" y="318414"/>
                  </a:lnTo>
                  <a:lnTo>
                    <a:pt x="53111" y="318414"/>
                  </a:lnTo>
                  <a:lnTo>
                    <a:pt x="53111" y="344970"/>
                  </a:lnTo>
                  <a:lnTo>
                    <a:pt x="79667" y="344970"/>
                  </a:lnTo>
                  <a:lnTo>
                    <a:pt x="106222" y="344970"/>
                  </a:lnTo>
                  <a:lnTo>
                    <a:pt x="106222" y="371525"/>
                  </a:lnTo>
                  <a:lnTo>
                    <a:pt x="79667" y="371525"/>
                  </a:lnTo>
                  <a:lnTo>
                    <a:pt x="79667" y="398081"/>
                  </a:lnTo>
                  <a:lnTo>
                    <a:pt x="106222" y="398081"/>
                  </a:lnTo>
                  <a:lnTo>
                    <a:pt x="132778" y="398081"/>
                  </a:lnTo>
                  <a:lnTo>
                    <a:pt x="159334" y="398081"/>
                  </a:lnTo>
                  <a:lnTo>
                    <a:pt x="159334" y="451192"/>
                  </a:lnTo>
                  <a:lnTo>
                    <a:pt x="185889" y="451192"/>
                  </a:lnTo>
                  <a:lnTo>
                    <a:pt x="185889" y="424637"/>
                  </a:lnTo>
                  <a:lnTo>
                    <a:pt x="212445" y="424637"/>
                  </a:lnTo>
                  <a:lnTo>
                    <a:pt x="212445" y="398081"/>
                  </a:lnTo>
                  <a:lnTo>
                    <a:pt x="185889" y="398081"/>
                  </a:lnTo>
                  <a:lnTo>
                    <a:pt x="185889" y="371525"/>
                  </a:lnTo>
                  <a:lnTo>
                    <a:pt x="159334" y="371525"/>
                  </a:lnTo>
                  <a:lnTo>
                    <a:pt x="132778" y="371525"/>
                  </a:lnTo>
                  <a:lnTo>
                    <a:pt x="132778" y="344970"/>
                  </a:lnTo>
                  <a:lnTo>
                    <a:pt x="159334" y="344970"/>
                  </a:lnTo>
                  <a:lnTo>
                    <a:pt x="185889" y="344970"/>
                  </a:lnTo>
                  <a:lnTo>
                    <a:pt x="185889" y="371525"/>
                  </a:lnTo>
                  <a:lnTo>
                    <a:pt x="212445" y="371525"/>
                  </a:lnTo>
                  <a:lnTo>
                    <a:pt x="239001" y="371525"/>
                  </a:lnTo>
                  <a:lnTo>
                    <a:pt x="239001" y="424637"/>
                  </a:lnTo>
                  <a:lnTo>
                    <a:pt x="265557" y="424637"/>
                  </a:lnTo>
                  <a:lnTo>
                    <a:pt x="292112" y="424637"/>
                  </a:lnTo>
                  <a:lnTo>
                    <a:pt x="292112" y="477748"/>
                  </a:lnTo>
                  <a:lnTo>
                    <a:pt x="318668" y="477748"/>
                  </a:lnTo>
                  <a:lnTo>
                    <a:pt x="345224" y="477748"/>
                  </a:lnTo>
                  <a:lnTo>
                    <a:pt x="345224" y="451192"/>
                  </a:lnTo>
                  <a:close/>
                </a:path>
                <a:path w="876934" h="530860">
                  <a:moveTo>
                    <a:pt x="371779" y="424637"/>
                  </a:moveTo>
                  <a:lnTo>
                    <a:pt x="345224" y="424637"/>
                  </a:lnTo>
                  <a:lnTo>
                    <a:pt x="345224" y="451192"/>
                  </a:lnTo>
                  <a:lnTo>
                    <a:pt x="371779" y="451192"/>
                  </a:lnTo>
                  <a:lnTo>
                    <a:pt x="371779" y="424637"/>
                  </a:lnTo>
                  <a:close/>
                </a:path>
                <a:path w="876934" h="530860">
                  <a:moveTo>
                    <a:pt x="371779" y="318414"/>
                  </a:moveTo>
                  <a:lnTo>
                    <a:pt x="345224" y="318414"/>
                  </a:lnTo>
                  <a:lnTo>
                    <a:pt x="345224" y="344970"/>
                  </a:lnTo>
                  <a:lnTo>
                    <a:pt x="318668" y="344970"/>
                  </a:lnTo>
                  <a:lnTo>
                    <a:pt x="318668" y="371525"/>
                  </a:lnTo>
                  <a:lnTo>
                    <a:pt x="345224" y="371525"/>
                  </a:lnTo>
                  <a:lnTo>
                    <a:pt x="345224" y="398081"/>
                  </a:lnTo>
                  <a:lnTo>
                    <a:pt x="371779" y="398081"/>
                  </a:lnTo>
                  <a:lnTo>
                    <a:pt x="371779" y="318414"/>
                  </a:lnTo>
                  <a:close/>
                </a:path>
                <a:path w="876934" h="530860">
                  <a:moveTo>
                    <a:pt x="424891" y="398081"/>
                  </a:moveTo>
                  <a:lnTo>
                    <a:pt x="398335" y="398081"/>
                  </a:lnTo>
                  <a:lnTo>
                    <a:pt x="398335" y="424637"/>
                  </a:lnTo>
                  <a:lnTo>
                    <a:pt x="424891" y="424637"/>
                  </a:lnTo>
                  <a:lnTo>
                    <a:pt x="424891" y="398081"/>
                  </a:lnTo>
                  <a:close/>
                </a:path>
                <a:path w="876934" h="530860">
                  <a:moveTo>
                    <a:pt x="478002" y="344970"/>
                  </a:moveTo>
                  <a:lnTo>
                    <a:pt x="451446" y="344970"/>
                  </a:lnTo>
                  <a:lnTo>
                    <a:pt x="451446" y="371525"/>
                  </a:lnTo>
                  <a:lnTo>
                    <a:pt x="424891" y="371525"/>
                  </a:lnTo>
                  <a:lnTo>
                    <a:pt x="424891" y="398081"/>
                  </a:lnTo>
                  <a:lnTo>
                    <a:pt x="451446" y="398081"/>
                  </a:lnTo>
                  <a:lnTo>
                    <a:pt x="478002" y="398081"/>
                  </a:lnTo>
                  <a:lnTo>
                    <a:pt x="478002" y="344970"/>
                  </a:lnTo>
                  <a:close/>
                </a:path>
                <a:path w="876934" h="530860">
                  <a:moveTo>
                    <a:pt x="663879" y="504304"/>
                  </a:moveTo>
                  <a:lnTo>
                    <a:pt x="637324" y="504304"/>
                  </a:lnTo>
                  <a:lnTo>
                    <a:pt x="610768" y="504304"/>
                  </a:lnTo>
                  <a:lnTo>
                    <a:pt x="610768" y="530860"/>
                  </a:lnTo>
                  <a:lnTo>
                    <a:pt x="637324" y="530860"/>
                  </a:lnTo>
                  <a:lnTo>
                    <a:pt x="663879" y="530860"/>
                  </a:lnTo>
                  <a:lnTo>
                    <a:pt x="663879" y="504304"/>
                  </a:lnTo>
                  <a:close/>
                </a:path>
                <a:path w="876934" h="530860">
                  <a:moveTo>
                    <a:pt x="690435" y="0"/>
                  </a:moveTo>
                  <a:lnTo>
                    <a:pt x="663892" y="0"/>
                  </a:lnTo>
                  <a:lnTo>
                    <a:pt x="663892" y="26670"/>
                  </a:lnTo>
                  <a:lnTo>
                    <a:pt x="637336" y="26670"/>
                  </a:lnTo>
                  <a:lnTo>
                    <a:pt x="637336" y="80010"/>
                  </a:lnTo>
                  <a:lnTo>
                    <a:pt x="610781" y="80010"/>
                  </a:lnTo>
                  <a:lnTo>
                    <a:pt x="610781" y="106680"/>
                  </a:lnTo>
                  <a:lnTo>
                    <a:pt x="637336" y="106680"/>
                  </a:lnTo>
                  <a:lnTo>
                    <a:pt x="637336" y="133350"/>
                  </a:lnTo>
                  <a:lnTo>
                    <a:pt x="610781" y="133350"/>
                  </a:lnTo>
                  <a:lnTo>
                    <a:pt x="610781" y="160020"/>
                  </a:lnTo>
                  <a:lnTo>
                    <a:pt x="584225" y="160020"/>
                  </a:lnTo>
                  <a:lnTo>
                    <a:pt x="584225" y="213360"/>
                  </a:lnTo>
                  <a:lnTo>
                    <a:pt x="557669" y="213360"/>
                  </a:lnTo>
                  <a:lnTo>
                    <a:pt x="557669" y="238760"/>
                  </a:lnTo>
                  <a:lnTo>
                    <a:pt x="584225" y="238760"/>
                  </a:lnTo>
                  <a:lnTo>
                    <a:pt x="584225" y="265430"/>
                  </a:lnTo>
                  <a:lnTo>
                    <a:pt x="610781" y="265430"/>
                  </a:lnTo>
                  <a:lnTo>
                    <a:pt x="610781" y="318770"/>
                  </a:lnTo>
                  <a:lnTo>
                    <a:pt x="584225" y="318770"/>
                  </a:lnTo>
                  <a:lnTo>
                    <a:pt x="584225" y="345440"/>
                  </a:lnTo>
                  <a:lnTo>
                    <a:pt x="557669" y="345440"/>
                  </a:lnTo>
                  <a:lnTo>
                    <a:pt x="557669" y="372110"/>
                  </a:lnTo>
                  <a:lnTo>
                    <a:pt x="531114" y="372110"/>
                  </a:lnTo>
                  <a:lnTo>
                    <a:pt x="531114" y="425450"/>
                  </a:lnTo>
                  <a:lnTo>
                    <a:pt x="504558" y="425450"/>
                  </a:lnTo>
                  <a:lnTo>
                    <a:pt x="504558" y="398780"/>
                  </a:lnTo>
                  <a:lnTo>
                    <a:pt x="478002" y="398780"/>
                  </a:lnTo>
                  <a:lnTo>
                    <a:pt x="478002" y="425450"/>
                  </a:lnTo>
                  <a:lnTo>
                    <a:pt x="451446" y="425450"/>
                  </a:lnTo>
                  <a:lnTo>
                    <a:pt x="424891" y="425450"/>
                  </a:lnTo>
                  <a:lnTo>
                    <a:pt x="424891" y="452120"/>
                  </a:lnTo>
                  <a:lnTo>
                    <a:pt x="398335" y="452120"/>
                  </a:lnTo>
                  <a:lnTo>
                    <a:pt x="371779" y="452120"/>
                  </a:lnTo>
                  <a:lnTo>
                    <a:pt x="371779" y="478790"/>
                  </a:lnTo>
                  <a:lnTo>
                    <a:pt x="345224" y="478790"/>
                  </a:lnTo>
                  <a:lnTo>
                    <a:pt x="345224" y="505460"/>
                  </a:lnTo>
                  <a:lnTo>
                    <a:pt x="318668" y="505460"/>
                  </a:lnTo>
                  <a:lnTo>
                    <a:pt x="318668" y="530860"/>
                  </a:lnTo>
                  <a:lnTo>
                    <a:pt x="345224" y="530860"/>
                  </a:lnTo>
                  <a:lnTo>
                    <a:pt x="371779" y="530860"/>
                  </a:lnTo>
                  <a:lnTo>
                    <a:pt x="371779" y="505460"/>
                  </a:lnTo>
                  <a:lnTo>
                    <a:pt x="398335" y="505460"/>
                  </a:lnTo>
                  <a:lnTo>
                    <a:pt x="398335" y="478790"/>
                  </a:lnTo>
                  <a:lnTo>
                    <a:pt x="424891" y="478790"/>
                  </a:lnTo>
                  <a:lnTo>
                    <a:pt x="451446" y="478790"/>
                  </a:lnTo>
                  <a:lnTo>
                    <a:pt x="451446" y="452120"/>
                  </a:lnTo>
                  <a:lnTo>
                    <a:pt x="478002" y="452120"/>
                  </a:lnTo>
                  <a:lnTo>
                    <a:pt x="504558" y="452120"/>
                  </a:lnTo>
                  <a:lnTo>
                    <a:pt x="504558" y="504304"/>
                  </a:lnTo>
                  <a:lnTo>
                    <a:pt x="478002" y="504304"/>
                  </a:lnTo>
                  <a:lnTo>
                    <a:pt x="451446" y="504304"/>
                  </a:lnTo>
                  <a:lnTo>
                    <a:pt x="424891" y="504304"/>
                  </a:lnTo>
                  <a:lnTo>
                    <a:pt x="424891" y="530860"/>
                  </a:lnTo>
                  <a:lnTo>
                    <a:pt x="451446" y="530860"/>
                  </a:lnTo>
                  <a:lnTo>
                    <a:pt x="478002" y="530860"/>
                  </a:lnTo>
                  <a:lnTo>
                    <a:pt x="504558" y="530860"/>
                  </a:lnTo>
                  <a:lnTo>
                    <a:pt x="504558" y="505460"/>
                  </a:lnTo>
                  <a:lnTo>
                    <a:pt x="531114" y="505460"/>
                  </a:lnTo>
                  <a:lnTo>
                    <a:pt x="531114" y="478790"/>
                  </a:lnTo>
                  <a:lnTo>
                    <a:pt x="557669" y="478790"/>
                  </a:lnTo>
                  <a:lnTo>
                    <a:pt x="584225" y="478790"/>
                  </a:lnTo>
                  <a:lnTo>
                    <a:pt x="610781" y="478790"/>
                  </a:lnTo>
                  <a:lnTo>
                    <a:pt x="610781" y="452120"/>
                  </a:lnTo>
                  <a:lnTo>
                    <a:pt x="584225" y="452120"/>
                  </a:lnTo>
                  <a:lnTo>
                    <a:pt x="557669" y="452120"/>
                  </a:lnTo>
                  <a:lnTo>
                    <a:pt x="557669" y="425450"/>
                  </a:lnTo>
                  <a:lnTo>
                    <a:pt x="584225" y="425450"/>
                  </a:lnTo>
                  <a:lnTo>
                    <a:pt x="610781" y="425450"/>
                  </a:lnTo>
                  <a:lnTo>
                    <a:pt x="637336" y="425450"/>
                  </a:lnTo>
                  <a:lnTo>
                    <a:pt x="637336" y="372110"/>
                  </a:lnTo>
                  <a:lnTo>
                    <a:pt x="610781" y="372110"/>
                  </a:lnTo>
                  <a:lnTo>
                    <a:pt x="610781" y="398780"/>
                  </a:lnTo>
                  <a:lnTo>
                    <a:pt x="584225" y="398780"/>
                  </a:lnTo>
                  <a:lnTo>
                    <a:pt x="584225" y="372110"/>
                  </a:lnTo>
                  <a:lnTo>
                    <a:pt x="610781" y="372110"/>
                  </a:lnTo>
                  <a:lnTo>
                    <a:pt x="610781" y="345440"/>
                  </a:lnTo>
                  <a:lnTo>
                    <a:pt x="637336" y="345440"/>
                  </a:lnTo>
                  <a:lnTo>
                    <a:pt x="637336" y="265430"/>
                  </a:lnTo>
                  <a:lnTo>
                    <a:pt x="663892" y="265430"/>
                  </a:lnTo>
                  <a:lnTo>
                    <a:pt x="690435" y="265430"/>
                  </a:lnTo>
                  <a:lnTo>
                    <a:pt x="690435" y="213360"/>
                  </a:lnTo>
                  <a:lnTo>
                    <a:pt x="663892" y="213360"/>
                  </a:lnTo>
                  <a:lnTo>
                    <a:pt x="663892" y="186690"/>
                  </a:lnTo>
                  <a:lnTo>
                    <a:pt x="637336" y="186690"/>
                  </a:lnTo>
                  <a:lnTo>
                    <a:pt x="637336" y="160020"/>
                  </a:lnTo>
                  <a:lnTo>
                    <a:pt x="663892" y="160020"/>
                  </a:lnTo>
                  <a:lnTo>
                    <a:pt x="690435" y="160020"/>
                  </a:lnTo>
                  <a:lnTo>
                    <a:pt x="690435" y="133350"/>
                  </a:lnTo>
                  <a:lnTo>
                    <a:pt x="663892" y="133350"/>
                  </a:lnTo>
                  <a:lnTo>
                    <a:pt x="663892" y="53340"/>
                  </a:lnTo>
                  <a:lnTo>
                    <a:pt x="690435" y="53340"/>
                  </a:lnTo>
                  <a:lnTo>
                    <a:pt x="690435" y="0"/>
                  </a:lnTo>
                  <a:close/>
                </a:path>
                <a:path w="876934" h="530860">
                  <a:moveTo>
                    <a:pt x="716991" y="477748"/>
                  </a:moveTo>
                  <a:lnTo>
                    <a:pt x="690435" y="477748"/>
                  </a:lnTo>
                  <a:lnTo>
                    <a:pt x="690435" y="451192"/>
                  </a:lnTo>
                  <a:lnTo>
                    <a:pt x="663879" y="451192"/>
                  </a:lnTo>
                  <a:lnTo>
                    <a:pt x="637324" y="451192"/>
                  </a:lnTo>
                  <a:lnTo>
                    <a:pt x="637324" y="477748"/>
                  </a:lnTo>
                  <a:lnTo>
                    <a:pt x="663879" y="477748"/>
                  </a:lnTo>
                  <a:lnTo>
                    <a:pt x="663879" y="504304"/>
                  </a:lnTo>
                  <a:lnTo>
                    <a:pt x="690435" y="504304"/>
                  </a:lnTo>
                  <a:lnTo>
                    <a:pt x="716991" y="504304"/>
                  </a:lnTo>
                  <a:lnTo>
                    <a:pt x="716991" y="477748"/>
                  </a:lnTo>
                  <a:close/>
                </a:path>
                <a:path w="876934" h="530860">
                  <a:moveTo>
                    <a:pt x="823214" y="477748"/>
                  </a:moveTo>
                  <a:lnTo>
                    <a:pt x="796658" y="477748"/>
                  </a:lnTo>
                  <a:lnTo>
                    <a:pt x="796658" y="451192"/>
                  </a:lnTo>
                  <a:lnTo>
                    <a:pt x="770102" y="451192"/>
                  </a:lnTo>
                  <a:lnTo>
                    <a:pt x="743546" y="451192"/>
                  </a:lnTo>
                  <a:lnTo>
                    <a:pt x="743546" y="424637"/>
                  </a:lnTo>
                  <a:lnTo>
                    <a:pt x="716991" y="424637"/>
                  </a:lnTo>
                  <a:lnTo>
                    <a:pt x="716991" y="477748"/>
                  </a:lnTo>
                  <a:lnTo>
                    <a:pt x="743546" y="477748"/>
                  </a:lnTo>
                  <a:lnTo>
                    <a:pt x="743546" y="530860"/>
                  </a:lnTo>
                  <a:lnTo>
                    <a:pt x="770102" y="530860"/>
                  </a:lnTo>
                  <a:lnTo>
                    <a:pt x="796658" y="530860"/>
                  </a:lnTo>
                  <a:lnTo>
                    <a:pt x="796658" y="504304"/>
                  </a:lnTo>
                  <a:lnTo>
                    <a:pt x="823214" y="504304"/>
                  </a:lnTo>
                  <a:lnTo>
                    <a:pt x="823214" y="477748"/>
                  </a:lnTo>
                  <a:close/>
                </a:path>
                <a:path w="876934" h="530860">
                  <a:moveTo>
                    <a:pt x="849769" y="371525"/>
                  </a:moveTo>
                  <a:lnTo>
                    <a:pt x="823214" y="371525"/>
                  </a:lnTo>
                  <a:lnTo>
                    <a:pt x="823214" y="398081"/>
                  </a:lnTo>
                  <a:lnTo>
                    <a:pt x="849769" y="398081"/>
                  </a:lnTo>
                  <a:lnTo>
                    <a:pt x="849769" y="371525"/>
                  </a:lnTo>
                  <a:close/>
                </a:path>
                <a:path w="876934" h="530860">
                  <a:moveTo>
                    <a:pt x="876325" y="424637"/>
                  </a:moveTo>
                  <a:lnTo>
                    <a:pt x="849769" y="424637"/>
                  </a:lnTo>
                  <a:lnTo>
                    <a:pt x="823214" y="424637"/>
                  </a:lnTo>
                  <a:lnTo>
                    <a:pt x="796658" y="424637"/>
                  </a:lnTo>
                  <a:lnTo>
                    <a:pt x="796658" y="451192"/>
                  </a:lnTo>
                  <a:lnTo>
                    <a:pt x="823214" y="451192"/>
                  </a:lnTo>
                  <a:lnTo>
                    <a:pt x="823214" y="477748"/>
                  </a:lnTo>
                  <a:lnTo>
                    <a:pt x="849769" y="477748"/>
                  </a:lnTo>
                  <a:lnTo>
                    <a:pt x="849769" y="504304"/>
                  </a:lnTo>
                  <a:lnTo>
                    <a:pt x="876325" y="504304"/>
                  </a:lnTo>
                  <a:lnTo>
                    <a:pt x="876325" y="4246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1980" y="1199788"/>
              <a:ext cx="1089025" cy="1089025"/>
            </a:xfrm>
            <a:custGeom>
              <a:avLst/>
              <a:gdLst/>
              <a:ahLst/>
              <a:cxnLst/>
              <a:rect l="l" t="t" r="r" b="b"/>
              <a:pathLst>
                <a:path w="1089025" h="1089025">
                  <a:moveTo>
                    <a:pt x="132778" y="955992"/>
                  </a:moveTo>
                  <a:lnTo>
                    <a:pt x="53111" y="955992"/>
                  </a:lnTo>
                  <a:lnTo>
                    <a:pt x="53111" y="1035659"/>
                  </a:lnTo>
                  <a:lnTo>
                    <a:pt x="132778" y="1035659"/>
                  </a:lnTo>
                  <a:lnTo>
                    <a:pt x="132778" y="955992"/>
                  </a:lnTo>
                  <a:close/>
                </a:path>
                <a:path w="1089025" h="1089025">
                  <a:moveTo>
                    <a:pt x="132778" y="53111"/>
                  </a:moveTo>
                  <a:lnTo>
                    <a:pt x="53111" y="53111"/>
                  </a:lnTo>
                  <a:lnTo>
                    <a:pt x="53111" y="132778"/>
                  </a:lnTo>
                  <a:lnTo>
                    <a:pt x="132778" y="132778"/>
                  </a:lnTo>
                  <a:lnTo>
                    <a:pt x="132778" y="53111"/>
                  </a:lnTo>
                  <a:close/>
                </a:path>
                <a:path w="1089025" h="1089025">
                  <a:moveTo>
                    <a:pt x="185889" y="902970"/>
                  </a:moveTo>
                  <a:lnTo>
                    <a:pt x="159334" y="902970"/>
                  </a:lnTo>
                  <a:lnTo>
                    <a:pt x="159334" y="929640"/>
                  </a:lnTo>
                  <a:lnTo>
                    <a:pt x="159334" y="1061720"/>
                  </a:lnTo>
                  <a:lnTo>
                    <a:pt x="26555" y="1061720"/>
                  </a:lnTo>
                  <a:lnTo>
                    <a:pt x="26555" y="929640"/>
                  </a:lnTo>
                  <a:lnTo>
                    <a:pt x="159334" y="929640"/>
                  </a:lnTo>
                  <a:lnTo>
                    <a:pt x="159334" y="902970"/>
                  </a:lnTo>
                  <a:lnTo>
                    <a:pt x="0" y="902970"/>
                  </a:lnTo>
                  <a:lnTo>
                    <a:pt x="0" y="929640"/>
                  </a:lnTo>
                  <a:lnTo>
                    <a:pt x="0" y="1061720"/>
                  </a:lnTo>
                  <a:lnTo>
                    <a:pt x="0" y="1088390"/>
                  </a:lnTo>
                  <a:lnTo>
                    <a:pt x="185889" y="1088390"/>
                  </a:lnTo>
                  <a:lnTo>
                    <a:pt x="185889" y="1062215"/>
                  </a:lnTo>
                  <a:lnTo>
                    <a:pt x="185889" y="1061720"/>
                  </a:lnTo>
                  <a:lnTo>
                    <a:pt x="185889" y="929640"/>
                  </a:lnTo>
                  <a:lnTo>
                    <a:pt x="185889" y="929436"/>
                  </a:lnTo>
                  <a:lnTo>
                    <a:pt x="185889" y="902970"/>
                  </a:lnTo>
                  <a:close/>
                </a:path>
                <a:path w="1089025" h="1089025">
                  <a:moveTo>
                    <a:pt x="185889" y="0"/>
                  </a:moveTo>
                  <a:lnTo>
                    <a:pt x="159334" y="0"/>
                  </a:lnTo>
                  <a:lnTo>
                    <a:pt x="159334" y="26670"/>
                  </a:lnTo>
                  <a:lnTo>
                    <a:pt x="159334" y="158750"/>
                  </a:lnTo>
                  <a:lnTo>
                    <a:pt x="26555" y="158750"/>
                  </a:lnTo>
                  <a:lnTo>
                    <a:pt x="26555" y="26670"/>
                  </a:lnTo>
                  <a:lnTo>
                    <a:pt x="159334" y="26670"/>
                  </a:lnTo>
                  <a:lnTo>
                    <a:pt x="159334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8750"/>
                  </a:lnTo>
                  <a:lnTo>
                    <a:pt x="0" y="185420"/>
                  </a:lnTo>
                  <a:lnTo>
                    <a:pt x="185889" y="185420"/>
                  </a:lnTo>
                  <a:lnTo>
                    <a:pt x="185889" y="159334"/>
                  </a:lnTo>
                  <a:lnTo>
                    <a:pt x="185889" y="158750"/>
                  </a:lnTo>
                  <a:lnTo>
                    <a:pt x="185889" y="26670"/>
                  </a:lnTo>
                  <a:lnTo>
                    <a:pt x="185889" y="0"/>
                  </a:lnTo>
                  <a:close/>
                </a:path>
                <a:path w="1089025" h="1089025">
                  <a:moveTo>
                    <a:pt x="876325" y="1062215"/>
                  </a:moveTo>
                  <a:lnTo>
                    <a:pt x="849769" y="1062215"/>
                  </a:lnTo>
                  <a:lnTo>
                    <a:pt x="823214" y="1062215"/>
                  </a:lnTo>
                  <a:lnTo>
                    <a:pt x="823214" y="1088771"/>
                  </a:lnTo>
                  <a:lnTo>
                    <a:pt x="849769" y="1088771"/>
                  </a:lnTo>
                  <a:lnTo>
                    <a:pt x="876325" y="1088771"/>
                  </a:lnTo>
                  <a:lnTo>
                    <a:pt x="876325" y="1062215"/>
                  </a:lnTo>
                  <a:close/>
                </a:path>
                <a:path w="1089025" h="1089025">
                  <a:moveTo>
                    <a:pt x="929436" y="902881"/>
                  </a:moveTo>
                  <a:lnTo>
                    <a:pt x="902881" y="902881"/>
                  </a:lnTo>
                  <a:lnTo>
                    <a:pt x="902881" y="929436"/>
                  </a:lnTo>
                  <a:lnTo>
                    <a:pt x="929436" y="929436"/>
                  </a:lnTo>
                  <a:lnTo>
                    <a:pt x="929436" y="902881"/>
                  </a:lnTo>
                  <a:close/>
                </a:path>
                <a:path w="1089025" h="1089025">
                  <a:moveTo>
                    <a:pt x="982548" y="876325"/>
                  </a:moveTo>
                  <a:lnTo>
                    <a:pt x="955992" y="876325"/>
                  </a:lnTo>
                  <a:lnTo>
                    <a:pt x="955992" y="955992"/>
                  </a:lnTo>
                  <a:lnTo>
                    <a:pt x="982548" y="955992"/>
                  </a:lnTo>
                  <a:lnTo>
                    <a:pt x="982548" y="876325"/>
                  </a:lnTo>
                  <a:close/>
                </a:path>
                <a:path w="1089025" h="1089025">
                  <a:moveTo>
                    <a:pt x="982548" y="849630"/>
                  </a:moveTo>
                  <a:lnTo>
                    <a:pt x="849769" y="849630"/>
                  </a:lnTo>
                  <a:lnTo>
                    <a:pt x="849769" y="876300"/>
                  </a:lnTo>
                  <a:lnTo>
                    <a:pt x="849769" y="956310"/>
                  </a:lnTo>
                  <a:lnTo>
                    <a:pt x="849769" y="982980"/>
                  </a:lnTo>
                  <a:lnTo>
                    <a:pt x="982548" y="982980"/>
                  </a:lnTo>
                  <a:lnTo>
                    <a:pt x="982548" y="956310"/>
                  </a:lnTo>
                  <a:lnTo>
                    <a:pt x="876325" y="956310"/>
                  </a:lnTo>
                  <a:lnTo>
                    <a:pt x="876325" y="876300"/>
                  </a:lnTo>
                  <a:lnTo>
                    <a:pt x="982548" y="876300"/>
                  </a:lnTo>
                  <a:lnTo>
                    <a:pt x="982548" y="849630"/>
                  </a:lnTo>
                  <a:close/>
                </a:path>
                <a:path w="1089025" h="1089025">
                  <a:moveTo>
                    <a:pt x="1035659" y="53111"/>
                  </a:moveTo>
                  <a:lnTo>
                    <a:pt x="955992" y="53111"/>
                  </a:lnTo>
                  <a:lnTo>
                    <a:pt x="955992" y="132778"/>
                  </a:lnTo>
                  <a:lnTo>
                    <a:pt x="1035659" y="132778"/>
                  </a:lnTo>
                  <a:lnTo>
                    <a:pt x="1035659" y="53111"/>
                  </a:lnTo>
                  <a:close/>
                </a:path>
                <a:path w="1089025" h="1089025">
                  <a:moveTo>
                    <a:pt x="1088771" y="0"/>
                  </a:moveTo>
                  <a:lnTo>
                    <a:pt x="1062215" y="0"/>
                  </a:lnTo>
                  <a:lnTo>
                    <a:pt x="1062215" y="26670"/>
                  </a:lnTo>
                  <a:lnTo>
                    <a:pt x="1062215" y="158750"/>
                  </a:lnTo>
                  <a:lnTo>
                    <a:pt x="929436" y="158750"/>
                  </a:lnTo>
                  <a:lnTo>
                    <a:pt x="929436" y="26670"/>
                  </a:lnTo>
                  <a:lnTo>
                    <a:pt x="1062215" y="26670"/>
                  </a:lnTo>
                  <a:lnTo>
                    <a:pt x="1062215" y="0"/>
                  </a:lnTo>
                  <a:lnTo>
                    <a:pt x="902881" y="0"/>
                  </a:lnTo>
                  <a:lnTo>
                    <a:pt x="902881" y="26670"/>
                  </a:lnTo>
                  <a:lnTo>
                    <a:pt x="902881" y="158750"/>
                  </a:lnTo>
                  <a:lnTo>
                    <a:pt x="902881" y="185420"/>
                  </a:lnTo>
                  <a:lnTo>
                    <a:pt x="1088771" y="185420"/>
                  </a:lnTo>
                  <a:lnTo>
                    <a:pt x="1088771" y="159334"/>
                  </a:lnTo>
                  <a:lnTo>
                    <a:pt x="1088771" y="158750"/>
                  </a:lnTo>
                  <a:lnTo>
                    <a:pt x="1088771" y="26670"/>
                  </a:lnTo>
                  <a:lnTo>
                    <a:pt x="1088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JULIA KRANTZ (BRAZIL) - REVISION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revcard17.cdr</dc:title>
  <dc:creator>BY V.RYAN</dc:creator>
  <cp:keywords>JULIA KRANTZ - REVISION CARDS</cp:keywords>
  <cp:lastModifiedBy>Vincent RYan</cp:lastModifiedBy>
  <cp:revision>1</cp:revision>
  <dcterms:created xsi:type="dcterms:W3CDTF">2023-12-28T18:16:30Z</dcterms:created>
  <dcterms:modified xsi:type="dcterms:W3CDTF">2023-12-28T18:17:03Z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