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5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5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5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5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439" y="43333"/>
            <a:ext cx="10592435" cy="7454900"/>
          </a:xfrm>
          <a:custGeom>
            <a:avLst/>
            <a:gdLst/>
            <a:ahLst/>
            <a:cxnLst/>
            <a:rect l="l" t="t" r="r" b="b"/>
            <a:pathLst>
              <a:path w="10592435" h="7454900">
                <a:moveTo>
                  <a:pt x="10591812" y="0"/>
                </a:moveTo>
                <a:lnTo>
                  <a:pt x="0" y="0"/>
                </a:lnTo>
                <a:lnTo>
                  <a:pt x="0" y="7454900"/>
                </a:lnTo>
                <a:lnTo>
                  <a:pt x="10591812" y="7454900"/>
                </a:lnTo>
                <a:lnTo>
                  <a:pt x="10591812" y="0"/>
                </a:lnTo>
                <a:close/>
              </a:path>
            </a:pathLst>
          </a:custGeom>
          <a:solidFill>
            <a:srgbClr val="C2E4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329705" y="712070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02913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602913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297555" y="712070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02913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602913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94195" y="712070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02913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602913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36757" y="4386743"/>
            <a:ext cx="10388600" cy="3073400"/>
          </a:xfrm>
          <a:custGeom>
            <a:avLst/>
            <a:gdLst/>
            <a:ahLst/>
            <a:cxnLst/>
            <a:rect l="l" t="t" r="r" b="b"/>
            <a:pathLst>
              <a:path w="10388600" h="3073400">
                <a:moveTo>
                  <a:pt x="10388600" y="0"/>
                </a:moveTo>
                <a:lnTo>
                  <a:pt x="0" y="0"/>
                </a:lnTo>
                <a:lnTo>
                  <a:pt x="0" y="3073400"/>
                </a:lnTo>
                <a:lnTo>
                  <a:pt x="10388600" y="3073400"/>
                </a:lnTo>
                <a:lnTo>
                  <a:pt x="10388600" y="0"/>
                </a:lnTo>
                <a:close/>
              </a:path>
            </a:pathLst>
          </a:custGeom>
          <a:solidFill>
            <a:srgbClr val="DFF1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25640" y="659848"/>
            <a:ext cx="8845550" cy="3655695"/>
          </a:xfrm>
          <a:custGeom>
            <a:avLst/>
            <a:gdLst/>
            <a:ahLst/>
            <a:cxnLst/>
            <a:rect l="l" t="t" r="r" b="b"/>
            <a:pathLst>
              <a:path w="8845550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  <a:path w="8845550" h="3655695">
                <a:moveTo>
                  <a:pt x="8845245" y="0"/>
                </a:moveTo>
                <a:lnTo>
                  <a:pt x="6040983" y="0"/>
                </a:lnTo>
                <a:lnTo>
                  <a:pt x="6040983" y="3655136"/>
                </a:lnTo>
                <a:lnTo>
                  <a:pt x="8845245" y="3655136"/>
                </a:lnTo>
                <a:lnTo>
                  <a:pt x="88452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9280" y="73210"/>
            <a:ext cx="10151110" cy="308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5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image" Target="../media/image1.jpg"/><Relationship Id="rId9" Type="http://schemas.openxmlformats.org/officeDocument/2006/relationships/hyperlink" Target="https://technologystudent.com/prddes1/icon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6617" y="413519"/>
            <a:ext cx="557212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28950" algn="l"/>
              </a:tabLst>
            </a:pP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10032" y="395155"/>
            <a:ext cx="256794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00" spc="26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0713" y="5089227"/>
            <a:ext cx="36360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2. Why was th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Austin Mini considered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innovative?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0" name="object 10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0451" y="1073017"/>
            <a:ext cx="1065860" cy="1198294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1663" y="4600277"/>
            <a:ext cx="43554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 When did the ﬁrst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Austin Mini role of the production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line?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18455" y="4604722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50105" y="5093672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0713" y="6759277"/>
            <a:ext cx="58775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appeared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famous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ﬁlm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very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famous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actor.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ﬁlm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actor.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98005" y="6763722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ALEXANDER</a:t>
            </a:r>
            <a:r>
              <a:rPr spc="-75" dirty="0"/>
              <a:t> </a:t>
            </a:r>
            <a:r>
              <a:rPr dirty="0"/>
              <a:t>ARNOLD</a:t>
            </a:r>
            <a:r>
              <a:rPr spc="-5" dirty="0"/>
              <a:t> </a:t>
            </a:r>
            <a:r>
              <a:rPr spc="-10" dirty="0"/>
              <a:t>CONSTANTINE</a:t>
            </a:r>
            <a:r>
              <a:rPr dirty="0"/>
              <a:t> ISSIGONIS</a:t>
            </a:r>
            <a:r>
              <a:rPr spc="-5" dirty="0"/>
              <a:t> </a:t>
            </a:r>
            <a:r>
              <a:rPr dirty="0"/>
              <a:t>- THE</a:t>
            </a:r>
            <a:r>
              <a:rPr spc="-75" dirty="0"/>
              <a:t> </a:t>
            </a:r>
            <a:r>
              <a:rPr dirty="0"/>
              <a:t>AUSTIN MINI</a:t>
            </a:r>
            <a:r>
              <a:rPr spc="-5" dirty="0"/>
              <a:t> </a:t>
            </a:r>
            <a:r>
              <a:rPr dirty="0"/>
              <a:t>-</a:t>
            </a:r>
            <a:r>
              <a:rPr spc="-70" dirty="0"/>
              <a:t> </a:t>
            </a:r>
            <a:r>
              <a:rPr dirty="0"/>
              <a:t>AN</a:t>
            </a:r>
            <a:r>
              <a:rPr spc="-5" dirty="0"/>
              <a:t> </a:t>
            </a:r>
            <a:r>
              <a:rPr dirty="0"/>
              <a:t>ICONIC </a:t>
            </a:r>
            <a:r>
              <a:rPr spc="-10" dirty="0"/>
              <a:t>DESIGN</a:t>
            </a:r>
          </a:p>
        </p:txBody>
      </p: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5640" y="659839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387985" marR="497205" indent="136525">
              <a:lnSpc>
                <a:spcPts val="1340"/>
              </a:lnSpc>
              <a:spcBef>
                <a:spcPts val="305"/>
              </a:spcBef>
            </a:pP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ALEXANDER</a:t>
            </a:r>
            <a:r>
              <a:rPr sz="12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ARNOLD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CONSTANTINE</a:t>
            </a:r>
            <a:r>
              <a:rPr sz="1200" b="1" u="sng" spc="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ISSIGONIS</a:t>
            </a:r>
            <a:endParaRPr sz="1200">
              <a:latin typeface="Arial"/>
              <a:cs typeface="Arial"/>
            </a:endParaRPr>
          </a:p>
          <a:p>
            <a:pPr marL="1256030" marR="49530" algn="ctr">
              <a:lnSpc>
                <a:spcPts val="1340"/>
              </a:lnSpc>
              <a:spcBef>
                <a:spcPts val="39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Austin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Mini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ﬁrst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rolled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oﬀ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1959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brain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child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of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Alexander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Arnold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Constantine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Issigonis.</a:t>
            </a:r>
            <a:endParaRPr sz="1200">
              <a:latin typeface="Arial"/>
              <a:cs typeface="Arial"/>
            </a:endParaRPr>
          </a:p>
          <a:p>
            <a:pPr marL="60325" marR="41910" indent="42545" algn="ctr">
              <a:lnSpc>
                <a:spcPts val="1340"/>
              </a:lnSpc>
              <a:spcBef>
                <a:spcPts val="112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manufactured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British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Motor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Company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developed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result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shortage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petrol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during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after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Suez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crisis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1950s.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run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5.3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million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cars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best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selling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British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car,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between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1959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2000.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During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1960s,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became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popular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with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celebrities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ﬁlms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on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TV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across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world,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ensuring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became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icon.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41885" y="659839"/>
            <a:ext cx="2804795" cy="3655695"/>
          </a:xfrm>
          <a:prstGeom prst="rect">
            <a:avLst/>
          </a:prstGeom>
          <a:solidFill>
            <a:srgbClr val="FFFFFF"/>
          </a:solidFill>
          <a:ln w="7200">
            <a:solidFill>
              <a:srgbClr val="151616"/>
            </a:solidFill>
          </a:ln>
        </p:spPr>
        <p:txBody>
          <a:bodyPr vert="horz" wrap="square" lIns="0" tIns="92075" rIns="0" bIns="0" rtlCol="0">
            <a:spAutoFit/>
          </a:bodyPr>
          <a:lstStyle/>
          <a:p>
            <a:pPr marL="93345" marR="68580" algn="ctr">
              <a:lnSpc>
                <a:spcPts val="1340"/>
              </a:lnSpc>
              <a:spcBef>
                <a:spcPts val="7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Mini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forefront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design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engineering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innovation.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ﬁrst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small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wheel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drive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small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inch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wheels.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traverse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engine,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saved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space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allowed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reasonable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sized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engine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ﬁt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into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small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engine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cavity.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sump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same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engine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oil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also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lubricated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gears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system.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radiator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left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engine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cavity,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again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saving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space.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suspension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system,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based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rubber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cones,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not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conventional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springs.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saved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further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space,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allowing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be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lower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down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other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similar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of</a:t>
            </a:r>
            <a:r>
              <a:rPr sz="12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day.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Sliding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windows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were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feature,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developed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small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car</a:t>
            </a:r>
            <a:r>
              <a:rPr sz="12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mind.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innovative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also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included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storage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space,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doors.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6634" y="659839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85725" rIns="0" bIns="0" rtlCol="0">
            <a:spAutoFit/>
          </a:bodyPr>
          <a:lstStyle/>
          <a:p>
            <a:pPr marL="118110" marR="102870" indent="41910" algn="ctr">
              <a:lnSpc>
                <a:spcPts val="1340"/>
              </a:lnSpc>
              <a:spcBef>
                <a:spcPts val="67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most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famous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appearances,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ﬁlm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Italian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Job’,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driven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famous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actors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including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Michael Cane.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1" name="object 21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17961" y="3284748"/>
            <a:ext cx="2510151" cy="694206"/>
          </a:xfrm>
          <a:prstGeom prst="rect">
            <a:avLst/>
          </a:prstGeom>
        </p:spPr>
      </p:pic>
      <p:pic>
        <p:nvPicPr>
          <p:cNvPr id="22" name="object 22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08470" y="2171783"/>
            <a:ext cx="2446299" cy="1764620"/>
          </a:xfrm>
          <a:prstGeom prst="rect">
            <a:avLst/>
          </a:prstGeom>
        </p:spPr>
      </p:pic>
      <p:pic>
        <p:nvPicPr>
          <p:cNvPr id="23" name="object 23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22611" y="3441502"/>
            <a:ext cx="958283" cy="289805"/>
          </a:xfrm>
          <a:prstGeom prst="rect">
            <a:avLst/>
          </a:prstGeom>
        </p:spPr>
      </p:pic>
      <p:sp>
        <p:nvSpPr>
          <p:cNvPr id="24" name="object 2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610810" y="3415279"/>
            <a:ext cx="29209" cy="142240"/>
          </a:xfrm>
          <a:custGeom>
            <a:avLst/>
            <a:gdLst/>
            <a:ahLst/>
            <a:cxnLst/>
            <a:rect l="l" t="t" r="r" b="b"/>
            <a:pathLst>
              <a:path w="29209" h="142239">
                <a:moveTo>
                  <a:pt x="0" y="0"/>
                </a:moveTo>
                <a:lnTo>
                  <a:pt x="480" y="16682"/>
                </a:lnTo>
                <a:lnTo>
                  <a:pt x="3678" y="56329"/>
                </a:lnTo>
                <a:lnTo>
                  <a:pt x="12231" y="103336"/>
                </a:lnTo>
                <a:lnTo>
                  <a:pt x="28778" y="142100"/>
                </a:lnTo>
              </a:path>
            </a:pathLst>
          </a:custGeom>
          <a:ln w="1799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773199" y="3363526"/>
            <a:ext cx="59055" cy="208279"/>
          </a:xfrm>
          <a:custGeom>
            <a:avLst/>
            <a:gdLst/>
            <a:ahLst/>
            <a:cxnLst/>
            <a:rect l="l" t="t" r="r" b="b"/>
            <a:pathLst>
              <a:path w="59054" h="208279">
                <a:moveTo>
                  <a:pt x="58674" y="0"/>
                </a:moveTo>
                <a:lnTo>
                  <a:pt x="56783" y="26245"/>
                </a:lnTo>
                <a:lnTo>
                  <a:pt x="48744" y="87333"/>
                </a:lnTo>
                <a:lnTo>
                  <a:pt x="31000" y="156785"/>
                </a:lnTo>
                <a:lnTo>
                  <a:pt x="0" y="208127"/>
                </a:lnTo>
              </a:path>
            </a:pathLst>
          </a:custGeom>
          <a:ln w="1799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object 26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62989" y="3228096"/>
            <a:ext cx="105111" cy="115249"/>
          </a:xfrm>
          <a:prstGeom prst="rect">
            <a:avLst/>
          </a:prstGeom>
        </p:spPr>
      </p:pic>
      <p:pic>
        <p:nvPicPr>
          <p:cNvPr id="30" name="object 30">
            <a:hlinkClick r:id="rId9"/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9298989" y="3081301"/>
            <a:ext cx="1077366" cy="1077353"/>
          </a:xfrm>
          <a:prstGeom prst="rect">
            <a:avLst/>
          </a:prstGeom>
        </p:spPr>
      </p:pic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20403" y="669243"/>
            <a:ext cx="1282700" cy="365823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175895" marR="147320" indent="-53975">
              <a:lnSpc>
                <a:spcPts val="1340"/>
              </a:lnSpc>
              <a:spcBef>
                <a:spcPts val="87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SCAN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Arial"/>
              <a:cs typeface="Arial"/>
            </a:endParaRPr>
          </a:p>
          <a:p>
            <a:pPr marL="159385" marR="147320" indent="-36830">
              <a:lnSpc>
                <a:spcPts val="134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CLICK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 marL="239395">
              <a:lnSpc>
                <a:spcPct val="100000"/>
              </a:lnSpc>
              <a:spcBef>
                <a:spcPts val="1435"/>
              </a:spcBef>
            </a:pPr>
            <a:r>
              <a:rPr sz="1900" b="1" spc="-20" dirty="0">
                <a:solidFill>
                  <a:srgbClr val="151616"/>
                </a:solidFill>
                <a:latin typeface="Arial"/>
                <a:cs typeface="Arial"/>
                <a:hlinkClick r:id="rId9"/>
              </a:rPr>
              <a:t>Link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32" name="object 32"/>
          <p:cNvGrpSpPr>
            <a:grpSpLocks noGrp="1" noUngrp="1" noRot="1" noMove="1" noResize="1"/>
          </p:cNvGrpSpPr>
          <p:nvPr/>
        </p:nvGrpSpPr>
        <p:grpSpPr>
          <a:xfrm>
            <a:off x="9270303" y="1171497"/>
            <a:ext cx="1163320" cy="1163320"/>
            <a:chOff x="9270303" y="1171497"/>
            <a:chExt cx="1163320" cy="1163320"/>
          </a:xfrm>
        </p:grpSpPr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70303" y="1171497"/>
              <a:ext cx="1163320" cy="1163320"/>
            </a:xfrm>
            <a:custGeom>
              <a:avLst/>
              <a:gdLst/>
              <a:ahLst/>
              <a:cxnLst/>
              <a:rect l="l" t="t" r="r" b="b"/>
              <a:pathLst>
                <a:path w="1163320" h="1163320">
                  <a:moveTo>
                    <a:pt x="1163180" y="0"/>
                  </a:moveTo>
                  <a:lnTo>
                    <a:pt x="0" y="0"/>
                  </a:lnTo>
                  <a:lnTo>
                    <a:pt x="0" y="1163180"/>
                  </a:lnTo>
                  <a:lnTo>
                    <a:pt x="1163180" y="1163180"/>
                  </a:lnTo>
                  <a:lnTo>
                    <a:pt x="11631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58795" y="1234713"/>
              <a:ext cx="1011555" cy="480695"/>
            </a:xfrm>
            <a:custGeom>
              <a:avLst/>
              <a:gdLst/>
              <a:ahLst/>
              <a:cxnLst/>
              <a:rect l="l" t="t" r="r" b="b"/>
              <a:pathLst>
                <a:path w="1011554" h="480694">
                  <a:moveTo>
                    <a:pt x="101142" y="252869"/>
                  </a:moveTo>
                  <a:lnTo>
                    <a:pt x="75857" y="252869"/>
                  </a:lnTo>
                  <a:lnTo>
                    <a:pt x="50571" y="252869"/>
                  </a:lnTo>
                  <a:lnTo>
                    <a:pt x="50571" y="278155"/>
                  </a:lnTo>
                  <a:lnTo>
                    <a:pt x="75857" y="278155"/>
                  </a:lnTo>
                  <a:lnTo>
                    <a:pt x="101142" y="278155"/>
                  </a:lnTo>
                  <a:lnTo>
                    <a:pt x="101142" y="252869"/>
                  </a:lnTo>
                  <a:close/>
                </a:path>
                <a:path w="1011554" h="480694">
                  <a:moveTo>
                    <a:pt x="101142" y="202298"/>
                  </a:moveTo>
                  <a:lnTo>
                    <a:pt x="75857" y="202298"/>
                  </a:lnTo>
                  <a:lnTo>
                    <a:pt x="50571" y="202298"/>
                  </a:lnTo>
                  <a:lnTo>
                    <a:pt x="25285" y="202298"/>
                  </a:lnTo>
                  <a:lnTo>
                    <a:pt x="25285" y="227584"/>
                  </a:lnTo>
                  <a:lnTo>
                    <a:pt x="0" y="227584"/>
                  </a:lnTo>
                  <a:lnTo>
                    <a:pt x="0" y="252869"/>
                  </a:lnTo>
                  <a:lnTo>
                    <a:pt x="25285" y="252869"/>
                  </a:lnTo>
                  <a:lnTo>
                    <a:pt x="50571" y="252869"/>
                  </a:lnTo>
                  <a:lnTo>
                    <a:pt x="50571" y="227584"/>
                  </a:lnTo>
                  <a:lnTo>
                    <a:pt x="75857" y="227584"/>
                  </a:lnTo>
                  <a:lnTo>
                    <a:pt x="101142" y="227584"/>
                  </a:lnTo>
                  <a:lnTo>
                    <a:pt x="101142" y="202298"/>
                  </a:lnTo>
                  <a:close/>
                </a:path>
                <a:path w="1011554" h="480694">
                  <a:moveTo>
                    <a:pt x="151726" y="252869"/>
                  </a:moveTo>
                  <a:lnTo>
                    <a:pt x="126441" y="252869"/>
                  </a:lnTo>
                  <a:lnTo>
                    <a:pt x="126441" y="278155"/>
                  </a:lnTo>
                  <a:lnTo>
                    <a:pt x="151726" y="278155"/>
                  </a:lnTo>
                  <a:lnTo>
                    <a:pt x="151726" y="252869"/>
                  </a:lnTo>
                  <a:close/>
                </a:path>
                <a:path w="1011554" h="480694">
                  <a:moveTo>
                    <a:pt x="151726" y="202298"/>
                  </a:moveTo>
                  <a:lnTo>
                    <a:pt x="126441" y="202298"/>
                  </a:lnTo>
                  <a:lnTo>
                    <a:pt x="126441" y="227584"/>
                  </a:lnTo>
                  <a:lnTo>
                    <a:pt x="151726" y="227584"/>
                  </a:lnTo>
                  <a:lnTo>
                    <a:pt x="151726" y="202298"/>
                  </a:lnTo>
                  <a:close/>
                </a:path>
                <a:path w="1011554" h="480694">
                  <a:moveTo>
                    <a:pt x="202298" y="126441"/>
                  </a:moveTo>
                  <a:lnTo>
                    <a:pt x="177012" y="126441"/>
                  </a:lnTo>
                  <a:lnTo>
                    <a:pt x="177012" y="227584"/>
                  </a:lnTo>
                  <a:lnTo>
                    <a:pt x="202298" y="227584"/>
                  </a:lnTo>
                  <a:lnTo>
                    <a:pt x="202298" y="126441"/>
                  </a:lnTo>
                  <a:close/>
                </a:path>
                <a:path w="1011554" h="480694">
                  <a:moveTo>
                    <a:pt x="227584" y="101155"/>
                  </a:moveTo>
                  <a:lnTo>
                    <a:pt x="202298" y="101155"/>
                  </a:lnTo>
                  <a:lnTo>
                    <a:pt x="202298" y="126441"/>
                  </a:lnTo>
                  <a:lnTo>
                    <a:pt x="227584" y="126441"/>
                  </a:lnTo>
                  <a:lnTo>
                    <a:pt x="227584" y="101155"/>
                  </a:lnTo>
                  <a:close/>
                </a:path>
                <a:path w="1011554" h="480694">
                  <a:moveTo>
                    <a:pt x="278155" y="177012"/>
                  </a:moveTo>
                  <a:lnTo>
                    <a:pt x="252869" y="177012"/>
                  </a:lnTo>
                  <a:lnTo>
                    <a:pt x="252869" y="151726"/>
                  </a:lnTo>
                  <a:lnTo>
                    <a:pt x="227584" y="151726"/>
                  </a:lnTo>
                  <a:lnTo>
                    <a:pt x="227584" y="202298"/>
                  </a:lnTo>
                  <a:lnTo>
                    <a:pt x="252869" y="202298"/>
                  </a:lnTo>
                  <a:lnTo>
                    <a:pt x="278155" y="202298"/>
                  </a:lnTo>
                  <a:lnTo>
                    <a:pt x="278155" y="177012"/>
                  </a:lnTo>
                  <a:close/>
                </a:path>
                <a:path w="1011554" h="480694">
                  <a:moveTo>
                    <a:pt x="278155" y="0"/>
                  </a:moveTo>
                  <a:lnTo>
                    <a:pt x="252869" y="0"/>
                  </a:lnTo>
                  <a:lnTo>
                    <a:pt x="227584" y="0"/>
                  </a:lnTo>
                  <a:lnTo>
                    <a:pt x="202298" y="0"/>
                  </a:lnTo>
                  <a:lnTo>
                    <a:pt x="177012" y="0"/>
                  </a:lnTo>
                  <a:lnTo>
                    <a:pt x="177012" y="75857"/>
                  </a:lnTo>
                  <a:lnTo>
                    <a:pt x="202298" y="75857"/>
                  </a:lnTo>
                  <a:lnTo>
                    <a:pt x="227584" y="75857"/>
                  </a:lnTo>
                  <a:lnTo>
                    <a:pt x="227584" y="50571"/>
                  </a:lnTo>
                  <a:lnTo>
                    <a:pt x="252869" y="50571"/>
                  </a:lnTo>
                  <a:lnTo>
                    <a:pt x="252869" y="101142"/>
                  </a:lnTo>
                  <a:lnTo>
                    <a:pt x="278155" y="101142"/>
                  </a:lnTo>
                  <a:lnTo>
                    <a:pt x="278155" y="0"/>
                  </a:lnTo>
                  <a:close/>
                </a:path>
                <a:path w="1011554" h="480694">
                  <a:moveTo>
                    <a:pt x="354012" y="75869"/>
                  </a:moveTo>
                  <a:lnTo>
                    <a:pt x="328726" y="75869"/>
                  </a:lnTo>
                  <a:lnTo>
                    <a:pt x="303441" y="75869"/>
                  </a:lnTo>
                  <a:lnTo>
                    <a:pt x="303441" y="101155"/>
                  </a:lnTo>
                  <a:lnTo>
                    <a:pt x="278155" y="101155"/>
                  </a:lnTo>
                  <a:lnTo>
                    <a:pt x="278155" y="126441"/>
                  </a:lnTo>
                  <a:lnTo>
                    <a:pt x="252869" y="126441"/>
                  </a:lnTo>
                  <a:lnTo>
                    <a:pt x="252869" y="151726"/>
                  </a:lnTo>
                  <a:lnTo>
                    <a:pt x="278155" y="151726"/>
                  </a:lnTo>
                  <a:lnTo>
                    <a:pt x="278155" y="177012"/>
                  </a:lnTo>
                  <a:lnTo>
                    <a:pt x="303441" y="177012"/>
                  </a:lnTo>
                  <a:lnTo>
                    <a:pt x="303441" y="126441"/>
                  </a:lnTo>
                  <a:lnTo>
                    <a:pt x="328726" y="126441"/>
                  </a:lnTo>
                  <a:lnTo>
                    <a:pt x="328726" y="101155"/>
                  </a:lnTo>
                  <a:lnTo>
                    <a:pt x="354012" y="101155"/>
                  </a:lnTo>
                  <a:lnTo>
                    <a:pt x="354012" y="75869"/>
                  </a:lnTo>
                  <a:close/>
                </a:path>
                <a:path w="1011554" h="480694">
                  <a:moveTo>
                    <a:pt x="379298" y="101155"/>
                  </a:moveTo>
                  <a:lnTo>
                    <a:pt x="354012" y="101155"/>
                  </a:lnTo>
                  <a:lnTo>
                    <a:pt x="354012" y="126441"/>
                  </a:lnTo>
                  <a:lnTo>
                    <a:pt x="379298" y="126441"/>
                  </a:lnTo>
                  <a:lnTo>
                    <a:pt x="379298" y="101155"/>
                  </a:lnTo>
                  <a:close/>
                </a:path>
                <a:path w="1011554" h="480694">
                  <a:moveTo>
                    <a:pt x="429869" y="101155"/>
                  </a:moveTo>
                  <a:lnTo>
                    <a:pt x="404583" y="101155"/>
                  </a:lnTo>
                  <a:lnTo>
                    <a:pt x="404583" y="126441"/>
                  </a:lnTo>
                  <a:lnTo>
                    <a:pt x="429869" y="126441"/>
                  </a:lnTo>
                  <a:lnTo>
                    <a:pt x="429869" y="101155"/>
                  </a:lnTo>
                  <a:close/>
                </a:path>
                <a:path w="1011554" h="480694">
                  <a:moveTo>
                    <a:pt x="429869" y="12"/>
                  </a:moveTo>
                  <a:lnTo>
                    <a:pt x="429869" y="12"/>
                  </a:lnTo>
                  <a:lnTo>
                    <a:pt x="303441" y="12"/>
                  </a:lnTo>
                  <a:lnTo>
                    <a:pt x="303441" y="25298"/>
                  </a:lnTo>
                  <a:lnTo>
                    <a:pt x="328726" y="25298"/>
                  </a:lnTo>
                  <a:lnTo>
                    <a:pt x="328726" y="50584"/>
                  </a:lnTo>
                  <a:lnTo>
                    <a:pt x="354012" y="50584"/>
                  </a:lnTo>
                  <a:lnTo>
                    <a:pt x="354012" y="25298"/>
                  </a:lnTo>
                  <a:lnTo>
                    <a:pt x="379298" y="25298"/>
                  </a:lnTo>
                  <a:lnTo>
                    <a:pt x="379298" y="50584"/>
                  </a:lnTo>
                  <a:lnTo>
                    <a:pt x="354012" y="50584"/>
                  </a:lnTo>
                  <a:lnTo>
                    <a:pt x="354012" y="75869"/>
                  </a:lnTo>
                  <a:lnTo>
                    <a:pt x="379298" y="75869"/>
                  </a:lnTo>
                  <a:lnTo>
                    <a:pt x="404583" y="75869"/>
                  </a:lnTo>
                  <a:lnTo>
                    <a:pt x="404583" y="50584"/>
                  </a:lnTo>
                  <a:lnTo>
                    <a:pt x="429869" y="50584"/>
                  </a:lnTo>
                  <a:lnTo>
                    <a:pt x="429869" y="12"/>
                  </a:lnTo>
                  <a:close/>
                </a:path>
                <a:path w="1011554" h="480694">
                  <a:moveTo>
                    <a:pt x="455168" y="151726"/>
                  </a:moveTo>
                  <a:lnTo>
                    <a:pt x="429882" y="151726"/>
                  </a:lnTo>
                  <a:lnTo>
                    <a:pt x="429882" y="177012"/>
                  </a:lnTo>
                  <a:lnTo>
                    <a:pt x="455168" y="177012"/>
                  </a:lnTo>
                  <a:lnTo>
                    <a:pt x="455168" y="151726"/>
                  </a:lnTo>
                  <a:close/>
                </a:path>
                <a:path w="1011554" h="480694">
                  <a:moveTo>
                    <a:pt x="455168" y="75869"/>
                  </a:moveTo>
                  <a:lnTo>
                    <a:pt x="429882" y="75869"/>
                  </a:lnTo>
                  <a:lnTo>
                    <a:pt x="429882" y="101155"/>
                  </a:lnTo>
                  <a:lnTo>
                    <a:pt x="455168" y="101155"/>
                  </a:lnTo>
                  <a:lnTo>
                    <a:pt x="455168" y="75869"/>
                  </a:lnTo>
                  <a:close/>
                </a:path>
                <a:path w="1011554" h="480694">
                  <a:moveTo>
                    <a:pt x="480453" y="303911"/>
                  </a:moveTo>
                  <a:lnTo>
                    <a:pt x="455168" y="303911"/>
                  </a:lnTo>
                  <a:lnTo>
                    <a:pt x="455168" y="278511"/>
                  </a:lnTo>
                  <a:lnTo>
                    <a:pt x="429882" y="278511"/>
                  </a:lnTo>
                  <a:lnTo>
                    <a:pt x="429882" y="303911"/>
                  </a:lnTo>
                  <a:lnTo>
                    <a:pt x="404583" y="303911"/>
                  </a:lnTo>
                  <a:lnTo>
                    <a:pt x="379310" y="303911"/>
                  </a:lnTo>
                  <a:lnTo>
                    <a:pt x="379310" y="278511"/>
                  </a:lnTo>
                  <a:lnTo>
                    <a:pt x="404583" y="278511"/>
                  </a:lnTo>
                  <a:lnTo>
                    <a:pt x="429882" y="278511"/>
                  </a:lnTo>
                  <a:lnTo>
                    <a:pt x="429882" y="253111"/>
                  </a:lnTo>
                  <a:lnTo>
                    <a:pt x="455168" y="253111"/>
                  </a:lnTo>
                  <a:lnTo>
                    <a:pt x="455168" y="202311"/>
                  </a:lnTo>
                  <a:lnTo>
                    <a:pt x="429882" y="202311"/>
                  </a:lnTo>
                  <a:lnTo>
                    <a:pt x="404583" y="202311"/>
                  </a:lnTo>
                  <a:lnTo>
                    <a:pt x="404583" y="253111"/>
                  </a:lnTo>
                  <a:lnTo>
                    <a:pt x="379310" y="253111"/>
                  </a:lnTo>
                  <a:lnTo>
                    <a:pt x="354012" y="253111"/>
                  </a:lnTo>
                  <a:lnTo>
                    <a:pt x="354012" y="303911"/>
                  </a:lnTo>
                  <a:lnTo>
                    <a:pt x="328726" y="303911"/>
                  </a:lnTo>
                  <a:lnTo>
                    <a:pt x="328726" y="329311"/>
                  </a:lnTo>
                  <a:lnTo>
                    <a:pt x="328726" y="354711"/>
                  </a:lnTo>
                  <a:lnTo>
                    <a:pt x="328726" y="380111"/>
                  </a:lnTo>
                  <a:lnTo>
                    <a:pt x="303441" y="380111"/>
                  </a:lnTo>
                  <a:lnTo>
                    <a:pt x="278155" y="380111"/>
                  </a:lnTo>
                  <a:lnTo>
                    <a:pt x="278155" y="354711"/>
                  </a:lnTo>
                  <a:lnTo>
                    <a:pt x="303441" y="354711"/>
                  </a:lnTo>
                  <a:lnTo>
                    <a:pt x="328726" y="354711"/>
                  </a:lnTo>
                  <a:lnTo>
                    <a:pt x="328726" y="329311"/>
                  </a:lnTo>
                  <a:lnTo>
                    <a:pt x="303441" y="329311"/>
                  </a:lnTo>
                  <a:lnTo>
                    <a:pt x="278155" y="329311"/>
                  </a:lnTo>
                  <a:lnTo>
                    <a:pt x="278155" y="303911"/>
                  </a:lnTo>
                  <a:lnTo>
                    <a:pt x="303441" y="303911"/>
                  </a:lnTo>
                  <a:lnTo>
                    <a:pt x="328726" y="303911"/>
                  </a:lnTo>
                  <a:lnTo>
                    <a:pt x="328726" y="253111"/>
                  </a:lnTo>
                  <a:lnTo>
                    <a:pt x="303441" y="253111"/>
                  </a:lnTo>
                  <a:lnTo>
                    <a:pt x="303441" y="202311"/>
                  </a:lnTo>
                  <a:lnTo>
                    <a:pt x="278155" y="202311"/>
                  </a:lnTo>
                  <a:lnTo>
                    <a:pt x="278155" y="253111"/>
                  </a:lnTo>
                  <a:lnTo>
                    <a:pt x="252869" y="253111"/>
                  </a:lnTo>
                  <a:lnTo>
                    <a:pt x="252869" y="227711"/>
                  </a:lnTo>
                  <a:lnTo>
                    <a:pt x="227584" y="227711"/>
                  </a:lnTo>
                  <a:lnTo>
                    <a:pt x="202298" y="227711"/>
                  </a:lnTo>
                  <a:lnTo>
                    <a:pt x="202298" y="253111"/>
                  </a:lnTo>
                  <a:lnTo>
                    <a:pt x="227584" y="253111"/>
                  </a:lnTo>
                  <a:lnTo>
                    <a:pt x="227584" y="278511"/>
                  </a:lnTo>
                  <a:lnTo>
                    <a:pt x="202298" y="278511"/>
                  </a:lnTo>
                  <a:lnTo>
                    <a:pt x="202298" y="253111"/>
                  </a:lnTo>
                  <a:lnTo>
                    <a:pt x="177012" y="253111"/>
                  </a:lnTo>
                  <a:lnTo>
                    <a:pt x="177012" y="303911"/>
                  </a:lnTo>
                  <a:lnTo>
                    <a:pt x="202298" y="303911"/>
                  </a:lnTo>
                  <a:lnTo>
                    <a:pt x="227584" y="303911"/>
                  </a:lnTo>
                  <a:lnTo>
                    <a:pt x="227584" y="380111"/>
                  </a:lnTo>
                  <a:lnTo>
                    <a:pt x="252869" y="380111"/>
                  </a:lnTo>
                  <a:lnTo>
                    <a:pt x="252869" y="430911"/>
                  </a:lnTo>
                  <a:lnTo>
                    <a:pt x="278155" y="430911"/>
                  </a:lnTo>
                  <a:lnTo>
                    <a:pt x="278155" y="480441"/>
                  </a:lnTo>
                  <a:lnTo>
                    <a:pt x="303441" y="480441"/>
                  </a:lnTo>
                  <a:lnTo>
                    <a:pt x="303441" y="405511"/>
                  </a:lnTo>
                  <a:lnTo>
                    <a:pt x="328726" y="405511"/>
                  </a:lnTo>
                  <a:lnTo>
                    <a:pt x="354012" y="405511"/>
                  </a:lnTo>
                  <a:lnTo>
                    <a:pt x="354012" y="430911"/>
                  </a:lnTo>
                  <a:lnTo>
                    <a:pt x="379310" y="430911"/>
                  </a:lnTo>
                  <a:lnTo>
                    <a:pt x="379310" y="380111"/>
                  </a:lnTo>
                  <a:lnTo>
                    <a:pt x="354012" y="380111"/>
                  </a:lnTo>
                  <a:lnTo>
                    <a:pt x="354012" y="354711"/>
                  </a:lnTo>
                  <a:lnTo>
                    <a:pt x="379310" y="354711"/>
                  </a:lnTo>
                  <a:lnTo>
                    <a:pt x="379310" y="380111"/>
                  </a:lnTo>
                  <a:lnTo>
                    <a:pt x="404583" y="380111"/>
                  </a:lnTo>
                  <a:lnTo>
                    <a:pt x="429882" y="380111"/>
                  </a:lnTo>
                  <a:lnTo>
                    <a:pt x="429882" y="405511"/>
                  </a:lnTo>
                  <a:lnTo>
                    <a:pt x="455168" y="405511"/>
                  </a:lnTo>
                  <a:lnTo>
                    <a:pt x="455168" y="380111"/>
                  </a:lnTo>
                  <a:lnTo>
                    <a:pt x="480453" y="380111"/>
                  </a:lnTo>
                  <a:lnTo>
                    <a:pt x="480453" y="354711"/>
                  </a:lnTo>
                  <a:lnTo>
                    <a:pt x="455168" y="354711"/>
                  </a:lnTo>
                  <a:lnTo>
                    <a:pt x="455168" y="329311"/>
                  </a:lnTo>
                  <a:lnTo>
                    <a:pt x="480453" y="329311"/>
                  </a:lnTo>
                  <a:lnTo>
                    <a:pt x="480453" y="303911"/>
                  </a:lnTo>
                  <a:close/>
                </a:path>
                <a:path w="1011554" h="480694">
                  <a:moveTo>
                    <a:pt x="480453" y="50584"/>
                  </a:moveTo>
                  <a:lnTo>
                    <a:pt x="455168" y="50584"/>
                  </a:lnTo>
                  <a:lnTo>
                    <a:pt x="455168" y="75869"/>
                  </a:lnTo>
                  <a:lnTo>
                    <a:pt x="480453" y="75869"/>
                  </a:lnTo>
                  <a:lnTo>
                    <a:pt x="480453" y="50584"/>
                  </a:lnTo>
                  <a:close/>
                </a:path>
                <a:path w="1011554" h="480694">
                  <a:moveTo>
                    <a:pt x="505739" y="126441"/>
                  </a:moveTo>
                  <a:lnTo>
                    <a:pt x="480453" y="126441"/>
                  </a:lnTo>
                  <a:lnTo>
                    <a:pt x="480453" y="101155"/>
                  </a:lnTo>
                  <a:lnTo>
                    <a:pt x="455168" y="101155"/>
                  </a:lnTo>
                  <a:lnTo>
                    <a:pt x="455168" y="151726"/>
                  </a:lnTo>
                  <a:lnTo>
                    <a:pt x="480453" y="151726"/>
                  </a:lnTo>
                  <a:lnTo>
                    <a:pt x="480453" y="202311"/>
                  </a:lnTo>
                  <a:lnTo>
                    <a:pt x="505739" y="202311"/>
                  </a:lnTo>
                  <a:lnTo>
                    <a:pt x="505739" y="126441"/>
                  </a:lnTo>
                  <a:close/>
                </a:path>
                <a:path w="1011554" h="480694">
                  <a:moveTo>
                    <a:pt x="556310" y="151726"/>
                  </a:moveTo>
                  <a:lnTo>
                    <a:pt x="531025" y="151726"/>
                  </a:lnTo>
                  <a:lnTo>
                    <a:pt x="531025" y="202298"/>
                  </a:lnTo>
                  <a:lnTo>
                    <a:pt x="556310" y="202298"/>
                  </a:lnTo>
                  <a:lnTo>
                    <a:pt x="556310" y="151726"/>
                  </a:lnTo>
                  <a:close/>
                </a:path>
                <a:path w="1011554" h="480694">
                  <a:moveTo>
                    <a:pt x="606882" y="151726"/>
                  </a:moveTo>
                  <a:lnTo>
                    <a:pt x="581596" y="151726"/>
                  </a:lnTo>
                  <a:lnTo>
                    <a:pt x="581596" y="177012"/>
                  </a:lnTo>
                  <a:lnTo>
                    <a:pt x="606882" y="177012"/>
                  </a:lnTo>
                  <a:lnTo>
                    <a:pt x="606882" y="151726"/>
                  </a:lnTo>
                  <a:close/>
                </a:path>
                <a:path w="1011554" h="480694">
                  <a:moveTo>
                    <a:pt x="606882" y="101155"/>
                  </a:moveTo>
                  <a:lnTo>
                    <a:pt x="581596" y="101155"/>
                  </a:lnTo>
                  <a:lnTo>
                    <a:pt x="581596" y="126441"/>
                  </a:lnTo>
                  <a:lnTo>
                    <a:pt x="606882" y="126441"/>
                  </a:lnTo>
                  <a:lnTo>
                    <a:pt x="606882" y="101155"/>
                  </a:lnTo>
                  <a:close/>
                </a:path>
                <a:path w="1011554" h="480694">
                  <a:moveTo>
                    <a:pt x="606894" y="50571"/>
                  </a:moveTo>
                  <a:lnTo>
                    <a:pt x="581609" y="50571"/>
                  </a:lnTo>
                  <a:lnTo>
                    <a:pt x="581609" y="25285"/>
                  </a:lnTo>
                  <a:lnTo>
                    <a:pt x="556310" y="25285"/>
                  </a:lnTo>
                  <a:lnTo>
                    <a:pt x="531025" y="25285"/>
                  </a:lnTo>
                  <a:lnTo>
                    <a:pt x="505739" y="25285"/>
                  </a:lnTo>
                  <a:lnTo>
                    <a:pt x="505739" y="0"/>
                  </a:lnTo>
                  <a:lnTo>
                    <a:pt x="480453" y="0"/>
                  </a:lnTo>
                  <a:lnTo>
                    <a:pt x="480453" y="50571"/>
                  </a:lnTo>
                  <a:lnTo>
                    <a:pt x="505739" y="50571"/>
                  </a:lnTo>
                  <a:lnTo>
                    <a:pt x="505739" y="101142"/>
                  </a:lnTo>
                  <a:lnTo>
                    <a:pt x="531025" y="101142"/>
                  </a:lnTo>
                  <a:lnTo>
                    <a:pt x="556310" y="101142"/>
                  </a:lnTo>
                  <a:lnTo>
                    <a:pt x="581609" y="101142"/>
                  </a:lnTo>
                  <a:lnTo>
                    <a:pt x="581609" y="75857"/>
                  </a:lnTo>
                  <a:lnTo>
                    <a:pt x="606894" y="75857"/>
                  </a:lnTo>
                  <a:lnTo>
                    <a:pt x="606894" y="50571"/>
                  </a:lnTo>
                  <a:close/>
                </a:path>
                <a:path w="1011554" h="480694">
                  <a:moveTo>
                    <a:pt x="632167" y="177012"/>
                  </a:moveTo>
                  <a:lnTo>
                    <a:pt x="606882" y="177012"/>
                  </a:lnTo>
                  <a:lnTo>
                    <a:pt x="606882" y="227584"/>
                  </a:lnTo>
                  <a:lnTo>
                    <a:pt x="632167" y="227584"/>
                  </a:lnTo>
                  <a:lnTo>
                    <a:pt x="632167" y="177012"/>
                  </a:lnTo>
                  <a:close/>
                </a:path>
                <a:path w="1011554" h="480694">
                  <a:moveTo>
                    <a:pt x="657453" y="151726"/>
                  </a:moveTo>
                  <a:lnTo>
                    <a:pt x="632167" y="151726"/>
                  </a:lnTo>
                  <a:lnTo>
                    <a:pt x="632167" y="177012"/>
                  </a:lnTo>
                  <a:lnTo>
                    <a:pt x="657453" y="177012"/>
                  </a:lnTo>
                  <a:lnTo>
                    <a:pt x="657453" y="151726"/>
                  </a:lnTo>
                  <a:close/>
                </a:path>
                <a:path w="1011554" h="480694">
                  <a:moveTo>
                    <a:pt x="657453" y="101155"/>
                  </a:moveTo>
                  <a:lnTo>
                    <a:pt x="632167" y="101155"/>
                  </a:lnTo>
                  <a:lnTo>
                    <a:pt x="632167" y="126441"/>
                  </a:lnTo>
                  <a:lnTo>
                    <a:pt x="657453" y="126441"/>
                  </a:lnTo>
                  <a:lnTo>
                    <a:pt x="657453" y="101155"/>
                  </a:lnTo>
                  <a:close/>
                </a:path>
                <a:path w="1011554" h="480694">
                  <a:moveTo>
                    <a:pt x="657453" y="50584"/>
                  </a:moveTo>
                  <a:lnTo>
                    <a:pt x="632167" y="50584"/>
                  </a:lnTo>
                  <a:lnTo>
                    <a:pt x="632167" y="75869"/>
                  </a:lnTo>
                  <a:lnTo>
                    <a:pt x="657453" y="75869"/>
                  </a:lnTo>
                  <a:lnTo>
                    <a:pt x="657453" y="50584"/>
                  </a:lnTo>
                  <a:close/>
                </a:path>
                <a:path w="1011554" h="480694">
                  <a:moveTo>
                    <a:pt x="682739" y="75869"/>
                  </a:moveTo>
                  <a:lnTo>
                    <a:pt x="657453" y="75869"/>
                  </a:lnTo>
                  <a:lnTo>
                    <a:pt x="657453" y="101155"/>
                  </a:lnTo>
                  <a:lnTo>
                    <a:pt x="682739" y="101155"/>
                  </a:lnTo>
                  <a:lnTo>
                    <a:pt x="682739" y="75869"/>
                  </a:lnTo>
                  <a:close/>
                </a:path>
                <a:path w="1011554" h="480694">
                  <a:moveTo>
                    <a:pt x="682739" y="25285"/>
                  </a:moveTo>
                  <a:lnTo>
                    <a:pt x="657453" y="25285"/>
                  </a:lnTo>
                  <a:lnTo>
                    <a:pt x="657453" y="50571"/>
                  </a:lnTo>
                  <a:lnTo>
                    <a:pt x="682739" y="50571"/>
                  </a:lnTo>
                  <a:lnTo>
                    <a:pt x="682739" y="25285"/>
                  </a:lnTo>
                  <a:close/>
                </a:path>
                <a:path w="1011554" h="480694">
                  <a:moveTo>
                    <a:pt x="708025" y="101155"/>
                  </a:moveTo>
                  <a:lnTo>
                    <a:pt x="682739" y="101155"/>
                  </a:lnTo>
                  <a:lnTo>
                    <a:pt x="682739" y="126441"/>
                  </a:lnTo>
                  <a:lnTo>
                    <a:pt x="657453" y="126441"/>
                  </a:lnTo>
                  <a:lnTo>
                    <a:pt x="657453" y="151726"/>
                  </a:lnTo>
                  <a:lnTo>
                    <a:pt x="682739" y="151726"/>
                  </a:lnTo>
                  <a:lnTo>
                    <a:pt x="682739" y="202298"/>
                  </a:lnTo>
                  <a:lnTo>
                    <a:pt x="708025" y="202298"/>
                  </a:lnTo>
                  <a:lnTo>
                    <a:pt x="708025" y="101155"/>
                  </a:lnTo>
                  <a:close/>
                </a:path>
                <a:path w="1011554" h="480694">
                  <a:moveTo>
                    <a:pt x="758596" y="151726"/>
                  </a:moveTo>
                  <a:lnTo>
                    <a:pt x="733310" y="151726"/>
                  </a:lnTo>
                  <a:lnTo>
                    <a:pt x="733310" y="202298"/>
                  </a:lnTo>
                  <a:lnTo>
                    <a:pt x="758596" y="202298"/>
                  </a:lnTo>
                  <a:lnTo>
                    <a:pt x="758596" y="151726"/>
                  </a:lnTo>
                  <a:close/>
                </a:path>
                <a:path w="1011554" h="480694">
                  <a:moveTo>
                    <a:pt x="1011466" y="202298"/>
                  </a:moveTo>
                  <a:lnTo>
                    <a:pt x="986180" y="202298"/>
                  </a:lnTo>
                  <a:lnTo>
                    <a:pt x="960894" y="202298"/>
                  </a:lnTo>
                  <a:lnTo>
                    <a:pt x="935609" y="202298"/>
                  </a:lnTo>
                  <a:lnTo>
                    <a:pt x="935609" y="252869"/>
                  </a:lnTo>
                  <a:lnTo>
                    <a:pt x="960894" y="252869"/>
                  </a:lnTo>
                  <a:lnTo>
                    <a:pt x="960894" y="227584"/>
                  </a:lnTo>
                  <a:lnTo>
                    <a:pt x="986180" y="227584"/>
                  </a:lnTo>
                  <a:lnTo>
                    <a:pt x="986180" y="252869"/>
                  </a:lnTo>
                  <a:lnTo>
                    <a:pt x="1011466" y="252869"/>
                  </a:lnTo>
                  <a:lnTo>
                    <a:pt x="1011466" y="20229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3510" y="1235450"/>
              <a:ext cx="1036955" cy="480059"/>
            </a:xfrm>
            <a:custGeom>
              <a:avLst/>
              <a:gdLst/>
              <a:ahLst/>
              <a:cxnLst/>
              <a:rect l="l" t="t" r="r" b="b"/>
              <a:pathLst>
                <a:path w="1036954" h="480060">
                  <a:moveTo>
                    <a:pt x="25285" y="378574"/>
                  </a:moveTo>
                  <a:lnTo>
                    <a:pt x="0" y="378574"/>
                  </a:lnTo>
                  <a:lnTo>
                    <a:pt x="0" y="403860"/>
                  </a:lnTo>
                  <a:lnTo>
                    <a:pt x="25285" y="403860"/>
                  </a:lnTo>
                  <a:lnTo>
                    <a:pt x="25285" y="378574"/>
                  </a:lnTo>
                  <a:close/>
                </a:path>
                <a:path w="1036954" h="480060">
                  <a:moveTo>
                    <a:pt x="101142" y="403860"/>
                  </a:moveTo>
                  <a:lnTo>
                    <a:pt x="75857" y="403860"/>
                  </a:lnTo>
                  <a:lnTo>
                    <a:pt x="50571" y="403860"/>
                  </a:lnTo>
                  <a:lnTo>
                    <a:pt x="25285" y="403860"/>
                  </a:lnTo>
                  <a:lnTo>
                    <a:pt x="25285" y="429145"/>
                  </a:lnTo>
                  <a:lnTo>
                    <a:pt x="50571" y="429145"/>
                  </a:lnTo>
                  <a:lnTo>
                    <a:pt x="50571" y="454431"/>
                  </a:lnTo>
                  <a:lnTo>
                    <a:pt x="75857" y="454431"/>
                  </a:lnTo>
                  <a:lnTo>
                    <a:pt x="75857" y="429145"/>
                  </a:lnTo>
                  <a:lnTo>
                    <a:pt x="101142" y="429145"/>
                  </a:lnTo>
                  <a:lnTo>
                    <a:pt x="101142" y="403860"/>
                  </a:lnTo>
                  <a:close/>
                </a:path>
                <a:path w="1036954" h="480060">
                  <a:moveTo>
                    <a:pt x="126428" y="353275"/>
                  </a:moveTo>
                  <a:lnTo>
                    <a:pt x="101142" y="353275"/>
                  </a:lnTo>
                  <a:lnTo>
                    <a:pt x="101142" y="403847"/>
                  </a:lnTo>
                  <a:lnTo>
                    <a:pt x="126428" y="403847"/>
                  </a:lnTo>
                  <a:lnTo>
                    <a:pt x="126428" y="353275"/>
                  </a:lnTo>
                  <a:close/>
                </a:path>
                <a:path w="1036954" h="480060">
                  <a:moveTo>
                    <a:pt x="126428" y="302704"/>
                  </a:moveTo>
                  <a:lnTo>
                    <a:pt x="101142" y="302704"/>
                  </a:lnTo>
                  <a:lnTo>
                    <a:pt x="75857" y="302704"/>
                  </a:lnTo>
                  <a:lnTo>
                    <a:pt x="75857" y="277418"/>
                  </a:lnTo>
                  <a:lnTo>
                    <a:pt x="50571" y="277418"/>
                  </a:lnTo>
                  <a:lnTo>
                    <a:pt x="50571" y="327990"/>
                  </a:lnTo>
                  <a:lnTo>
                    <a:pt x="25285" y="327990"/>
                  </a:lnTo>
                  <a:lnTo>
                    <a:pt x="25285" y="277418"/>
                  </a:lnTo>
                  <a:lnTo>
                    <a:pt x="0" y="277418"/>
                  </a:lnTo>
                  <a:lnTo>
                    <a:pt x="0" y="353275"/>
                  </a:lnTo>
                  <a:lnTo>
                    <a:pt x="25285" y="353275"/>
                  </a:lnTo>
                  <a:lnTo>
                    <a:pt x="25285" y="378561"/>
                  </a:lnTo>
                  <a:lnTo>
                    <a:pt x="50571" y="378561"/>
                  </a:lnTo>
                  <a:lnTo>
                    <a:pt x="50571" y="353275"/>
                  </a:lnTo>
                  <a:lnTo>
                    <a:pt x="75857" y="353275"/>
                  </a:lnTo>
                  <a:lnTo>
                    <a:pt x="101142" y="353275"/>
                  </a:lnTo>
                  <a:lnTo>
                    <a:pt x="101142" y="327990"/>
                  </a:lnTo>
                  <a:lnTo>
                    <a:pt x="126428" y="327990"/>
                  </a:lnTo>
                  <a:lnTo>
                    <a:pt x="126428" y="302704"/>
                  </a:lnTo>
                  <a:close/>
                </a:path>
                <a:path w="1036954" h="480060">
                  <a:moveTo>
                    <a:pt x="151726" y="277418"/>
                  </a:moveTo>
                  <a:lnTo>
                    <a:pt x="126441" y="277418"/>
                  </a:lnTo>
                  <a:lnTo>
                    <a:pt x="126441" y="302704"/>
                  </a:lnTo>
                  <a:lnTo>
                    <a:pt x="151726" y="302704"/>
                  </a:lnTo>
                  <a:lnTo>
                    <a:pt x="151726" y="277418"/>
                  </a:lnTo>
                  <a:close/>
                </a:path>
                <a:path w="1036954" h="480060">
                  <a:moveTo>
                    <a:pt x="177012" y="403860"/>
                  </a:moveTo>
                  <a:lnTo>
                    <a:pt x="151726" y="403860"/>
                  </a:lnTo>
                  <a:lnTo>
                    <a:pt x="151726" y="429145"/>
                  </a:lnTo>
                  <a:lnTo>
                    <a:pt x="177012" y="429145"/>
                  </a:lnTo>
                  <a:lnTo>
                    <a:pt x="177012" y="403860"/>
                  </a:lnTo>
                  <a:close/>
                </a:path>
                <a:path w="1036954" h="480060">
                  <a:moveTo>
                    <a:pt x="227584" y="353275"/>
                  </a:moveTo>
                  <a:lnTo>
                    <a:pt x="202298" y="353275"/>
                  </a:lnTo>
                  <a:lnTo>
                    <a:pt x="202298" y="302704"/>
                  </a:lnTo>
                  <a:lnTo>
                    <a:pt x="177012" y="302704"/>
                  </a:lnTo>
                  <a:lnTo>
                    <a:pt x="151726" y="302704"/>
                  </a:lnTo>
                  <a:lnTo>
                    <a:pt x="151726" y="327990"/>
                  </a:lnTo>
                  <a:lnTo>
                    <a:pt x="177012" y="327990"/>
                  </a:lnTo>
                  <a:lnTo>
                    <a:pt x="177012" y="353275"/>
                  </a:lnTo>
                  <a:lnTo>
                    <a:pt x="151726" y="353275"/>
                  </a:lnTo>
                  <a:lnTo>
                    <a:pt x="151726" y="378561"/>
                  </a:lnTo>
                  <a:lnTo>
                    <a:pt x="177012" y="378561"/>
                  </a:lnTo>
                  <a:lnTo>
                    <a:pt x="177012" y="403847"/>
                  </a:lnTo>
                  <a:lnTo>
                    <a:pt x="202298" y="403847"/>
                  </a:lnTo>
                  <a:lnTo>
                    <a:pt x="227584" y="403847"/>
                  </a:lnTo>
                  <a:lnTo>
                    <a:pt x="227584" y="353275"/>
                  </a:lnTo>
                  <a:close/>
                </a:path>
                <a:path w="1036954" h="480060">
                  <a:moveTo>
                    <a:pt x="429869" y="152044"/>
                  </a:moveTo>
                  <a:lnTo>
                    <a:pt x="404596" y="152044"/>
                  </a:lnTo>
                  <a:lnTo>
                    <a:pt x="404596" y="177444"/>
                  </a:lnTo>
                  <a:lnTo>
                    <a:pt x="379298" y="177444"/>
                  </a:lnTo>
                  <a:lnTo>
                    <a:pt x="379298" y="152044"/>
                  </a:lnTo>
                  <a:lnTo>
                    <a:pt x="354012" y="152044"/>
                  </a:lnTo>
                  <a:lnTo>
                    <a:pt x="354012" y="177444"/>
                  </a:lnTo>
                  <a:lnTo>
                    <a:pt x="328726" y="177444"/>
                  </a:lnTo>
                  <a:lnTo>
                    <a:pt x="328726" y="201574"/>
                  </a:lnTo>
                  <a:lnTo>
                    <a:pt x="354012" y="201574"/>
                  </a:lnTo>
                  <a:lnTo>
                    <a:pt x="379298" y="201574"/>
                  </a:lnTo>
                  <a:lnTo>
                    <a:pt x="379298" y="226974"/>
                  </a:lnTo>
                  <a:lnTo>
                    <a:pt x="404596" y="226974"/>
                  </a:lnTo>
                  <a:lnTo>
                    <a:pt x="429869" y="226974"/>
                  </a:lnTo>
                  <a:lnTo>
                    <a:pt x="429869" y="152044"/>
                  </a:lnTo>
                  <a:close/>
                </a:path>
                <a:path w="1036954" h="480060">
                  <a:moveTo>
                    <a:pt x="505739" y="403860"/>
                  </a:moveTo>
                  <a:lnTo>
                    <a:pt x="480453" y="403860"/>
                  </a:lnTo>
                  <a:lnTo>
                    <a:pt x="480453" y="429145"/>
                  </a:lnTo>
                  <a:lnTo>
                    <a:pt x="505739" y="429145"/>
                  </a:lnTo>
                  <a:lnTo>
                    <a:pt x="505739" y="403860"/>
                  </a:lnTo>
                  <a:close/>
                </a:path>
                <a:path w="1036954" h="480060">
                  <a:moveTo>
                    <a:pt x="531025" y="226860"/>
                  </a:moveTo>
                  <a:lnTo>
                    <a:pt x="505726" y="226860"/>
                  </a:lnTo>
                  <a:lnTo>
                    <a:pt x="505726" y="252133"/>
                  </a:lnTo>
                  <a:lnTo>
                    <a:pt x="480453" y="252133"/>
                  </a:lnTo>
                  <a:lnTo>
                    <a:pt x="480453" y="201574"/>
                  </a:lnTo>
                  <a:lnTo>
                    <a:pt x="455168" y="201574"/>
                  </a:lnTo>
                  <a:lnTo>
                    <a:pt x="455168" y="252374"/>
                  </a:lnTo>
                  <a:lnTo>
                    <a:pt x="480453" y="252374"/>
                  </a:lnTo>
                  <a:lnTo>
                    <a:pt x="480453" y="277418"/>
                  </a:lnTo>
                  <a:lnTo>
                    <a:pt x="505739" y="277418"/>
                  </a:lnTo>
                  <a:lnTo>
                    <a:pt x="505739" y="252145"/>
                  </a:lnTo>
                  <a:lnTo>
                    <a:pt x="531025" y="252145"/>
                  </a:lnTo>
                  <a:lnTo>
                    <a:pt x="531025" y="226860"/>
                  </a:lnTo>
                  <a:close/>
                </a:path>
                <a:path w="1036954" h="480060">
                  <a:moveTo>
                    <a:pt x="606882" y="353288"/>
                  </a:moveTo>
                  <a:lnTo>
                    <a:pt x="581596" y="353288"/>
                  </a:lnTo>
                  <a:lnTo>
                    <a:pt x="581596" y="328002"/>
                  </a:lnTo>
                  <a:lnTo>
                    <a:pt x="556310" y="328002"/>
                  </a:lnTo>
                  <a:lnTo>
                    <a:pt x="556310" y="302717"/>
                  </a:lnTo>
                  <a:lnTo>
                    <a:pt x="531025" y="302717"/>
                  </a:lnTo>
                  <a:lnTo>
                    <a:pt x="531025" y="328002"/>
                  </a:lnTo>
                  <a:lnTo>
                    <a:pt x="505739" y="328002"/>
                  </a:lnTo>
                  <a:lnTo>
                    <a:pt x="505739" y="353288"/>
                  </a:lnTo>
                  <a:lnTo>
                    <a:pt x="531025" y="353288"/>
                  </a:lnTo>
                  <a:lnTo>
                    <a:pt x="556310" y="353288"/>
                  </a:lnTo>
                  <a:lnTo>
                    <a:pt x="556310" y="378574"/>
                  </a:lnTo>
                  <a:lnTo>
                    <a:pt x="531025" y="378574"/>
                  </a:lnTo>
                  <a:lnTo>
                    <a:pt x="531025" y="429145"/>
                  </a:lnTo>
                  <a:lnTo>
                    <a:pt x="556310" y="429145"/>
                  </a:lnTo>
                  <a:lnTo>
                    <a:pt x="556310" y="403860"/>
                  </a:lnTo>
                  <a:lnTo>
                    <a:pt x="581596" y="403860"/>
                  </a:lnTo>
                  <a:lnTo>
                    <a:pt x="606882" y="403860"/>
                  </a:lnTo>
                  <a:lnTo>
                    <a:pt x="606882" y="353288"/>
                  </a:lnTo>
                  <a:close/>
                </a:path>
                <a:path w="1036954" h="480060">
                  <a:moveTo>
                    <a:pt x="758596" y="403860"/>
                  </a:moveTo>
                  <a:lnTo>
                    <a:pt x="733310" y="403860"/>
                  </a:lnTo>
                  <a:lnTo>
                    <a:pt x="733310" y="378574"/>
                  </a:lnTo>
                  <a:lnTo>
                    <a:pt x="708025" y="378574"/>
                  </a:lnTo>
                  <a:lnTo>
                    <a:pt x="708025" y="429145"/>
                  </a:lnTo>
                  <a:lnTo>
                    <a:pt x="733310" y="429145"/>
                  </a:lnTo>
                  <a:lnTo>
                    <a:pt x="758596" y="429145"/>
                  </a:lnTo>
                  <a:lnTo>
                    <a:pt x="758596" y="403860"/>
                  </a:lnTo>
                  <a:close/>
                </a:path>
                <a:path w="1036954" h="480060">
                  <a:moveTo>
                    <a:pt x="1036751" y="303530"/>
                  </a:moveTo>
                  <a:lnTo>
                    <a:pt x="1011466" y="303530"/>
                  </a:lnTo>
                  <a:lnTo>
                    <a:pt x="1011466" y="278130"/>
                  </a:lnTo>
                  <a:lnTo>
                    <a:pt x="986180" y="278130"/>
                  </a:lnTo>
                  <a:lnTo>
                    <a:pt x="986180" y="303530"/>
                  </a:lnTo>
                  <a:lnTo>
                    <a:pt x="960894" y="303530"/>
                  </a:lnTo>
                  <a:lnTo>
                    <a:pt x="960894" y="278130"/>
                  </a:lnTo>
                  <a:lnTo>
                    <a:pt x="935609" y="278130"/>
                  </a:lnTo>
                  <a:lnTo>
                    <a:pt x="935609" y="303530"/>
                  </a:lnTo>
                  <a:lnTo>
                    <a:pt x="935609" y="328930"/>
                  </a:lnTo>
                  <a:lnTo>
                    <a:pt x="910323" y="328930"/>
                  </a:lnTo>
                  <a:lnTo>
                    <a:pt x="910323" y="303530"/>
                  </a:lnTo>
                  <a:lnTo>
                    <a:pt x="935609" y="303530"/>
                  </a:lnTo>
                  <a:lnTo>
                    <a:pt x="935609" y="278130"/>
                  </a:lnTo>
                  <a:lnTo>
                    <a:pt x="935609" y="227330"/>
                  </a:lnTo>
                  <a:lnTo>
                    <a:pt x="910323" y="227330"/>
                  </a:lnTo>
                  <a:lnTo>
                    <a:pt x="910323" y="252730"/>
                  </a:lnTo>
                  <a:lnTo>
                    <a:pt x="910323" y="278130"/>
                  </a:lnTo>
                  <a:lnTo>
                    <a:pt x="885037" y="278130"/>
                  </a:lnTo>
                  <a:lnTo>
                    <a:pt x="885037" y="252730"/>
                  </a:lnTo>
                  <a:lnTo>
                    <a:pt x="910323" y="252730"/>
                  </a:lnTo>
                  <a:lnTo>
                    <a:pt x="910323" y="227330"/>
                  </a:lnTo>
                  <a:lnTo>
                    <a:pt x="910323" y="201930"/>
                  </a:lnTo>
                  <a:lnTo>
                    <a:pt x="885037" y="201930"/>
                  </a:lnTo>
                  <a:lnTo>
                    <a:pt x="859751" y="201930"/>
                  </a:lnTo>
                  <a:lnTo>
                    <a:pt x="859751" y="252730"/>
                  </a:lnTo>
                  <a:lnTo>
                    <a:pt x="859751" y="278130"/>
                  </a:lnTo>
                  <a:lnTo>
                    <a:pt x="859751" y="303530"/>
                  </a:lnTo>
                  <a:lnTo>
                    <a:pt x="859751" y="327990"/>
                  </a:lnTo>
                  <a:lnTo>
                    <a:pt x="834466" y="327990"/>
                  </a:lnTo>
                  <a:lnTo>
                    <a:pt x="834466" y="303530"/>
                  </a:lnTo>
                  <a:lnTo>
                    <a:pt x="859751" y="303530"/>
                  </a:lnTo>
                  <a:lnTo>
                    <a:pt x="859751" y="278130"/>
                  </a:lnTo>
                  <a:lnTo>
                    <a:pt x="834466" y="278130"/>
                  </a:lnTo>
                  <a:lnTo>
                    <a:pt x="834466" y="252730"/>
                  </a:lnTo>
                  <a:lnTo>
                    <a:pt x="859751" y="252730"/>
                  </a:lnTo>
                  <a:lnTo>
                    <a:pt x="859751" y="201930"/>
                  </a:lnTo>
                  <a:lnTo>
                    <a:pt x="834466" y="201930"/>
                  </a:lnTo>
                  <a:lnTo>
                    <a:pt x="834466" y="101600"/>
                  </a:lnTo>
                  <a:lnTo>
                    <a:pt x="809180" y="101600"/>
                  </a:lnTo>
                  <a:lnTo>
                    <a:pt x="809180" y="76200"/>
                  </a:lnTo>
                  <a:lnTo>
                    <a:pt x="834466" y="76200"/>
                  </a:lnTo>
                  <a:lnTo>
                    <a:pt x="834466" y="0"/>
                  </a:lnTo>
                  <a:lnTo>
                    <a:pt x="809180" y="0"/>
                  </a:lnTo>
                  <a:lnTo>
                    <a:pt x="809180" y="25400"/>
                  </a:lnTo>
                  <a:lnTo>
                    <a:pt x="809180" y="50800"/>
                  </a:lnTo>
                  <a:lnTo>
                    <a:pt x="783882" y="50800"/>
                  </a:lnTo>
                  <a:lnTo>
                    <a:pt x="758596" y="50800"/>
                  </a:lnTo>
                  <a:lnTo>
                    <a:pt x="758596" y="25400"/>
                  </a:lnTo>
                  <a:lnTo>
                    <a:pt x="783882" y="25400"/>
                  </a:lnTo>
                  <a:lnTo>
                    <a:pt x="809180" y="25400"/>
                  </a:lnTo>
                  <a:lnTo>
                    <a:pt x="809180" y="0"/>
                  </a:lnTo>
                  <a:lnTo>
                    <a:pt x="783882" y="0"/>
                  </a:lnTo>
                  <a:lnTo>
                    <a:pt x="758596" y="0"/>
                  </a:lnTo>
                  <a:lnTo>
                    <a:pt x="733310" y="0"/>
                  </a:lnTo>
                  <a:lnTo>
                    <a:pt x="733310" y="76200"/>
                  </a:lnTo>
                  <a:lnTo>
                    <a:pt x="758596" y="76200"/>
                  </a:lnTo>
                  <a:lnTo>
                    <a:pt x="783882" y="76200"/>
                  </a:lnTo>
                  <a:lnTo>
                    <a:pt x="783882" y="101600"/>
                  </a:lnTo>
                  <a:lnTo>
                    <a:pt x="758596" y="101600"/>
                  </a:lnTo>
                  <a:lnTo>
                    <a:pt x="758596" y="125730"/>
                  </a:lnTo>
                  <a:lnTo>
                    <a:pt x="783882" y="125730"/>
                  </a:lnTo>
                  <a:lnTo>
                    <a:pt x="809180" y="125730"/>
                  </a:lnTo>
                  <a:lnTo>
                    <a:pt x="809180" y="227330"/>
                  </a:lnTo>
                  <a:lnTo>
                    <a:pt x="809180" y="252730"/>
                  </a:lnTo>
                  <a:lnTo>
                    <a:pt x="809180" y="278130"/>
                  </a:lnTo>
                  <a:lnTo>
                    <a:pt x="783882" y="278130"/>
                  </a:lnTo>
                  <a:lnTo>
                    <a:pt x="758596" y="278130"/>
                  </a:lnTo>
                  <a:lnTo>
                    <a:pt x="758596" y="302717"/>
                  </a:lnTo>
                  <a:lnTo>
                    <a:pt x="733310" y="302717"/>
                  </a:lnTo>
                  <a:lnTo>
                    <a:pt x="733310" y="328002"/>
                  </a:lnTo>
                  <a:lnTo>
                    <a:pt x="708025" y="328002"/>
                  </a:lnTo>
                  <a:lnTo>
                    <a:pt x="682739" y="328002"/>
                  </a:lnTo>
                  <a:lnTo>
                    <a:pt x="657453" y="328002"/>
                  </a:lnTo>
                  <a:lnTo>
                    <a:pt x="657453" y="302717"/>
                  </a:lnTo>
                  <a:lnTo>
                    <a:pt x="632167" y="302717"/>
                  </a:lnTo>
                  <a:lnTo>
                    <a:pt x="632167" y="277431"/>
                  </a:lnTo>
                  <a:lnTo>
                    <a:pt x="657453" y="277431"/>
                  </a:lnTo>
                  <a:lnTo>
                    <a:pt x="682739" y="277431"/>
                  </a:lnTo>
                  <a:lnTo>
                    <a:pt x="708025" y="277431"/>
                  </a:lnTo>
                  <a:lnTo>
                    <a:pt x="708025" y="302704"/>
                  </a:lnTo>
                  <a:lnTo>
                    <a:pt x="733310" y="302704"/>
                  </a:lnTo>
                  <a:lnTo>
                    <a:pt x="733310" y="278130"/>
                  </a:lnTo>
                  <a:lnTo>
                    <a:pt x="758596" y="278130"/>
                  </a:lnTo>
                  <a:lnTo>
                    <a:pt x="758596" y="252730"/>
                  </a:lnTo>
                  <a:lnTo>
                    <a:pt x="783882" y="252730"/>
                  </a:lnTo>
                  <a:lnTo>
                    <a:pt x="809180" y="252730"/>
                  </a:lnTo>
                  <a:lnTo>
                    <a:pt x="809180" y="227330"/>
                  </a:lnTo>
                  <a:lnTo>
                    <a:pt x="783882" y="227330"/>
                  </a:lnTo>
                  <a:lnTo>
                    <a:pt x="758596" y="227330"/>
                  </a:lnTo>
                  <a:lnTo>
                    <a:pt x="758596" y="201930"/>
                  </a:lnTo>
                  <a:lnTo>
                    <a:pt x="733310" y="201930"/>
                  </a:lnTo>
                  <a:lnTo>
                    <a:pt x="733310" y="227330"/>
                  </a:lnTo>
                  <a:lnTo>
                    <a:pt x="733310" y="252730"/>
                  </a:lnTo>
                  <a:lnTo>
                    <a:pt x="733310" y="277418"/>
                  </a:lnTo>
                  <a:lnTo>
                    <a:pt x="708025" y="277418"/>
                  </a:lnTo>
                  <a:lnTo>
                    <a:pt x="708025" y="252730"/>
                  </a:lnTo>
                  <a:lnTo>
                    <a:pt x="733310" y="252730"/>
                  </a:lnTo>
                  <a:lnTo>
                    <a:pt x="733310" y="227330"/>
                  </a:lnTo>
                  <a:lnTo>
                    <a:pt x="708025" y="227330"/>
                  </a:lnTo>
                  <a:lnTo>
                    <a:pt x="708025" y="252145"/>
                  </a:lnTo>
                  <a:lnTo>
                    <a:pt x="682739" y="252145"/>
                  </a:lnTo>
                  <a:lnTo>
                    <a:pt x="657453" y="252145"/>
                  </a:lnTo>
                  <a:lnTo>
                    <a:pt x="632167" y="252145"/>
                  </a:lnTo>
                  <a:lnTo>
                    <a:pt x="632167" y="226860"/>
                  </a:lnTo>
                  <a:lnTo>
                    <a:pt x="606882" y="226860"/>
                  </a:lnTo>
                  <a:lnTo>
                    <a:pt x="581596" y="226860"/>
                  </a:lnTo>
                  <a:lnTo>
                    <a:pt x="556310" y="226860"/>
                  </a:lnTo>
                  <a:lnTo>
                    <a:pt x="556310" y="277431"/>
                  </a:lnTo>
                  <a:lnTo>
                    <a:pt x="581596" y="277431"/>
                  </a:lnTo>
                  <a:lnTo>
                    <a:pt x="606882" y="277431"/>
                  </a:lnTo>
                  <a:lnTo>
                    <a:pt x="606882" y="353288"/>
                  </a:lnTo>
                  <a:lnTo>
                    <a:pt x="632167" y="353288"/>
                  </a:lnTo>
                  <a:lnTo>
                    <a:pt x="632167" y="403860"/>
                  </a:lnTo>
                  <a:lnTo>
                    <a:pt x="606882" y="403860"/>
                  </a:lnTo>
                  <a:lnTo>
                    <a:pt x="606882" y="429145"/>
                  </a:lnTo>
                  <a:lnTo>
                    <a:pt x="632167" y="429145"/>
                  </a:lnTo>
                  <a:lnTo>
                    <a:pt x="632167" y="479717"/>
                  </a:lnTo>
                  <a:lnTo>
                    <a:pt x="657453" y="479717"/>
                  </a:lnTo>
                  <a:lnTo>
                    <a:pt x="657453" y="454431"/>
                  </a:lnTo>
                  <a:lnTo>
                    <a:pt x="682739" y="454431"/>
                  </a:lnTo>
                  <a:lnTo>
                    <a:pt x="682739" y="429145"/>
                  </a:lnTo>
                  <a:lnTo>
                    <a:pt x="657453" y="429145"/>
                  </a:lnTo>
                  <a:lnTo>
                    <a:pt x="657453" y="378574"/>
                  </a:lnTo>
                  <a:lnTo>
                    <a:pt x="682739" y="378574"/>
                  </a:lnTo>
                  <a:lnTo>
                    <a:pt x="682739" y="353288"/>
                  </a:lnTo>
                  <a:lnTo>
                    <a:pt x="708025" y="353288"/>
                  </a:lnTo>
                  <a:lnTo>
                    <a:pt x="733310" y="353288"/>
                  </a:lnTo>
                  <a:lnTo>
                    <a:pt x="758596" y="353288"/>
                  </a:lnTo>
                  <a:lnTo>
                    <a:pt x="758596" y="378561"/>
                  </a:lnTo>
                  <a:lnTo>
                    <a:pt x="783882" y="378561"/>
                  </a:lnTo>
                  <a:lnTo>
                    <a:pt x="783882" y="353275"/>
                  </a:lnTo>
                  <a:lnTo>
                    <a:pt x="758596" y="353275"/>
                  </a:lnTo>
                  <a:lnTo>
                    <a:pt x="758596" y="303530"/>
                  </a:lnTo>
                  <a:lnTo>
                    <a:pt x="783882" y="303530"/>
                  </a:lnTo>
                  <a:lnTo>
                    <a:pt x="783882" y="328930"/>
                  </a:lnTo>
                  <a:lnTo>
                    <a:pt x="809180" y="328930"/>
                  </a:lnTo>
                  <a:lnTo>
                    <a:pt x="834466" y="328930"/>
                  </a:lnTo>
                  <a:lnTo>
                    <a:pt x="834466" y="353275"/>
                  </a:lnTo>
                  <a:lnTo>
                    <a:pt x="809180" y="353275"/>
                  </a:lnTo>
                  <a:lnTo>
                    <a:pt x="809180" y="378561"/>
                  </a:lnTo>
                  <a:lnTo>
                    <a:pt x="834466" y="378561"/>
                  </a:lnTo>
                  <a:lnTo>
                    <a:pt x="859751" y="378561"/>
                  </a:lnTo>
                  <a:lnTo>
                    <a:pt x="859751" y="328930"/>
                  </a:lnTo>
                  <a:lnTo>
                    <a:pt x="885037" y="328930"/>
                  </a:lnTo>
                  <a:lnTo>
                    <a:pt x="885037" y="378574"/>
                  </a:lnTo>
                  <a:lnTo>
                    <a:pt x="859751" y="378574"/>
                  </a:lnTo>
                  <a:lnTo>
                    <a:pt x="859751" y="403860"/>
                  </a:lnTo>
                  <a:lnTo>
                    <a:pt x="885037" y="403860"/>
                  </a:lnTo>
                  <a:lnTo>
                    <a:pt x="885037" y="379730"/>
                  </a:lnTo>
                  <a:lnTo>
                    <a:pt x="910323" y="379730"/>
                  </a:lnTo>
                  <a:lnTo>
                    <a:pt x="910323" y="354330"/>
                  </a:lnTo>
                  <a:lnTo>
                    <a:pt x="935609" y="354330"/>
                  </a:lnTo>
                  <a:lnTo>
                    <a:pt x="935609" y="379730"/>
                  </a:lnTo>
                  <a:lnTo>
                    <a:pt x="910323" y="379730"/>
                  </a:lnTo>
                  <a:lnTo>
                    <a:pt x="910323" y="403860"/>
                  </a:lnTo>
                  <a:lnTo>
                    <a:pt x="935609" y="403860"/>
                  </a:lnTo>
                  <a:lnTo>
                    <a:pt x="960894" y="403860"/>
                  </a:lnTo>
                  <a:lnTo>
                    <a:pt x="960894" y="379730"/>
                  </a:lnTo>
                  <a:lnTo>
                    <a:pt x="986180" y="379730"/>
                  </a:lnTo>
                  <a:lnTo>
                    <a:pt x="986180" y="328930"/>
                  </a:lnTo>
                  <a:lnTo>
                    <a:pt x="1011466" y="328930"/>
                  </a:lnTo>
                  <a:lnTo>
                    <a:pt x="1011466" y="354330"/>
                  </a:lnTo>
                  <a:lnTo>
                    <a:pt x="1036751" y="354330"/>
                  </a:lnTo>
                  <a:lnTo>
                    <a:pt x="1036751" y="30353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3510" y="1437024"/>
              <a:ext cx="1036955" cy="506095"/>
            </a:xfrm>
            <a:custGeom>
              <a:avLst/>
              <a:gdLst/>
              <a:ahLst/>
              <a:cxnLst/>
              <a:rect l="l" t="t" r="r" b="b"/>
              <a:pathLst>
                <a:path w="1036954" h="506094">
                  <a:moveTo>
                    <a:pt x="25285" y="429856"/>
                  </a:moveTo>
                  <a:lnTo>
                    <a:pt x="0" y="429856"/>
                  </a:lnTo>
                  <a:lnTo>
                    <a:pt x="0" y="455142"/>
                  </a:lnTo>
                  <a:lnTo>
                    <a:pt x="25285" y="455142"/>
                  </a:lnTo>
                  <a:lnTo>
                    <a:pt x="25285" y="429856"/>
                  </a:lnTo>
                  <a:close/>
                </a:path>
                <a:path w="1036954" h="506094">
                  <a:moveTo>
                    <a:pt x="50571" y="252857"/>
                  </a:moveTo>
                  <a:lnTo>
                    <a:pt x="25285" y="252857"/>
                  </a:lnTo>
                  <a:lnTo>
                    <a:pt x="25285" y="278142"/>
                  </a:lnTo>
                  <a:lnTo>
                    <a:pt x="0" y="278142"/>
                  </a:lnTo>
                  <a:lnTo>
                    <a:pt x="0" y="303428"/>
                  </a:lnTo>
                  <a:lnTo>
                    <a:pt x="25285" y="303428"/>
                  </a:lnTo>
                  <a:lnTo>
                    <a:pt x="25285" y="328714"/>
                  </a:lnTo>
                  <a:lnTo>
                    <a:pt x="50571" y="328714"/>
                  </a:lnTo>
                  <a:lnTo>
                    <a:pt x="50571" y="252857"/>
                  </a:lnTo>
                  <a:close/>
                </a:path>
                <a:path w="1036954" h="506094">
                  <a:moveTo>
                    <a:pt x="101142" y="278142"/>
                  </a:moveTo>
                  <a:lnTo>
                    <a:pt x="75857" y="278142"/>
                  </a:lnTo>
                  <a:lnTo>
                    <a:pt x="75857" y="303428"/>
                  </a:lnTo>
                  <a:lnTo>
                    <a:pt x="101142" y="303428"/>
                  </a:lnTo>
                  <a:lnTo>
                    <a:pt x="101142" y="278142"/>
                  </a:lnTo>
                  <a:close/>
                </a:path>
                <a:path w="1036954" h="506094">
                  <a:moveTo>
                    <a:pt x="177012" y="455142"/>
                  </a:moveTo>
                  <a:lnTo>
                    <a:pt x="151726" y="455142"/>
                  </a:lnTo>
                  <a:lnTo>
                    <a:pt x="151726" y="480428"/>
                  </a:lnTo>
                  <a:lnTo>
                    <a:pt x="177012" y="480428"/>
                  </a:lnTo>
                  <a:lnTo>
                    <a:pt x="177012" y="455142"/>
                  </a:lnTo>
                  <a:close/>
                </a:path>
                <a:path w="1036954" h="506094">
                  <a:moveTo>
                    <a:pt x="177012" y="404571"/>
                  </a:moveTo>
                  <a:lnTo>
                    <a:pt x="151726" y="404571"/>
                  </a:lnTo>
                  <a:lnTo>
                    <a:pt x="151726" y="379285"/>
                  </a:lnTo>
                  <a:lnTo>
                    <a:pt x="126428" y="379285"/>
                  </a:lnTo>
                  <a:lnTo>
                    <a:pt x="101142" y="379285"/>
                  </a:lnTo>
                  <a:lnTo>
                    <a:pt x="75857" y="379285"/>
                  </a:lnTo>
                  <a:lnTo>
                    <a:pt x="75857" y="353999"/>
                  </a:lnTo>
                  <a:lnTo>
                    <a:pt x="101142" y="353999"/>
                  </a:lnTo>
                  <a:lnTo>
                    <a:pt x="126428" y="353999"/>
                  </a:lnTo>
                  <a:lnTo>
                    <a:pt x="126428" y="328714"/>
                  </a:lnTo>
                  <a:lnTo>
                    <a:pt x="101142" y="328714"/>
                  </a:lnTo>
                  <a:lnTo>
                    <a:pt x="75857" y="328714"/>
                  </a:lnTo>
                  <a:lnTo>
                    <a:pt x="50571" y="328714"/>
                  </a:lnTo>
                  <a:lnTo>
                    <a:pt x="50571" y="353999"/>
                  </a:lnTo>
                  <a:lnTo>
                    <a:pt x="25285" y="353999"/>
                  </a:lnTo>
                  <a:lnTo>
                    <a:pt x="25285" y="328714"/>
                  </a:lnTo>
                  <a:lnTo>
                    <a:pt x="0" y="328714"/>
                  </a:lnTo>
                  <a:lnTo>
                    <a:pt x="0" y="379285"/>
                  </a:lnTo>
                  <a:lnTo>
                    <a:pt x="25285" y="379285"/>
                  </a:lnTo>
                  <a:lnTo>
                    <a:pt x="25285" y="429856"/>
                  </a:lnTo>
                  <a:lnTo>
                    <a:pt x="50571" y="429856"/>
                  </a:lnTo>
                  <a:lnTo>
                    <a:pt x="50571" y="404571"/>
                  </a:lnTo>
                  <a:lnTo>
                    <a:pt x="75857" y="404571"/>
                  </a:lnTo>
                  <a:lnTo>
                    <a:pt x="101142" y="404571"/>
                  </a:lnTo>
                  <a:lnTo>
                    <a:pt x="101142" y="429856"/>
                  </a:lnTo>
                  <a:lnTo>
                    <a:pt x="126428" y="429856"/>
                  </a:lnTo>
                  <a:lnTo>
                    <a:pt x="126428" y="455142"/>
                  </a:lnTo>
                  <a:lnTo>
                    <a:pt x="151726" y="455142"/>
                  </a:lnTo>
                  <a:lnTo>
                    <a:pt x="151726" y="429856"/>
                  </a:lnTo>
                  <a:lnTo>
                    <a:pt x="177012" y="429856"/>
                  </a:lnTo>
                  <a:lnTo>
                    <a:pt x="177012" y="404571"/>
                  </a:lnTo>
                  <a:close/>
                </a:path>
                <a:path w="1036954" h="506094">
                  <a:moveTo>
                    <a:pt x="227584" y="227571"/>
                  </a:moveTo>
                  <a:lnTo>
                    <a:pt x="202298" y="227571"/>
                  </a:lnTo>
                  <a:lnTo>
                    <a:pt x="177012" y="227571"/>
                  </a:lnTo>
                  <a:lnTo>
                    <a:pt x="177012" y="252857"/>
                  </a:lnTo>
                  <a:lnTo>
                    <a:pt x="202298" y="252857"/>
                  </a:lnTo>
                  <a:lnTo>
                    <a:pt x="227584" y="252857"/>
                  </a:lnTo>
                  <a:lnTo>
                    <a:pt x="227584" y="227571"/>
                  </a:lnTo>
                  <a:close/>
                </a:path>
                <a:path w="1036954" h="506094">
                  <a:moveTo>
                    <a:pt x="303441" y="429856"/>
                  </a:moveTo>
                  <a:lnTo>
                    <a:pt x="278155" y="429856"/>
                  </a:lnTo>
                  <a:lnTo>
                    <a:pt x="278155" y="455142"/>
                  </a:lnTo>
                  <a:lnTo>
                    <a:pt x="303441" y="455142"/>
                  </a:lnTo>
                  <a:lnTo>
                    <a:pt x="303441" y="429856"/>
                  </a:lnTo>
                  <a:close/>
                </a:path>
                <a:path w="1036954" h="506094">
                  <a:moveTo>
                    <a:pt x="328726" y="379285"/>
                  </a:moveTo>
                  <a:lnTo>
                    <a:pt x="303441" y="379285"/>
                  </a:lnTo>
                  <a:lnTo>
                    <a:pt x="303441" y="404571"/>
                  </a:lnTo>
                  <a:lnTo>
                    <a:pt x="328726" y="404571"/>
                  </a:lnTo>
                  <a:lnTo>
                    <a:pt x="328726" y="379285"/>
                  </a:lnTo>
                  <a:close/>
                </a:path>
                <a:path w="1036954" h="506094">
                  <a:moveTo>
                    <a:pt x="404583" y="353999"/>
                  </a:moveTo>
                  <a:lnTo>
                    <a:pt x="379298" y="353999"/>
                  </a:lnTo>
                  <a:lnTo>
                    <a:pt x="354012" y="353999"/>
                  </a:lnTo>
                  <a:lnTo>
                    <a:pt x="354012" y="379285"/>
                  </a:lnTo>
                  <a:lnTo>
                    <a:pt x="379298" y="379285"/>
                  </a:lnTo>
                  <a:lnTo>
                    <a:pt x="379298" y="429856"/>
                  </a:lnTo>
                  <a:lnTo>
                    <a:pt x="404583" y="429856"/>
                  </a:lnTo>
                  <a:lnTo>
                    <a:pt x="404583" y="353999"/>
                  </a:lnTo>
                  <a:close/>
                </a:path>
                <a:path w="1036954" h="506094">
                  <a:moveTo>
                    <a:pt x="480441" y="278142"/>
                  </a:moveTo>
                  <a:lnTo>
                    <a:pt x="455155" y="278142"/>
                  </a:lnTo>
                  <a:lnTo>
                    <a:pt x="455155" y="303428"/>
                  </a:lnTo>
                  <a:lnTo>
                    <a:pt x="429869" y="303428"/>
                  </a:lnTo>
                  <a:lnTo>
                    <a:pt x="429869" y="328714"/>
                  </a:lnTo>
                  <a:lnTo>
                    <a:pt x="404583" y="328714"/>
                  </a:lnTo>
                  <a:lnTo>
                    <a:pt x="404583" y="353999"/>
                  </a:lnTo>
                  <a:lnTo>
                    <a:pt x="429869" y="353999"/>
                  </a:lnTo>
                  <a:lnTo>
                    <a:pt x="455155" y="353999"/>
                  </a:lnTo>
                  <a:lnTo>
                    <a:pt x="455155" y="328714"/>
                  </a:lnTo>
                  <a:lnTo>
                    <a:pt x="480441" y="328714"/>
                  </a:lnTo>
                  <a:lnTo>
                    <a:pt x="480441" y="278142"/>
                  </a:lnTo>
                  <a:close/>
                </a:path>
                <a:path w="1036954" h="506094">
                  <a:moveTo>
                    <a:pt x="480441" y="227571"/>
                  </a:moveTo>
                  <a:lnTo>
                    <a:pt x="455155" y="227571"/>
                  </a:lnTo>
                  <a:lnTo>
                    <a:pt x="455155" y="202285"/>
                  </a:lnTo>
                  <a:lnTo>
                    <a:pt x="429869" y="202285"/>
                  </a:lnTo>
                  <a:lnTo>
                    <a:pt x="429869" y="252857"/>
                  </a:lnTo>
                  <a:lnTo>
                    <a:pt x="404583" y="252857"/>
                  </a:lnTo>
                  <a:lnTo>
                    <a:pt x="379298" y="252857"/>
                  </a:lnTo>
                  <a:lnTo>
                    <a:pt x="354012" y="252857"/>
                  </a:lnTo>
                  <a:lnTo>
                    <a:pt x="354012" y="303428"/>
                  </a:lnTo>
                  <a:lnTo>
                    <a:pt x="379298" y="303428"/>
                  </a:lnTo>
                  <a:lnTo>
                    <a:pt x="379298" y="278142"/>
                  </a:lnTo>
                  <a:lnTo>
                    <a:pt x="404583" y="278142"/>
                  </a:lnTo>
                  <a:lnTo>
                    <a:pt x="429869" y="278142"/>
                  </a:lnTo>
                  <a:lnTo>
                    <a:pt x="455155" y="278142"/>
                  </a:lnTo>
                  <a:lnTo>
                    <a:pt x="455155" y="252857"/>
                  </a:lnTo>
                  <a:lnTo>
                    <a:pt x="480441" y="252857"/>
                  </a:lnTo>
                  <a:lnTo>
                    <a:pt x="480441" y="227571"/>
                  </a:lnTo>
                  <a:close/>
                </a:path>
                <a:path w="1036954" h="506094">
                  <a:moveTo>
                    <a:pt x="480453" y="353999"/>
                  </a:moveTo>
                  <a:lnTo>
                    <a:pt x="455168" y="353999"/>
                  </a:lnTo>
                  <a:lnTo>
                    <a:pt x="455168" y="379285"/>
                  </a:lnTo>
                  <a:lnTo>
                    <a:pt x="480453" y="379285"/>
                  </a:lnTo>
                  <a:lnTo>
                    <a:pt x="480453" y="353999"/>
                  </a:lnTo>
                  <a:close/>
                </a:path>
                <a:path w="1036954" h="506094">
                  <a:moveTo>
                    <a:pt x="505739" y="455142"/>
                  </a:moveTo>
                  <a:lnTo>
                    <a:pt x="480453" y="455142"/>
                  </a:lnTo>
                  <a:lnTo>
                    <a:pt x="480453" y="480428"/>
                  </a:lnTo>
                  <a:lnTo>
                    <a:pt x="505739" y="480428"/>
                  </a:lnTo>
                  <a:lnTo>
                    <a:pt x="505739" y="455142"/>
                  </a:lnTo>
                  <a:close/>
                </a:path>
                <a:path w="1036954" h="506094">
                  <a:moveTo>
                    <a:pt x="531025" y="404571"/>
                  </a:moveTo>
                  <a:lnTo>
                    <a:pt x="505739" y="404571"/>
                  </a:lnTo>
                  <a:lnTo>
                    <a:pt x="505739" y="379285"/>
                  </a:lnTo>
                  <a:lnTo>
                    <a:pt x="480453" y="379285"/>
                  </a:lnTo>
                  <a:lnTo>
                    <a:pt x="480453" y="429856"/>
                  </a:lnTo>
                  <a:lnTo>
                    <a:pt x="505739" y="429856"/>
                  </a:lnTo>
                  <a:lnTo>
                    <a:pt x="531025" y="429856"/>
                  </a:lnTo>
                  <a:lnTo>
                    <a:pt x="531025" y="404571"/>
                  </a:lnTo>
                  <a:close/>
                </a:path>
                <a:path w="1036954" h="506094">
                  <a:moveTo>
                    <a:pt x="531025" y="227571"/>
                  </a:moveTo>
                  <a:lnTo>
                    <a:pt x="505739" y="227571"/>
                  </a:lnTo>
                  <a:lnTo>
                    <a:pt x="505739" y="252857"/>
                  </a:lnTo>
                  <a:lnTo>
                    <a:pt x="480453" y="252857"/>
                  </a:lnTo>
                  <a:lnTo>
                    <a:pt x="480453" y="278142"/>
                  </a:lnTo>
                  <a:lnTo>
                    <a:pt x="505739" y="278142"/>
                  </a:lnTo>
                  <a:lnTo>
                    <a:pt x="505739" y="303428"/>
                  </a:lnTo>
                  <a:lnTo>
                    <a:pt x="531025" y="303428"/>
                  </a:lnTo>
                  <a:lnTo>
                    <a:pt x="531025" y="227571"/>
                  </a:lnTo>
                  <a:close/>
                </a:path>
                <a:path w="1036954" h="506094">
                  <a:moveTo>
                    <a:pt x="556310" y="0"/>
                  </a:moveTo>
                  <a:lnTo>
                    <a:pt x="531025" y="0"/>
                  </a:lnTo>
                  <a:lnTo>
                    <a:pt x="531025" y="25285"/>
                  </a:lnTo>
                  <a:lnTo>
                    <a:pt x="505726" y="25285"/>
                  </a:lnTo>
                  <a:lnTo>
                    <a:pt x="505726" y="50571"/>
                  </a:lnTo>
                  <a:lnTo>
                    <a:pt x="531025" y="50571"/>
                  </a:lnTo>
                  <a:lnTo>
                    <a:pt x="556310" y="50571"/>
                  </a:lnTo>
                  <a:lnTo>
                    <a:pt x="556310" y="0"/>
                  </a:lnTo>
                  <a:close/>
                </a:path>
                <a:path w="1036954" h="506094">
                  <a:moveTo>
                    <a:pt x="581596" y="455142"/>
                  </a:moveTo>
                  <a:lnTo>
                    <a:pt x="556310" y="455142"/>
                  </a:lnTo>
                  <a:lnTo>
                    <a:pt x="556310" y="480428"/>
                  </a:lnTo>
                  <a:lnTo>
                    <a:pt x="581596" y="480428"/>
                  </a:lnTo>
                  <a:lnTo>
                    <a:pt x="581596" y="455142"/>
                  </a:lnTo>
                  <a:close/>
                </a:path>
                <a:path w="1036954" h="506094">
                  <a:moveTo>
                    <a:pt x="606882" y="429856"/>
                  </a:moveTo>
                  <a:lnTo>
                    <a:pt x="581596" y="429856"/>
                  </a:lnTo>
                  <a:lnTo>
                    <a:pt x="581596" y="455142"/>
                  </a:lnTo>
                  <a:lnTo>
                    <a:pt x="606882" y="455142"/>
                  </a:lnTo>
                  <a:lnTo>
                    <a:pt x="606882" y="429856"/>
                  </a:lnTo>
                  <a:close/>
                </a:path>
                <a:path w="1036954" h="506094">
                  <a:moveTo>
                    <a:pt x="606882" y="227571"/>
                  </a:moveTo>
                  <a:lnTo>
                    <a:pt x="581596" y="227571"/>
                  </a:lnTo>
                  <a:lnTo>
                    <a:pt x="581596" y="252857"/>
                  </a:lnTo>
                  <a:lnTo>
                    <a:pt x="606882" y="252857"/>
                  </a:lnTo>
                  <a:lnTo>
                    <a:pt x="606882" y="227571"/>
                  </a:lnTo>
                  <a:close/>
                </a:path>
                <a:path w="1036954" h="506094">
                  <a:moveTo>
                    <a:pt x="708025" y="252857"/>
                  </a:moveTo>
                  <a:lnTo>
                    <a:pt x="682739" y="252857"/>
                  </a:lnTo>
                  <a:lnTo>
                    <a:pt x="682739" y="278142"/>
                  </a:lnTo>
                  <a:lnTo>
                    <a:pt x="708025" y="278142"/>
                  </a:lnTo>
                  <a:lnTo>
                    <a:pt x="708025" y="252857"/>
                  </a:lnTo>
                  <a:close/>
                </a:path>
                <a:path w="1036954" h="506094">
                  <a:moveTo>
                    <a:pt x="733310" y="429856"/>
                  </a:moveTo>
                  <a:lnTo>
                    <a:pt x="708025" y="429856"/>
                  </a:lnTo>
                  <a:lnTo>
                    <a:pt x="708025" y="455142"/>
                  </a:lnTo>
                  <a:lnTo>
                    <a:pt x="733310" y="455142"/>
                  </a:lnTo>
                  <a:lnTo>
                    <a:pt x="733310" y="429856"/>
                  </a:lnTo>
                  <a:close/>
                </a:path>
                <a:path w="1036954" h="506094">
                  <a:moveTo>
                    <a:pt x="733310" y="328714"/>
                  </a:moveTo>
                  <a:lnTo>
                    <a:pt x="708025" y="328714"/>
                  </a:lnTo>
                  <a:lnTo>
                    <a:pt x="708025" y="353999"/>
                  </a:lnTo>
                  <a:lnTo>
                    <a:pt x="682739" y="353999"/>
                  </a:lnTo>
                  <a:lnTo>
                    <a:pt x="682739" y="303428"/>
                  </a:lnTo>
                  <a:lnTo>
                    <a:pt x="657453" y="303428"/>
                  </a:lnTo>
                  <a:lnTo>
                    <a:pt x="632167" y="303428"/>
                  </a:lnTo>
                  <a:lnTo>
                    <a:pt x="632167" y="328714"/>
                  </a:lnTo>
                  <a:lnTo>
                    <a:pt x="657453" y="328714"/>
                  </a:lnTo>
                  <a:lnTo>
                    <a:pt x="657453" y="379285"/>
                  </a:lnTo>
                  <a:lnTo>
                    <a:pt x="632180" y="379285"/>
                  </a:lnTo>
                  <a:lnTo>
                    <a:pt x="606894" y="379285"/>
                  </a:lnTo>
                  <a:lnTo>
                    <a:pt x="606894" y="278142"/>
                  </a:lnTo>
                  <a:lnTo>
                    <a:pt x="581596" y="278142"/>
                  </a:lnTo>
                  <a:lnTo>
                    <a:pt x="581596" y="303428"/>
                  </a:lnTo>
                  <a:lnTo>
                    <a:pt x="556310" y="303428"/>
                  </a:lnTo>
                  <a:lnTo>
                    <a:pt x="556310" y="328714"/>
                  </a:lnTo>
                  <a:lnTo>
                    <a:pt x="581596" y="328714"/>
                  </a:lnTo>
                  <a:lnTo>
                    <a:pt x="581596" y="353999"/>
                  </a:lnTo>
                  <a:lnTo>
                    <a:pt x="556310" y="353999"/>
                  </a:lnTo>
                  <a:lnTo>
                    <a:pt x="556310" y="328714"/>
                  </a:lnTo>
                  <a:lnTo>
                    <a:pt x="531025" y="328714"/>
                  </a:lnTo>
                  <a:lnTo>
                    <a:pt x="531025" y="353999"/>
                  </a:lnTo>
                  <a:lnTo>
                    <a:pt x="505739" y="353999"/>
                  </a:lnTo>
                  <a:lnTo>
                    <a:pt x="505739" y="379285"/>
                  </a:lnTo>
                  <a:lnTo>
                    <a:pt x="531025" y="379285"/>
                  </a:lnTo>
                  <a:lnTo>
                    <a:pt x="531025" y="404571"/>
                  </a:lnTo>
                  <a:lnTo>
                    <a:pt x="556310" y="404571"/>
                  </a:lnTo>
                  <a:lnTo>
                    <a:pt x="556310" y="379285"/>
                  </a:lnTo>
                  <a:lnTo>
                    <a:pt x="581596" y="379285"/>
                  </a:lnTo>
                  <a:lnTo>
                    <a:pt x="581596" y="404571"/>
                  </a:lnTo>
                  <a:lnTo>
                    <a:pt x="606894" y="404571"/>
                  </a:lnTo>
                  <a:lnTo>
                    <a:pt x="632180" y="404571"/>
                  </a:lnTo>
                  <a:lnTo>
                    <a:pt x="657453" y="404571"/>
                  </a:lnTo>
                  <a:lnTo>
                    <a:pt x="657453" y="480428"/>
                  </a:lnTo>
                  <a:lnTo>
                    <a:pt x="682739" y="480428"/>
                  </a:lnTo>
                  <a:lnTo>
                    <a:pt x="682739" y="505714"/>
                  </a:lnTo>
                  <a:lnTo>
                    <a:pt x="708025" y="505714"/>
                  </a:lnTo>
                  <a:lnTo>
                    <a:pt x="708025" y="455142"/>
                  </a:lnTo>
                  <a:lnTo>
                    <a:pt x="682739" y="455142"/>
                  </a:lnTo>
                  <a:lnTo>
                    <a:pt x="682739" y="429856"/>
                  </a:lnTo>
                  <a:lnTo>
                    <a:pt x="708025" y="429856"/>
                  </a:lnTo>
                  <a:lnTo>
                    <a:pt x="708025" y="404571"/>
                  </a:lnTo>
                  <a:lnTo>
                    <a:pt x="682739" y="404571"/>
                  </a:lnTo>
                  <a:lnTo>
                    <a:pt x="657466" y="404571"/>
                  </a:lnTo>
                  <a:lnTo>
                    <a:pt x="657466" y="379298"/>
                  </a:lnTo>
                  <a:lnTo>
                    <a:pt x="682739" y="379298"/>
                  </a:lnTo>
                  <a:lnTo>
                    <a:pt x="708025" y="379298"/>
                  </a:lnTo>
                  <a:lnTo>
                    <a:pt x="733310" y="379298"/>
                  </a:lnTo>
                  <a:lnTo>
                    <a:pt x="733310" y="328714"/>
                  </a:lnTo>
                  <a:close/>
                </a:path>
                <a:path w="1036954" h="506094">
                  <a:moveTo>
                    <a:pt x="733310" y="278142"/>
                  </a:moveTo>
                  <a:lnTo>
                    <a:pt x="708025" y="278142"/>
                  </a:lnTo>
                  <a:lnTo>
                    <a:pt x="708025" y="303428"/>
                  </a:lnTo>
                  <a:lnTo>
                    <a:pt x="733310" y="303428"/>
                  </a:lnTo>
                  <a:lnTo>
                    <a:pt x="733310" y="278142"/>
                  </a:lnTo>
                  <a:close/>
                </a:path>
                <a:path w="1036954" h="506094">
                  <a:moveTo>
                    <a:pt x="758596" y="404571"/>
                  </a:moveTo>
                  <a:lnTo>
                    <a:pt x="733310" y="404571"/>
                  </a:lnTo>
                  <a:lnTo>
                    <a:pt x="733310" y="429856"/>
                  </a:lnTo>
                  <a:lnTo>
                    <a:pt x="758596" y="429856"/>
                  </a:lnTo>
                  <a:lnTo>
                    <a:pt x="758596" y="404571"/>
                  </a:lnTo>
                  <a:close/>
                </a:path>
                <a:path w="1036954" h="506094">
                  <a:moveTo>
                    <a:pt x="783882" y="303428"/>
                  </a:moveTo>
                  <a:lnTo>
                    <a:pt x="758596" y="303428"/>
                  </a:lnTo>
                  <a:lnTo>
                    <a:pt x="758596" y="328714"/>
                  </a:lnTo>
                  <a:lnTo>
                    <a:pt x="783882" y="328714"/>
                  </a:lnTo>
                  <a:lnTo>
                    <a:pt x="783882" y="303428"/>
                  </a:lnTo>
                  <a:close/>
                </a:path>
                <a:path w="1036954" h="506094">
                  <a:moveTo>
                    <a:pt x="809167" y="429856"/>
                  </a:moveTo>
                  <a:lnTo>
                    <a:pt x="783882" y="429856"/>
                  </a:lnTo>
                  <a:lnTo>
                    <a:pt x="758596" y="429856"/>
                  </a:lnTo>
                  <a:lnTo>
                    <a:pt x="758596" y="455142"/>
                  </a:lnTo>
                  <a:lnTo>
                    <a:pt x="783882" y="455142"/>
                  </a:lnTo>
                  <a:lnTo>
                    <a:pt x="809167" y="455142"/>
                  </a:lnTo>
                  <a:lnTo>
                    <a:pt x="809167" y="429856"/>
                  </a:lnTo>
                  <a:close/>
                </a:path>
                <a:path w="1036954" h="506094">
                  <a:moveTo>
                    <a:pt x="809167" y="227571"/>
                  </a:moveTo>
                  <a:lnTo>
                    <a:pt x="783882" y="227571"/>
                  </a:lnTo>
                  <a:lnTo>
                    <a:pt x="758596" y="227571"/>
                  </a:lnTo>
                  <a:lnTo>
                    <a:pt x="758596" y="278142"/>
                  </a:lnTo>
                  <a:lnTo>
                    <a:pt x="783882" y="278142"/>
                  </a:lnTo>
                  <a:lnTo>
                    <a:pt x="783882" y="252857"/>
                  </a:lnTo>
                  <a:lnTo>
                    <a:pt x="809167" y="252857"/>
                  </a:lnTo>
                  <a:lnTo>
                    <a:pt x="809167" y="227571"/>
                  </a:lnTo>
                  <a:close/>
                </a:path>
                <a:path w="1036954" h="506094">
                  <a:moveTo>
                    <a:pt x="834466" y="379285"/>
                  </a:moveTo>
                  <a:lnTo>
                    <a:pt x="809180" y="379285"/>
                  </a:lnTo>
                  <a:lnTo>
                    <a:pt x="809180" y="404571"/>
                  </a:lnTo>
                  <a:lnTo>
                    <a:pt x="834466" y="404571"/>
                  </a:lnTo>
                  <a:lnTo>
                    <a:pt x="834466" y="379285"/>
                  </a:lnTo>
                  <a:close/>
                </a:path>
                <a:path w="1036954" h="506094">
                  <a:moveTo>
                    <a:pt x="834466" y="328714"/>
                  </a:moveTo>
                  <a:lnTo>
                    <a:pt x="809180" y="328714"/>
                  </a:lnTo>
                  <a:lnTo>
                    <a:pt x="783894" y="328714"/>
                  </a:lnTo>
                  <a:lnTo>
                    <a:pt x="783894" y="353999"/>
                  </a:lnTo>
                  <a:lnTo>
                    <a:pt x="809180" y="353999"/>
                  </a:lnTo>
                  <a:lnTo>
                    <a:pt x="834466" y="353999"/>
                  </a:lnTo>
                  <a:lnTo>
                    <a:pt x="834466" y="328714"/>
                  </a:lnTo>
                  <a:close/>
                </a:path>
                <a:path w="1036954" h="506094">
                  <a:moveTo>
                    <a:pt x="834466" y="252857"/>
                  </a:moveTo>
                  <a:lnTo>
                    <a:pt x="809180" y="252857"/>
                  </a:lnTo>
                  <a:lnTo>
                    <a:pt x="809180" y="278142"/>
                  </a:lnTo>
                  <a:lnTo>
                    <a:pt x="834466" y="278142"/>
                  </a:lnTo>
                  <a:lnTo>
                    <a:pt x="834466" y="252857"/>
                  </a:lnTo>
                  <a:close/>
                </a:path>
                <a:path w="1036954" h="506094">
                  <a:moveTo>
                    <a:pt x="859751" y="278142"/>
                  </a:moveTo>
                  <a:lnTo>
                    <a:pt x="834466" y="278142"/>
                  </a:lnTo>
                  <a:lnTo>
                    <a:pt x="834466" y="303428"/>
                  </a:lnTo>
                  <a:lnTo>
                    <a:pt x="859751" y="303428"/>
                  </a:lnTo>
                  <a:lnTo>
                    <a:pt x="859751" y="278142"/>
                  </a:lnTo>
                  <a:close/>
                </a:path>
                <a:path w="1036954" h="506094">
                  <a:moveTo>
                    <a:pt x="859751" y="202285"/>
                  </a:moveTo>
                  <a:lnTo>
                    <a:pt x="834466" y="202285"/>
                  </a:lnTo>
                  <a:lnTo>
                    <a:pt x="834466" y="227571"/>
                  </a:lnTo>
                  <a:lnTo>
                    <a:pt x="859751" y="227571"/>
                  </a:lnTo>
                  <a:lnTo>
                    <a:pt x="859751" y="202285"/>
                  </a:lnTo>
                  <a:close/>
                </a:path>
                <a:path w="1036954" h="506094">
                  <a:moveTo>
                    <a:pt x="885037" y="328714"/>
                  </a:moveTo>
                  <a:lnTo>
                    <a:pt x="859751" y="328714"/>
                  </a:lnTo>
                  <a:lnTo>
                    <a:pt x="859751" y="353999"/>
                  </a:lnTo>
                  <a:lnTo>
                    <a:pt x="885037" y="353999"/>
                  </a:lnTo>
                  <a:lnTo>
                    <a:pt x="885037" y="328714"/>
                  </a:lnTo>
                  <a:close/>
                </a:path>
                <a:path w="1036954" h="506094">
                  <a:moveTo>
                    <a:pt x="986180" y="202285"/>
                  </a:moveTo>
                  <a:lnTo>
                    <a:pt x="960894" y="202285"/>
                  </a:lnTo>
                  <a:lnTo>
                    <a:pt x="960894" y="227571"/>
                  </a:lnTo>
                  <a:lnTo>
                    <a:pt x="986180" y="227571"/>
                  </a:lnTo>
                  <a:lnTo>
                    <a:pt x="986180" y="202285"/>
                  </a:lnTo>
                  <a:close/>
                </a:path>
                <a:path w="1036954" h="506094">
                  <a:moveTo>
                    <a:pt x="1036751" y="429856"/>
                  </a:moveTo>
                  <a:lnTo>
                    <a:pt x="1011466" y="429856"/>
                  </a:lnTo>
                  <a:lnTo>
                    <a:pt x="1011466" y="379285"/>
                  </a:lnTo>
                  <a:lnTo>
                    <a:pt x="986180" y="379285"/>
                  </a:lnTo>
                  <a:lnTo>
                    <a:pt x="986180" y="404571"/>
                  </a:lnTo>
                  <a:lnTo>
                    <a:pt x="960894" y="404571"/>
                  </a:lnTo>
                  <a:lnTo>
                    <a:pt x="960894" y="429856"/>
                  </a:lnTo>
                  <a:lnTo>
                    <a:pt x="986180" y="429856"/>
                  </a:lnTo>
                  <a:lnTo>
                    <a:pt x="986180" y="455142"/>
                  </a:lnTo>
                  <a:lnTo>
                    <a:pt x="1011466" y="455142"/>
                  </a:lnTo>
                  <a:lnTo>
                    <a:pt x="1036751" y="455142"/>
                  </a:lnTo>
                  <a:lnTo>
                    <a:pt x="1036751" y="429856"/>
                  </a:lnTo>
                  <a:close/>
                </a:path>
                <a:path w="1036954" h="506094">
                  <a:moveTo>
                    <a:pt x="1036751" y="303428"/>
                  </a:moveTo>
                  <a:lnTo>
                    <a:pt x="1011466" y="303428"/>
                  </a:lnTo>
                  <a:lnTo>
                    <a:pt x="1011466" y="328714"/>
                  </a:lnTo>
                  <a:lnTo>
                    <a:pt x="986193" y="328714"/>
                  </a:lnTo>
                  <a:lnTo>
                    <a:pt x="986193" y="303428"/>
                  </a:lnTo>
                  <a:lnTo>
                    <a:pt x="1011466" y="303428"/>
                  </a:lnTo>
                  <a:lnTo>
                    <a:pt x="1011466" y="278142"/>
                  </a:lnTo>
                  <a:lnTo>
                    <a:pt x="986180" y="278142"/>
                  </a:lnTo>
                  <a:lnTo>
                    <a:pt x="986180" y="303428"/>
                  </a:lnTo>
                  <a:lnTo>
                    <a:pt x="960907" y="303428"/>
                  </a:lnTo>
                  <a:lnTo>
                    <a:pt x="960907" y="278142"/>
                  </a:lnTo>
                  <a:lnTo>
                    <a:pt x="935621" y="278142"/>
                  </a:lnTo>
                  <a:lnTo>
                    <a:pt x="935621" y="227571"/>
                  </a:lnTo>
                  <a:lnTo>
                    <a:pt x="910323" y="227571"/>
                  </a:lnTo>
                  <a:lnTo>
                    <a:pt x="910323" y="202285"/>
                  </a:lnTo>
                  <a:lnTo>
                    <a:pt x="885037" y="202285"/>
                  </a:lnTo>
                  <a:lnTo>
                    <a:pt x="885037" y="227571"/>
                  </a:lnTo>
                  <a:lnTo>
                    <a:pt x="859751" y="227571"/>
                  </a:lnTo>
                  <a:lnTo>
                    <a:pt x="859751" y="252857"/>
                  </a:lnTo>
                  <a:lnTo>
                    <a:pt x="885037" y="252857"/>
                  </a:lnTo>
                  <a:lnTo>
                    <a:pt x="910323" y="252857"/>
                  </a:lnTo>
                  <a:lnTo>
                    <a:pt x="910323" y="379285"/>
                  </a:lnTo>
                  <a:lnTo>
                    <a:pt x="885037" y="379285"/>
                  </a:lnTo>
                  <a:lnTo>
                    <a:pt x="885037" y="404571"/>
                  </a:lnTo>
                  <a:lnTo>
                    <a:pt x="910323" y="404571"/>
                  </a:lnTo>
                  <a:lnTo>
                    <a:pt x="910323" y="379298"/>
                  </a:lnTo>
                  <a:lnTo>
                    <a:pt x="935609" y="379298"/>
                  </a:lnTo>
                  <a:lnTo>
                    <a:pt x="935609" y="404571"/>
                  </a:lnTo>
                  <a:lnTo>
                    <a:pt x="960894" y="404571"/>
                  </a:lnTo>
                  <a:lnTo>
                    <a:pt x="960894" y="379285"/>
                  </a:lnTo>
                  <a:lnTo>
                    <a:pt x="935621" y="379285"/>
                  </a:lnTo>
                  <a:lnTo>
                    <a:pt x="935621" y="354012"/>
                  </a:lnTo>
                  <a:lnTo>
                    <a:pt x="960907" y="354012"/>
                  </a:lnTo>
                  <a:lnTo>
                    <a:pt x="960907" y="328726"/>
                  </a:lnTo>
                  <a:lnTo>
                    <a:pt x="986180" y="328726"/>
                  </a:lnTo>
                  <a:lnTo>
                    <a:pt x="986180" y="353999"/>
                  </a:lnTo>
                  <a:lnTo>
                    <a:pt x="1011466" y="353999"/>
                  </a:lnTo>
                  <a:lnTo>
                    <a:pt x="1036751" y="353999"/>
                  </a:lnTo>
                  <a:lnTo>
                    <a:pt x="1036751" y="303428"/>
                  </a:lnTo>
                  <a:close/>
                </a:path>
                <a:path w="1036954" h="506094">
                  <a:moveTo>
                    <a:pt x="1036751" y="176999"/>
                  </a:moveTo>
                  <a:lnTo>
                    <a:pt x="1011466" y="176999"/>
                  </a:lnTo>
                  <a:lnTo>
                    <a:pt x="1011466" y="227571"/>
                  </a:lnTo>
                  <a:lnTo>
                    <a:pt x="986180" y="227571"/>
                  </a:lnTo>
                  <a:lnTo>
                    <a:pt x="986180" y="252857"/>
                  </a:lnTo>
                  <a:lnTo>
                    <a:pt x="1011466" y="252857"/>
                  </a:lnTo>
                  <a:lnTo>
                    <a:pt x="1036751" y="252857"/>
                  </a:lnTo>
                  <a:lnTo>
                    <a:pt x="1036751" y="17699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3510" y="1664596"/>
              <a:ext cx="1036955" cy="480695"/>
            </a:xfrm>
            <a:custGeom>
              <a:avLst/>
              <a:gdLst/>
              <a:ahLst/>
              <a:cxnLst/>
              <a:rect l="l" t="t" r="r" b="b"/>
              <a:pathLst>
                <a:path w="1036954" h="480694">
                  <a:moveTo>
                    <a:pt x="404583" y="252857"/>
                  </a:moveTo>
                  <a:lnTo>
                    <a:pt x="379298" y="252857"/>
                  </a:lnTo>
                  <a:lnTo>
                    <a:pt x="354012" y="252857"/>
                  </a:lnTo>
                  <a:lnTo>
                    <a:pt x="354012" y="227571"/>
                  </a:lnTo>
                  <a:lnTo>
                    <a:pt x="379298" y="227571"/>
                  </a:lnTo>
                  <a:lnTo>
                    <a:pt x="379298" y="202285"/>
                  </a:lnTo>
                  <a:lnTo>
                    <a:pt x="354012" y="202285"/>
                  </a:lnTo>
                  <a:lnTo>
                    <a:pt x="354012" y="176999"/>
                  </a:lnTo>
                  <a:lnTo>
                    <a:pt x="328726" y="176999"/>
                  </a:lnTo>
                  <a:lnTo>
                    <a:pt x="328726" y="252857"/>
                  </a:lnTo>
                  <a:lnTo>
                    <a:pt x="303441" y="252857"/>
                  </a:lnTo>
                  <a:lnTo>
                    <a:pt x="278155" y="252857"/>
                  </a:lnTo>
                  <a:lnTo>
                    <a:pt x="278155" y="227584"/>
                  </a:lnTo>
                  <a:lnTo>
                    <a:pt x="252869" y="227584"/>
                  </a:lnTo>
                  <a:lnTo>
                    <a:pt x="252869" y="151726"/>
                  </a:lnTo>
                  <a:lnTo>
                    <a:pt x="278155" y="151726"/>
                  </a:lnTo>
                  <a:lnTo>
                    <a:pt x="278155" y="126441"/>
                  </a:lnTo>
                  <a:lnTo>
                    <a:pt x="303441" y="126441"/>
                  </a:lnTo>
                  <a:lnTo>
                    <a:pt x="303441" y="101155"/>
                  </a:lnTo>
                  <a:lnTo>
                    <a:pt x="278155" y="101155"/>
                  </a:lnTo>
                  <a:lnTo>
                    <a:pt x="278155" y="25285"/>
                  </a:lnTo>
                  <a:lnTo>
                    <a:pt x="252869" y="25285"/>
                  </a:lnTo>
                  <a:lnTo>
                    <a:pt x="252869" y="101155"/>
                  </a:lnTo>
                  <a:lnTo>
                    <a:pt x="227584" y="101155"/>
                  </a:lnTo>
                  <a:lnTo>
                    <a:pt x="202298" y="101155"/>
                  </a:lnTo>
                  <a:lnTo>
                    <a:pt x="202298" y="75857"/>
                  </a:lnTo>
                  <a:lnTo>
                    <a:pt x="227584" y="75857"/>
                  </a:lnTo>
                  <a:lnTo>
                    <a:pt x="227584" y="50571"/>
                  </a:lnTo>
                  <a:lnTo>
                    <a:pt x="202298" y="50571"/>
                  </a:lnTo>
                  <a:lnTo>
                    <a:pt x="177012" y="50571"/>
                  </a:lnTo>
                  <a:lnTo>
                    <a:pt x="177012" y="75857"/>
                  </a:lnTo>
                  <a:lnTo>
                    <a:pt x="151726" y="75857"/>
                  </a:lnTo>
                  <a:lnTo>
                    <a:pt x="151726" y="50571"/>
                  </a:lnTo>
                  <a:lnTo>
                    <a:pt x="177012" y="50571"/>
                  </a:lnTo>
                  <a:lnTo>
                    <a:pt x="177012" y="25285"/>
                  </a:lnTo>
                  <a:lnTo>
                    <a:pt x="151726" y="25285"/>
                  </a:lnTo>
                  <a:lnTo>
                    <a:pt x="151726" y="0"/>
                  </a:lnTo>
                  <a:lnTo>
                    <a:pt x="126441" y="0"/>
                  </a:lnTo>
                  <a:lnTo>
                    <a:pt x="101155" y="0"/>
                  </a:lnTo>
                  <a:lnTo>
                    <a:pt x="101155" y="50571"/>
                  </a:lnTo>
                  <a:lnTo>
                    <a:pt x="126441" y="50571"/>
                  </a:lnTo>
                  <a:lnTo>
                    <a:pt x="126441" y="101155"/>
                  </a:lnTo>
                  <a:lnTo>
                    <a:pt x="151726" y="101155"/>
                  </a:lnTo>
                  <a:lnTo>
                    <a:pt x="177012" y="101155"/>
                  </a:lnTo>
                  <a:lnTo>
                    <a:pt x="177012" y="126441"/>
                  </a:lnTo>
                  <a:lnTo>
                    <a:pt x="151726" y="126441"/>
                  </a:lnTo>
                  <a:lnTo>
                    <a:pt x="151726" y="151726"/>
                  </a:lnTo>
                  <a:lnTo>
                    <a:pt x="177012" y="151726"/>
                  </a:lnTo>
                  <a:lnTo>
                    <a:pt x="202298" y="151726"/>
                  </a:lnTo>
                  <a:lnTo>
                    <a:pt x="227584" y="151726"/>
                  </a:lnTo>
                  <a:lnTo>
                    <a:pt x="227584" y="202298"/>
                  </a:lnTo>
                  <a:lnTo>
                    <a:pt x="202298" y="202298"/>
                  </a:lnTo>
                  <a:lnTo>
                    <a:pt x="202298" y="227584"/>
                  </a:lnTo>
                  <a:lnTo>
                    <a:pt x="227584" y="227584"/>
                  </a:lnTo>
                  <a:lnTo>
                    <a:pt x="227584" y="278155"/>
                  </a:lnTo>
                  <a:lnTo>
                    <a:pt x="202298" y="278155"/>
                  </a:lnTo>
                  <a:lnTo>
                    <a:pt x="202298" y="303441"/>
                  </a:lnTo>
                  <a:lnTo>
                    <a:pt x="227584" y="303441"/>
                  </a:lnTo>
                  <a:lnTo>
                    <a:pt x="252869" y="303441"/>
                  </a:lnTo>
                  <a:lnTo>
                    <a:pt x="252869" y="252869"/>
                  </a:lnTo>
                  <a:lnTo>
                    <a:pt x="278155" y="252869"/>
                  </a:lnTo>
                  <a:lnTo>
                    <a:pt x="278155" y="278142"/>
                  </a:lnTo>
                  <a:lnTo>
                    <a:pt x="303441" y="278142"/>
                  </a:lnTo>
                  <a:lnTo>
                    <a:pt x="328726" y="278142"/>
                  </a:lnTo>
                  <a:lnTo>
                    <a:pt x="354012" y="278142"/>
                  </a:lnTo>
                  <a:lnTo>
                    <a:pt x="379298" y="278142"/>
                  </a:lnTo>
                  <a:lnTo>
                    <a:pt x="404583" y="278142"/>
                  </a:lnTo>
                  <a:lnTo>
                    <a:pt x="404583" y="252857"/>
                  </a:lnTo>
                  <a:close/>
                </a:path>
                <a:path w="1036954" h="480694">
                  <a:moveTo>
                    <a:pt x="480441" y="278739"/>
                  </a:moveTo>
                  <a:lnTo>
                    <a:pt x="455155" y="278739"/>
                  </a:lnTo>
                  <a:lnTo>
                    <a:pt x="455155" y="151739"/>
                  </a:lnTo>
                  <a:lnTo>
                    <a:pt x="429869" y="151739"/>
                  </a:lnTo>
                  <a:lnTo>
                    <a:pt x="429869" y="202539"/>
                  </a:lnTo>
                  <a:lnTo>
                    <a:pt x="404583" y="202539"/>
                  </a:lnTo>
                  <a:lnTo>
                    <a:pt x="404583" y="227939"/>
                  </a:lnTo>
                  <a:lnTo>
                    <a:pt x="429869" y="227939"/>
                  </a:lnTo>
                  <a:lnTo>
                    <a:pt x="429869" y="304139"/>
                  </a:lnTo>
                  <a:lnTo>
                    <a:pt x="404583" y="304139"/>
                  </a:lnTo>
                  <a:lnTo>
                    <a:pt x="379298" y="304139"/>
                  </a:lnTo>
                  <a:lnTo>
                    <a:pt x="354012" y="304139"/>
                  </a:lnTo>
                  <a:lnTo>
                    <a:pt x="328726" y="304139"/>
                  </a:lnTo>
                  <a:lnTo>
                    <a:pt x="328726" y="329539"/>
                  </a:lnTo>
                  <a:lnTo>
                    <a:pt x="354012" y="329539"/>
                  </a:lnTo>
                  <a:lnTo>
                    <a:pt x="354012" y="354939"/>
                  </a:lnTo>
                  <a:lnTo>
                    <a:pt x="328726" y="354939"/>
                  </a:lnTo>
                  <a:lnTo>
                    <a:pt x="328726" y="329539"/>
                  </a:lnTo>
                  <a:lnTo>
                    <a:pt x="303441" y="329539"/>
                  </a:lnTo>
                  <a:lnTo>
                    <a:pt x="303441" y="354939"/>
                  </a:lnTo>
                  <a:lnTo>
                    <a:pt x="278155" y="354939"/>
                  </a:lnTo>
                  <a:lnTo>
                    <a:pt x="252869" y="354939"/>
                  </a:lnTo>
                  <a:lnTo>
                    <a:pt x="227584" y="354939"/>
                  </a:lnTo>
                  <a:lnTo>
                    <a:pt x="202298" y="354939"/>
                  </a:lnTo>
                  <a:lnTo>
                    <a:pt x="202298" y="304139"/>
                  </a:lnTo>
                  <a:lnTo>
                    <a:pt x="177012" y="304139"/>
                  </a:lnTo>
                  <a:lnTo>
                    <a:pt x="177012" y="329539"/>
                  </a:lnTo>
                  <a:lnTo>
                    <a:pt x="151726" y="329539"/>
                  </a:lnTo>
                  <a:lnTo>
                    <a:pt x="151726" y="304139"/>
                  </a:lnTo>
                  <a:lnTo>
                    <a:pt x="177012" y="304139"/>
                  </a:lnTo>
                  <a:lnTo>
                    <a:pt x="177012" y="278739"/>
                  </a:lnTo>
                  <a:lnTo>
                    <a:pt x="151726" y="278739"/>
                  </a:lnTo>
                  <a:lnTo>
                    <a:pt x="151726" y="253339"/>
                  </a:lnTo>
                  <a:lnTo>
                    <a:pt x="126428" y="253339"/>
                  </a:lnTo>
                  <a:lnTo>
                    <a:pt x="126428" y="227939"/>
                  </a:lnTo>
                  <a:lnTo>
                    <a:pt x="101142" y="227939"/>
                  </a:lnTo>
                  <a:lnTo>
                    <a:pt x="101142" y="278739"/>
                  </a:lnTo>
                  <a:lnTo>
                    <a:pt x="101142" y="304139"/>
                  </a:lnTo>
                  <a:lnTo>
                    <a:pt x="75857" y="304139"/>
                  </a:lnTo>
                  <a:lnTo>
                    <a:pt x="75857" y="278739"/>
                  </a:lnTo>
                  <a:lnTo>
                    <a:pt x="101142" y="278739"/>
                  </a:lnTo>
                  <a:lnTo>
                    <a:pt x="101142" y="227939"/>
                  </a:lnTo>
                  <a:lnTo>
                    <a:pt x="75857" y="227939"/>
                  </a:lnTo>
                  <a:lnTo>
                    <a:pt x="75857" y="253339"/>
                  </a:lnTo>
                  <a:lnTo>
                    <a:pt x="50571" y="253339"/>
                  </a:lnTo>
                  <a:lnTo>
                    <a:pt x="50571" y="278739"/>
                  </a:lnTo>
                  <a:lnTo>
                    <a:pt x="25285" y="278739"/>
                  </a:lnTo>
                  <a:lnTo>
                    <a:pt x="0" y="278739"/>
                  </a:lnTo>
                  <a:lnTo>
                    <a:pt x="0" y="405739"/>
                  </a:lnTo>
                  <a:lnTo>
                    <a:pt x="25285" y="405739"/>
                  </a:lnTo>
                  <a:lnTo>
                    <a:pt x="25285" y="304139"/>
                  </a:lnTo>
                  <a:lnTo>
                    <a:pt x="50571" y="304139"/>
                  </a:lnTo>
                  <a:lnTo>
                    <a:pt x="50571" y="329539"/>
                  </a:lnTo>
                  <a:lnTo>
                    <a:pt x="75857" y="329539"/>
                  </a:lnTo>
                  <a:lnTo>
                    <a:pt x="75857" y="354939"/>
                  </a:lnTo>
                  <a:lnTo>
                    <a:pt x="101142" y="354939"/>
                  </a:lnTo>
                  <a:lnTo>
                    <a:pt x="126428" y="354939"/>
                  </a:lnTo>
                  <a:lnTo>
                    <a:pt x="151726" y="354939"/>
                  </a:lnTo>
                  <a:lnTo>
                    <a:pt x="177012" y="354939"/>
                  </a:lnTo>
                  <a:lnTo>
                    <a:pt x="177012" y="380339"/>
                  </a:lnTo>
                  <a:lnTo>
                    <a:pt x="151726" y="380339"/>
                  </a:lnTo>
                  <a:lnTo>
                    <a:pt x="126428" y="380339"/>
                  </a:lnTo>
                  <a:lnTo>
                    <a:pt x="126428" y="405739"/>
                  </a:lnTo>
                  <a:lnTo>
                    <a:pt x="151726" y="405739"/>
                  </a:lnTo>
                  <a:lnTo>
                    <a:pt x="177012" y="405739"/>
                  </a:lnTo>
                  <a:lnTo>
                    <a:pt x="202298" y="405739"/>
                  </a:lnTo>
                  <a:lnTo>
                    <a:pt x="202298" y="429869"/>
                  </a:lnTo>
                  <a:lnTo>
                    <a:pt x="227584" y="429869"/>
                  </a:lnTo>
                  <a:lnTo>
                    <a:pt x="227584" y="404583"/>
                  </a:lnTo>
                  <a:lnTo>
                    <a:pt x="202298" y="404583"/>
                  </a:lnTo>
                  <a:lnTo>
                    <a:pt x="202298" y="380339"/>
                  </a:lnTo>
                  <a:lnTo>
                    <a:pt x="227584" y="380339"/>
                  </a:lnTo>
                  <a:lnTo>
                    <a:pt x="252869" y="380339"/>
                  </a:lnTo>
                  <a:lnTo>
                    <a:pt x="278155" y="380339"/>
                  </a:lnTo>
                  <a:lnTo>
                    <a:pt x="303441" y="380339"/>
                  </a:lnTo>
                  <a:lnTo>
                    <a:pt x="303441" y="405739"/>
                  </a:lnTo>
                  <a:lnTo>
                    <a:pt x="328726" y="405739"/>
                  </a:lnTo>
                  <a:lnTo>
                    <a:pt x="328726" y="380339"/>
                  </a:lnTo>
                  <a:lnTo>
                    <a:pt x="354012" y="380339"/>
                  </a:lnTo>
                  <a:lnTo>
                    <a:pt x="379298" y="380339"/>
                  </a:lnTo>
                  <a:lnTo>
                    <a:pt x="379298" y="354939"/>
                  </a:lnTo>
                  <a:lnTo>
                    <a:pt x="404583" y="354939"/>
                  </a:lnTo>
                  <a:lnTo>
                    <a:pt x="404583" y="380339"/>
                  </a:lnTo>
                  <a:lnTo>
                    <a:pt x="379298" y="380339"/>
                  </a:lnTo>
                  <a:lnTo>
                    <a:pt x="379298" y="405739"/>
                  </a:lnTo>
                  <a:lnTo>
                    <a:pt x="354012" y="405739"/>
                  </a:lnTo>
                  <a:lnTo>
                    <a:pt x="354012" y="429869"/>
                  </a:lnTo>
                  <a:lnTo>
                    <a:pt x="379298" y="429869"/>
                  </a:lnTo>
                  <a:lnTo>
                    <a:pt x="404583" y="429869"/>
                  </a:lnTo>
                  <a:lnTo>
                    <a:pt x="404583" y="405739"/>
                  </a:lnTo>
                  <a:lnTo>
                    <a:pt x="429869" y="405739"/>
                  </a:lnTo>
                  <a:lnTo>
                    <a:pt x="429869" y="380339"/>
                  </a:lnTo>
                  <a:lnTo>
                    <a:pt x="455155" y="380339"/>
                  </a:lnTo>
                  <a:lnTo>
                    <a:pt x="455155" y="354939"/>
                  </a:lnTo>
                  <a:lnTo>
                    <a:pt x="429869" y="354939"/>
                  </a:lnTo>
                  <a:lnTo>
                    <a:pt x="429869" y="329539"/>
                  </a:lnTo>
                  <a:lnTo>
                    <a:pt x="455155" y="329539"/>
                  </a:lnTo>
                  <a:lnTo>
                    <a:pt x="455155" y="304139"/>
                  </a:lnTo>
                  <a:lnTo>
                    <a:pt x="480441" y="304139"/>
                  </a:lnTo>
                  <a:lnTo>
                    <a:pt x="480441" y="278739"/>
                  </a:lnTo>
                  <a:close/>
                </a:path>
                <a:path w="1036954" h="480694">
                  <a:moveTo>
                    <a:pt x="480453" y="379298"/>
                  </a:moveTo>
                  <a:lnTo>
                    <a:pt x="455168" y="379298"/>
                  </a:lnTo>
                  <a:lnTo>
                    <a:pt x="455168" y="404583"/>
                  </a:lnTo>
                  <a:lnTo>
                    <a:pt x="480453" y="404583"/>
                  </a:lnTo>
                  <a:lnTo>
                    <a:pt x="480453" y="379298"/>
                  </a:lnTo>
                  <a:close/>
                </a:path>
                <a:path w="1036954" h="480694">
                  <a:moveTo>
                    <a:pt x="505739" y="404583"/>
                  </a:moveTo>
                  <a:lnTo>
                    <a:pt x="480453" y="404583"/>
                  </a:lnTo>
                  <a:lnTo>
                    <a:pt x="480453" y="429869"/>
                  </a:lnTo>
                  <a:lnTo>
                    <a:pt x="505739" y="429869"/>
                  </a:lnTo>
                  <a:lnTo>
                    <a:pt x="505739" y="404583"/>
                  </a:lnTo>
                  <a:close/>
                </a:path>
                <a:path w="1036954" h="480694">
                  <a:moveTo>
                    <a:pt x="505739" y="303441"/>
                  </a:moveTo>
                  <a:lnTo>
                    <a:pt x="480453" y="303441"/>
                  </a:lnTo>
                  <a:lnTo>
                    <a:pt x="480453" y="328726"/>
                  </a:lnTo>
                  <a:lnTo>
                    <a:pt x="505739" y="328726"/>
                  </a:lnTo>
                  <a:lnTo>
                    <a:pt x="505739" y="303441"/>
                  </a:lnTo>
                  <a:close/>
                </a:path>
                <a:path w="1036954" h="480694">
                  <a:moveTo>
                    <a:pt x="531025" y="252857"/>
                  </a:moveTo>
                  <a:lnTo>
                    <a:pt x="505739" y="252857"/>
                  </a:lnTo>
                  <a:lnTo>
                    <a:pt x="505739" y="278142"/>
                  </a:lnTo>
                  <a:lnTo>
                    <a:pt x="531025" y="278142"/>
                  </a:lnTo>
                  <a:lnTo>
                    <a:pt x="531025" y="252857"/>
                  </a:lnTo>
                  <a:close/>
                </a:path>
                <a:path w="1036954" h="480694">
                  <a:moveTo>
                    <a:pt x="556310" y="379298"/>
                  </a:moveTo>
                  <a:lnTo>
                    <a:pt x="531025" y="379298"/>
                  </a:lnTo>
                  <a:lnTo>
                    <a:pt x="531025" y="354012"/>
                  </a:lnTo>
                  <a:lnTo>
                    <a:pt x="505739" y="354012"/>
                  </a:lnTo>
                  <a:lnTo>
                    <a:pt x="505739" y="404583"/>
                  </a:lnTo>
                  <a:lnTo>
                    <a:pt x="531025" y="404583"/>
                  </a:lnTo>
                  <a:lnTo>
                    <a:pt x="556310" y="404583"/>
                  </a:lnTo>
                  <a:lnTo>
                    <a:pt x="556310" y="379298"/>
                  </a:lnTo>
                  <a:close/>
                </a:path>
                <a:path w="1036954" h="480694">
                  <a:moveTo>
                    <a:pt x="581596" y="278155"/>
                  </a:moveTo>
                  <a:lnTo>
                    <a:pt x="556310" y="278155"/>
                  </a:lnTo>
                  <a:lnTo>
                    <a:pt x="556310" y="303441"/>
                  </a:lnTo>
                  <a:lnTo>
                    <a:pt x="581596" y="303441"/>
                  </a:lnTo>
                  <a:lnTo>
                    <a:pt x="581596" y="278155"/>
                  </a:lnTo>
                  <a:close/>
                </a:path>
                <a:path w="1036954" h="480694">
                  <a:moveTo>
                    <a:pt x="581596" y="227571"/>
                  </a:moveTo>
                  <a:lnTo>
                    <a:pt x="556310" y="227571"/>
                  </a:lnTo>
                  <a:lnTo>
                    <a:pt x="556310" y="252857"/>
                  </a:lnTo>
                  <a:lnTo>
                    <a:pt x="581596" y="252857"/>
                  </a:lnTo>
                  <a:lnTo>
                    <a:pt x="581596" y="227571"/>
                  </a:lnTo>
                  <a:close/>
                </a:path>
                <a:path w="1036954" h="480694">
                  <a:moveTo>
                    <a:pt x="606882" y="252857"/>
                  </a:moveTo>
                  <a:lnTo>
                    <a:pt x="581596" y="252857"/>
                  </a:lnTo>
                  <a:lnTo>
                    <a:pt x="581596" y="278142"/>
                  </a:lnTo>
                  <a:lnTo>
                    <a:pt x="606882" y="278142"/>
                  </a:lnTo>
                  <a:lnTo>
                    <a:pt x="606882" y="252857"/>
                  </a:lnTo>
                  <a:close/>
                </a:path>
                <a:path w="1036954" h="480694">
                  <a:moveTo>
                    <a:pt x="632167" y="404583"/>
                  </a:moveTo>
                  <a:lnTo>
                    <a:pt x="606882" y="404583"/>
                  </a:lnTo>
                  <a:lnTo>
                    <a:pt x="606882" y="303911"/>
                  </a:lnTo>
                  <a:lnTo>
                    <a:pt x="581596" y="303911"/>
                  </a:lnTo>
                  <a:lnTo>
                    <a:pt x="581596" y="405511"/>
                  </a:lnTo>
                  <a:lnTo>
                    <a:pt x="606882" y="405511"/>
                  </a:lnTo>
                  <a:lnTo>
                    <a:pt x="606882" y="429869"/>
                  </a:lnTo>
                  <a:lnTo>
                    <a:pt x="632167" y="429869"/>
                  </a:lnTo>
                  <a:lnTo>
                    <a:pt x="632167" y="404583"/>
                  </a:lnTo>
                  <a:close/>
                </a:path>
                <a:path w="1036954" h="480694">
                  <a:moveTo>
                    <a:pt x="708025" y="303911"/>
                  </a:moveTo>
                  <a:lnTo>
                    <a:pt x="682739" y="303911"/>
                  </a:lnTo>
                  <a:lnTo>
                    <a:pt x="682739" y="354711"/>
                  </a:lnTo>
                  <a:lnTo>
                    <a:pt x="657453" y="354711"/>
                  </a:lnTo>
                  <a:lnTo>
                    <a:pt x="657453" y="405511"/>
                  </a:lnTo>
                  <a:lnTo>
                    <a:pt x="682739" y="405511"/>
                  </a:lnTo>
                  <a:lnTo>
                    <a:pt x="708025" y="405511"/>
                  </a:lnTo>
                  <a:lnTo>
                    <a:pt x="708025" y="303911"/>
                  </a:lnTo>
                  <a:close/>
                </a:path>
                <a:path w="1036954" h="480694">
                  <a:moveTo>
                    <a:pt x="809167" y="329311"/>
                  </a:moveTo>
                  <a:lnTo>
                    <a:pt x="783882" y="329311"/>
                  </a:lnTo>
                  <a:lnTo>
                    <a:pt x="783882" y="405511"/>
                  </a:lnTo>
                  <a:lnTo>
                    <a:pt x="758596" y="405511"/>
                  </a:lnTo>
                  <a:lnTo>
                    <a:pt x="758596" y="380111"/>
                  </a:lnTo>
                  <a:lnTo>
                    <a:pt x="733310" y="380111"/>
                  </a:lnTo>
                  <a:lnTo>
                    <a:pt x="733310" y="405511"/>
                  </a:lnTo>
                  <a:lnTo>
                    <a:pt x="708025" y="405511"/>
                  </a:lnTo>
                  <a:lnTo>
                    <a:pt x="708025" y="430911"/>
                  </a:lnTo>
                  <a:lnTo>
                    <a:pt x="682739" y="430911"/>
                  </a:lnTo>
                  <a:lnTo>
                    <a:pt x="682739" y="456311"/>
                  </a:lnTo>
                  <a:lnTo>
                    <a:pt x="708025" y="456311"/>
                  </a:lnTo>
                  <a:lnTo>
                    <a:pt x="708025" y="480441"/>
                  </a:lnTo>
                  <a:lnTo>
                    <a:pt x="733310" y="480441"/>
                  </a:lnTo>
                  <a:lnTo>
                    <a:pt x="758596" y="480441"/>
                  </a:lnTo>
                  <a:lnTo>
                    <a:pt x="783882" y="480441"/>
                  </a:lnTo>
                  <a:lnTo>
                    <a:pt x="783882" y="456311"/>
                  </a:lnTo>
                  <a:lnTo>
                    <a:pt x="758596" y="456311"/>
                  </a:lnTo>
                  <a:lnTo>
                    <a:pt x="758596" y="430911"/>
                  </a:lnTo>
                  <a:lnTo>
                    <a:pt x="783882" y="430911"/>
                  </a:lnTo>
                  <a:lnTo>
                    <a:pt x="783882" y="456311"/>
                  </a:lnTo>
                  <a:lnTo>
                    <a:pt x="809167" y="456311"/>
                  </a:lnTo>
                  <a:lnTo>
                    <a:pt x="809167" y="329311"/>
                  </a:lnTo>
                  <a:close/>
                </a:path>
                <a:path w="1036954" h="480694">
                  <a:moveTo>
                    <a:pt x="834466" y="303441"/>
                  </a:moveTo>
                  <a:lnTo>
                    <a:pt x="809180" y="303441"/>
                  </a:lnTo>
                  <a:lnTo>
                    <a:pt x="809180" y="328726"/>
                  </a:lnTo>
                  <a:lnTo>
                    <a:pt x="834466" y="328726"/>
                  </a:lnTo>
                  <a:lnTo>
                    <a:pt x="834466" y="303441"/>
                  </a:lnTo>
                  <a:close/>
                </a:path>
                <a:path w="1036954" h="480694">
                  <a:moveTo>
                    <a:pt x="859751" y="278155"/>
                  </a:moveTo>
                  <a:lnTo>
                    <a:pt x="834466" y="278155"/>
                  </a:lnTo>
                  <a:lnTo>
                    <a:pt x="834466" y="303441"/>
                  </a:lnTo>
                  <a:lnTo>
                    <a:pt x="859751" y="303441"/>
                  </a:lnTo>
                  <a:lnTo>
                    <a:pt x="859751" y="278155"/>
                  </a:lnTo>
                  <a:close/>
                </a:path>
                <a:path w="1036954" h="480694">
                  <a:moveTo>
                    <a:pt x="960894" y="253111"/>
                  </a:moveTo>
                  <a:lnTo>
                    <a:pt x="935609" y="253111"/>
                  </a:lnTo>
                  <a:lnTo>
                    <a:pt x="935609" y="405511"/>
                  </a:lnTo>
                  <a:lnTo>
                    <a:pt x="960894" y="405511"/>
                  </a:lnTo>
                  <a:lnTo>
                    <a:pt x="960894" y="253111"/>
                  </a:lnTo>
                  <a:close/>
                </a:path>
                <a:path w="1036954" h="480694">
                  <a:moveTo>
                    <a:pt x="1036751" y="379298"/>
                  </a:moveTo>
                  <a:lnTo>
                    <a:pt x="1011466" y="379298"/>
                  </a:lnTo>
                  <a:lnTo>
                    <a:pt x="1011466" y="404583"/>
                  </a:lnTo>
                  <a:lnTo>
                    <a:pt x="986180" y="404583"/>
                  </a:lnTo>
                  <a:lnTo>
                    <a:pt x="986180" y="429869"/>
                  </a:lnTo>
                  <a:lnTo>
                    <a:pt x="1011466" y="429869"/>
                  </a:lnTo>
                  <a:lnTo>
                    <a:pt x="1036751" y="429869"/>
                  </a:lnTo>
                  <a:lnTo>
                    <a:pt x="1036751" y="37929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35808" y="1866907"/>
              <a:ext cx="835025" cy="405130"/>
            </a:xfrm>
            <a:custGeom>
              <a:avLst/>
              <a:gdLst/>
              <a:ahLst/>
              <a:cxnLst/>
              <a:rect l="l" t="t" r="r" b="b"/>
              <a:pathLst>
                <a:path w="835025" h="405130">
                  <a:moveTo>
                    <a:pt x="50571" y="252844"/>
                  </a:moveTo>
                  <a:lnTo>
                    <a:pt x="25285" y="252844"/>
                  </a:lnTo>
                  <a:lnTo>
                    <a:pt x="25285" y="278130"/>
                  </a:lnTo>
                  <a:lnTo>
                    <a:pt x="0" y="278130"/>
                  </a:lnTo>
                  <a:lnTo>
                    <a:pt x="0" y="353987"/>
                  </a:lnTo>
                  <a:lnTo>
                    <a:pt x="25285" y="353987"/>
                  </a:lnTo>
                  <a:lnTo>
                    <a:pt x="25285" y="303415"/>
                  </a:lnTo>
                  <a:lnTo>
                    <a:pt x="50571" y="303415"/>
                  </a:lnTo>
                  <a:lnTo>
                    <a:pt x="50571" y="252844"/>
                  </a:lnTo>
                  <a:close/>
                </a:path>
                <a:path w="835025" h="405130">
                  <a:moveTo>
                    <a:pt x="126428" y="353987"/>
                  </a:moveTo>
                  <a:lnTo>
                    <a:pt x="101142" y="353987"/>
                  </a:lnTo>
                  <a:lnTo>
                    <a:pt x="101142" y="328701"/>
                  </a:lnTo>
                  <a:lnTo>
                    <a:pt x="75857" y="328701"/>
                  </a:lnTo>
                  <a:lnTo>
                    <a:pt x="75857" y="353987"/>
                  </a:lnTo>
                  <a:lnTo>
                    <a:pt x="50571" y="353987"/>
                  </a:lnTo>
                  <a:lnTo>
                    <a:pt x="25285" y="353987"/>
                  </a:lnTo>
                  <a:lnTo>
                    <a:pt x="25285" y="379272"/>
                  </a:lnTo>
                  <a:lnTo>
                    <a:pt x="50571" y="379272"/>
                  </a:lnTo>
                  <a:lnTo>
                    <a:pt x="50571" y="404558"/>
                  </a:lnTo>
                  <a:lnTo>
                    <a:pt x="75857" y="404558"/>
                  </a:lnTo>
                  <a:lnTo>
                    <a:pt x="75857" y="379272"/>
                  </a:lnTo>
                  <a:lnTo>
                    <a:pt x="101142" y="379272"/>
                  </a:lnTo>
                  <a:lnTo>
                    <a:pt x="126428" y="379272"/>
                  </a:lnTo>
                  <a:lnTo>
                    <a:pt x="126428" y="353987"/>
                  </a:lnTo>
                  <a:close/>
                </a:path>
                <a:path w="835025" h="405130">
                  <a:moveTo>
                    <a:pt x="126428" y="303415"/>
                  </a:moveTo>
                  <a:lnTo>
                    <a:pt x="101142" y="303415"/>
                  </a:lnTo>
                  <a:lnTo>
                    <a:pt x="101142" y="328701"/>
                  </a:lnTo>
                  <a:lnTo>
                    <a:pt x="126428" y="328701"/>
                  </a:lnTo>
                  <a:lnTo>
                    <a:pt x="126428" y="303415"/>
                  </a:lnTo>
                  <a:close/>
                </a:path>
                <a:path w="835025" h="405130">
                  <a:moveTo>
                    <a:pt x="227571" y="379272"/>
                  </a:moveTo>
                  <a:lnTo>
                    <a:pt x="202285" y="379272"/>
                  </a:lnTo>
                  <a:lnTo>
                    <a:pt x="202285" y="404558"/>
                  </a:lnTo>
                  <a:lnTo>
                    <a:pt x="227571" y="404558"/>
                  </a:lnTo>
                  <a:lnTo>
                    <a:pt x="227571" y="379272"/>
                  </a:lnTo>
                  <a:close/>
                </a:path>
                <a:path w="835025" h="405130">
                  <a:moveTo>
                    <a:pt x="278155" y="379272"/>
                  </a:moveTo>
                  <a:lnTo>
                    <a:pt x="252869" y="379272"/>
                  </a:lnTo>
                  <a:lnTo>
                    <a:pt x="252869" y="404558"/>
                  </a:lnTo>
                  <a:lnTo>
                    <a:pt x="278155" y="404558"/>
                  </a:lnTo>
                  <a:lnTo>
                    <a:pt x="278155" y="379272"/>
                  </a:lnTo>
                  <a:close/>
                </a:path>
                <a:path w="835025" h="405130">
                  <a:moveTo>
                    <a:pt x="379298" y="127000"/>
                  </a:moveTo>
                  <a:lnTo>
                    <a:pt x="354012" y="127000"/>
                  </a:lnTo>
                  <a:lnTo>
                    <a:pt x="354012" y="101600"/>
                  </a:lnTo>
                  <a:lnTo>
                    <a:pt x="328726" y="101600"/>
                  </a:lnTo>
                  <a:lnTo>
                    <a:pt x="328726" y="152400"/>
                  </a:lnTo>
                  <a:lnTo>
                    <a:pt x="354012" y="152400"/>
                  </a:lnTo>
                  <a:lnTo>
                    <a:pt x="379298" y="152400"/>
                  </a:lnTo>
                  <a:lnTo>
                    <a:pt x="379298" y="127000"/>
                  </a:lnTo>
                  <a:close/>
                </a:path>
                <a:path w="835025" h="405130">
                  <a:moveTo>
                    <a:pt x="404583" y="227545"/>
                  </a:moveTo>
                  <a:lnTo>
                    <a:pt x="379298" y="227545"/>
                  </a:lnTo>
                  <a:lnTo>
                    <a:pt x="379298" y="202260"/>
                  </a:lnTo>
                  <a:lnTo>
                    <a:pt x="354012" y="202260"/>
                  </a:lnTo>
                  <a:lnTo>
                    <a:pt x="354012" y="227545"/>
                  </a:lnTo>
                  <a:lnTo>
                    <a:pt x="328726" y="227545"/>
                  </a:lnTo>
                  <a:lnTo>
                    <a:pt x="328726" y="252831"/>
                  </a:lnTo>
                  <a:lnTo>
                    <a:pt x="354012" y="252831"/>
                  </a:lnTo>
                  <a:lnTo>
                    <a:pt x="354012" y="278130"/>
                  </a:lnTo>
                  <a:lnTo>
                    <a:pt x="328726" y="278130"/>
                  </a:lnTo>
                  <a:lnTo>
                    <a:pt x="328726" y="252831"/>
                  </a:lnTo>
                  <a:lnTo>
                    <a:pt x="303428" y="252831"/>
                  </a:lnTo>
                  <a:lnTo>
                    <a:pt x="303428" y="278130"/>
                  </a:lnTo>
                  <a:lnTo>
                    <a:pt x="278142" y="278130"/>
                  </a:lnTo>
                  <a:lnTo>
                    <a:pt x="278142" y="227545"/>
                  </a:lnTo>
                  <a:lnTo>
                    <a:pt x="252857" y="227545"/>
                  </a:lnTo>
                  <a:lnTo>
                    <a:pt x="227571" y="227545"/>
                  </a:lnTo>
                  <a:lnTo>
                    <a:pt x="227571" y="252831"/>
                  </a:lnTo>
                  <a:lnTo>
                    <a:pt x="202285" y="252831"/>
                  </a:lnTo>
                  <a:lnTo>
                    <a:pt x="202285" y="278130"/>
                  </a:lnTo>
                  <a:lnTo>
                    <a:pt x="176999" y="278130"/>
                  </a:lnTo>
                  <a:lnTo>
                    <a:pt x="151714" y="278130"/>
                  </a:lnTo>
                  <a:lnTo>
                    <a:pt x="151714" y="227545"/>
                  </a:lnTo>
                  <a:lnTo>
                    <a:pt x="126428" y="227545"/>
                  </a:lnTo>
                  <a:lnTo>
                    <a:pt x="101142" y="227545"/>
                  </a:lnTo>
                  <a:lnTo>
                    <a:pt x="75857" y="227545"/>
                  </a:lnTo>
                  <a:lnTo>
                    <a:pt x="50571" y="227545"/>
                  </a:lnTo>
                  <a:lnTo>
                    <a:pt x="50571" y="252831"/>
                  </a:lnTo>
                  <a:lnTo>
                    <a:pt x="75857" y="252831"/>
                  </a:lnTo>
                  <a:lnTo>
                    <a:pt x="75857" y="278130"/>
                  </a:lnTo>
                  <a:lnTo>
                    <a:pt x="101142" y="278130"/>
                  </a:lnTo>
                  <a:lnTo>
                    <a:pt x="126428" y="278130"/>
                  </a:lnTo>
                  <a:lnTo>
                    <a:pt x="126428" y="303415"/>
                  </a:lnTo>
                  <a:lnTo>
                    <a:pt x="151714" y="303415"/>
                  </a:lnTo>
                  <a:lnTo>
                    <a:pt x="151714" y="328701"/>
                  </a:lnTo>
                  <a:lnTo>
                    <a:pt x="176999" y="328701"/>
                  </a:lnTo>
                  <a:lnTo>
                    <a:pt x="176999" y="353987"/>
                  </a:lnTo>
                  <a:lnTo>
                    <a:pt x="151714" y="353987"/>
                  </a:lnTo>
                  <a:lnTo>
                    <a:pt x="151714" y="379272"/>
                  </a:lnTo>
                  <a:lnTo>
                    <a:pt x="126428" y="379272"/>
                  </a:lnTo>
                  <a:lnTo>
                    <a:pt x="126428" y="404558"/>
                  </a:lnTo>
                  <a:lnTo>
                    <a:pt x="151714" y="404558"/>
                  </a:lnTo>
                  <a:lnTo>
                    <a:pt x="176999" y="404558"/>
                  </a:lnTo>
                  <a:lnTo>
                    <a:pt x="176999" y="379272"/>
                  </a:lnTo>
                  <a:lnTo>
                    <a:pt x="202285" y="379272"/>
                  </a:lnTo>
                  <a:lnTo>
                    <a:pt x="202285" y="353987"/>
                  </a:lnTo>
                  <a:lnTo>
                    <a:pt x="227571" y="353987"/>
                  </a:lnTo>
                  <a:lnTo>
                    <a:pt x="227571" y="328701"/>
                  </a:lnTo>
                  <a:lnTo>
                    <a:pt x="202285" y="328701"/>
                  </a:lnTo>
                  <a:lnTo>
                    <a:pt x="202285" y="303415"/>
                  </a:lnTo>
                  <a:lnTo>
                    <a:pt x="227571" y="303415"/>
                  </a:lnTo>
                  <a:lnTo>
                    <a:pt x="227571" y="328701"/>
                  </a:lnTo>
                  <a:lnTo>
                    <a:pt x="252857" y="328701"/>
                  </a:lnTo>
                  <a:lnTo>
                    <a:pt x="278142" y="328701"/>
                  </a:lnTo>
                  <a:lnTo>
                    <a:pt x="278142" y="303415"/>
                  </a:lnTo>
                  <a:lnTo>
                    <a:pt x="303428" y="303415"/>
                  </a:lnTo>
                  <a:lnTo>
                    <a:pt x="303428" y="404558"/>
                  </a:lnTo>
                  <a:lnTo>
                    <a:pt x="328726" y="404558"/>
                  </a:lnTo>
                  <a:lnTo>
                    <a:pt x="328726" y="379272"/>
                  </a:lnTo>
                  <a:lnTo>
                    <a:pt x="354012" y="379272"/>
                  </a:lnTo>
                  <a:lnTo>
                    <a:pt x="354012" y="328701"/>
                  </a:lnTo>
                  <a:lnTo>
                    <a:pt x="328726" y="328701"/>
                  </a:lnTo>
                  <a:lnTo>
                    <a:pt x="328726" y="303415"/>
                  </a:lnTo>
                  <a:lnTo>
                    <a:pt x="354012" y="303415"/>
                  </a:lnTo>
                  <a:lnTo>
                    <a:pt x="354012" y="328701"/>
                  </a:lnTo>
                  <a:lnTo>
                    <a:pt x="379298" y="328701"/>
                  </a:lnTo>
                  <a:lnTo>
                    <a:pt x="379298" y="278130"/>
                  </a:lnTo>
                  <a:lnTo>
                    <a:pt x="404583" y="278130"/>
                  </a:lnTo>
                  <a:lnTo>
                    <a:pt x="404583" y="227545"/>
                  </a:lnTo>
                  <a:close/>
                </a:path>
                <a:path w="835025" h="405130">
                  <a:moveTo>
                    <a:pt x="429869" y="379272"/>
                  </a:moveTo>
                  <a:lnTo>
                    <a:pt x="404583" y="379272"/>
                  </a:lnTo>
                  <a:lnTo>
                    <a:pt x="379298" y="379272"/>
                  </a:lnTo>
                  <a:lnTo>
                    <a:pt x="379298" y="404558"/>
                  </a:lnTo>
                  <a:lnTo>
                    <a:pt x="404583" y="404558"/>
                  </a:lnTo>
                  <a:lnTo>
                    <a:pt x="429869" y="404558"/>
                  </a:lnTo>
                  <a:lnTo>
                    <a:pt x="429869" y="379272"/>
                  </a:lnTo>
                  <a:close/>
                </a:path>
                <a:path w="835025" h="405130">
                  <a:moveTo>
                    <a:pt x="429869" y="303415"/>
                  </a:moveTo>
                  <a:lnTo>
                    <a:pt x="404583" y="303415"/>
                  </a:lnTo>
                  <a:lnTo>
                    <a:pt x="404583" y="328701"/>
                  </a:lnTo>
                  <a:lnTo>
                    <a:pt x="379298" y="328701"/>
                  </a:lnTo>
                  <a:lnTo>
                    <a:pt x="379298" y="353987"/>
                  </a:lnTo>
                  <a:lnTo>
                    <a:pt x="404583" y="353987"/>
                  </a:lnTo>
                  <a:lnTo>
                    <a:pt x="429869" y="353987"/>
                  </a:lnTo>
                  <a:lnTo>
                    <a:pt x="429869" y="303415"/>
                  </a:lnTo>
                  <a:close/>
                </a:path>
                <a:path w="835025" h="405130">
                  <a:moveTo>
                    <a:pt x="480441" y="76200"/>
                  </a:moveTo>
                  <a:lnTo>
                    <a:pt x="455155" y="76200"/>
                  </a:lnTo>
                  <a:lnTo>
                    <a:pt x="455155" y="50800"/>
                  </a:lnTo>
                  <a:lnTo>
                    <a:pt x="429869" y="50800"/>
                  </a:lnTo>
                  <a:lnTo>
                    <a:pt x="429869" y="101600"/>
                  </a:lnTo>
                  <a:lnTo>
                    <a:pt x="404583" y="101600"/>
                  </a:lnTo>
                  <a:lnTo>
                    <a:pt x="404583" y="152400"/>
                  </a:lnTo>
                  <a:lnTo>
                    <a:pt x="429869" y="152400"/>
                  </a:lnTo>
                  <a:lnTo>
                    <a:pt x="429869" y="177800"/>
                  </a:lnTo>
                  <a:lnTo>
                    <a:pt x="455155" y="177800"/>
                  </a:lnTo>
                  <a:lnTo>
                    <a:pt x="455155" y="127000"/>
                  </a:lnTo>
                  <a:lnTo>
                    <a:pt x="480441" y="127000"/>
                  </a:lnTo>
                  <a:lnTo>
                    <a:pt x="480441" y="76200"/>
                  </a:lnTo>
                  <a:close/>
                </a:path>
                <a:path w="835025" h="405130">
                  <a:moveTo>
                    <a:pt x="531012" y="353987"/>
                  </a:moveTo>
                  <a:lnTo>
                    <a:pt x="505726" y="353987"/>
                  </a:lnTo>
                  <a:lnTo>
                    <a:pt x="505726" y="328714"/>
                  </a:lnTo>
                  <a:lnTo>
                    <a:pt x="480441" y="328714"/>
                  </a:lnTo>
                  <a:lnTo>
                    <a:pt x="480441" y="252844"/>
                  </a:lnTo>
                  <a:lnTo>
                    <a:pt x="455155" y="252844"/>
                  </a:lnTo>
                  <a:lnTo>
                    <a:pt x="429869" y="252844"/>
                  </a:lnTo>
                  <a:lnTo>
                    <a:pt x="429869" y="303415"/>
                  </a:lnTo>
                  <a:lnTo>
                    <a:pt x="455155" y="303415"/>
                  </a:lnTo>
                  <a:lnTo>
                    <a:pt x="455155" y="404571"/>
                  </a:lnTo>
                  <a:lnTo>
                    <a:pt x="480441" y="404571"/>
                  </a:lnTo>
                  <a:lnTo>
                    <a:pt x="480441" y="353999"/>
                  </a:lnTo>
                  <a:lnTo>
                    <a:pt x="505726" y="353999"/>
                  </a:lnTo>
                  <a:lnTo>
                    <a:pt x="505726" y="379272"/>
                  </a:lnTo>
                  <a:lnTo>
                    <a:pt x="531012" y="379272"/>
                  </a:lnTo>
                  <a:lnTo>
                    <a:pt x="531012" y="353987"/>
                  </a:lnTo>
                  <a:close/>
                </a:path>
                <a:path w="835025" h="405130">
                  <a:moveTo>
                    <a:pt x="531012" y="303415"/>
                  </a:moveTo>
                  <a:lnTo>
                    <a:pt x="505726" y="303415"/>
                  </a:lnTo>
                  <a:lnTo>
                    <a:pt x="505726" y="328701"/>
                  </a:lnTo>
                  <a:lnTo>
                    <a:pt x="531012" y="328701"/>
                  </a:lnTo>
                  <a:lnTo>
                    <a:pt x="531012" y="303415"/>
                  </a:lnTo>
                  <a:close/>
                </a:path>
                <a:path w="835025" h="405130">
                  <a:moveTo>
                    <a:pt x="556298" y="379272"/>
                  </a:moveTo>
                  <a:lnTo>
                    <a:pt x="531012" y="379272"/>
                  </a:lnTo>
                  <a:lnTo>
                    <a:pt x="531012" y="404558"/>
                  </a:lnTo>
                  <a:lnTo>
                    <a:pt x="556298" y="404558"/>
                  </a:lnTo>
                  <a:lnTo>
                    <a:pt x="556298" y="379272"/>
                  </a:lnTo>
                  <a:close/>
                </a:path>
                <a:path w="835025" h="405130">
                  <a:moveTo>
                    <a:pt x="606882" y="379272"/>
                  </a:moveTo>
                  <a:lnTo>
                    <a:pt x="581596" y="379272"/>
                  </a:lnTo>
                  <a:lnTo>
                    <a:pt x="581596" y="404558"/>
                  </a:lnTo>
                  <a:lnTo>
                    <a:pt x="606882" y="404558"/>
                  </a:lnTo>
                  <a:lnTo>
                    <a:pt x="606882" y="379272"/>
                  </a:lnTo>
                  <a:close/>
                </a:path>
                <a:path w="835025" h="405130">
                  <a:moveTo>
                    <a:pt x="632167" y="353987"/>
                  </a:moveTo>
                  <a:lnTo>
                    <a:pt x="606882" y="353987"/>
                  </a:lnTo>
                  <a:lnTo>
                    <a:pt x="606882" y="379272"/>
                  </a:lnTo>
                  <a:lnTo>
                    <a:pt x="632167" y="379272"/>
                  </a:lnTo>
                  <a:lnTo>
                    <a:pt x="632167" y="353987"/>
                  </a:lnTo>
                  <a:close/>
                </a:path>
                <a:path w="835025" h="405130">
                  <a:moveTo>
                    <a:pt x="657440" y="25400"/>
                  </a:moveTo>
                  <a:lnTo>
                    <a:pt x="632155" y="25400"/>
                  </a:lnTo>
                  <a:lnTo>
                    <a:pt x="606869" y="25400"/>
                  </a:lnTo>
                  <a:lnTo>
                    <a:pt x="606869" y="50800"/>
                  </a:lnTo>
                  <a:lnTo>
                    <a:pt x="581583" y="50800"/>
                  </a:lnTo>
                  <a:lnTo>
                    <a:pt x="556298" y="50800"/>
                  </a:lnTo>
                  <a:lnTo>
                    <a:pt x="556298" y="76200"/>
                  </a:lnTo>
                  <a:lnTo>
                    <a:pt x="531012" y="76200"/>
                  </a:lnTo>
                  <a:lnTo>
                    <a:pt x="505726" y="76200"/>
                  </a:lnTo>
                  <a:lnTo>
                    <a:pt x="505726" y="101600"/>
                  </a:lnTo>
                  <a:lnTo>
                    <a:pt x="531012" y="101600"/>
                  </a:lnTo>
                  <a:lnTo>
                    <a:pt x="556298" y="101600"/>
                  </a:lnTo>
                  <a:lnTo>
                    <a:pt x="556298" y="127000"/>
                  </a:lnTo>
                  <a:lnTo>
                    <a:pt x="531012" y="127000"/>
                  </a:lnTo>
                  <a:lnTo>
                    <a:pt x="505726" y="127000"/>
                  </a:lnTo>
                  <a:lnTo>
                    <a:pt x="505726" y="152400"/>
                  </a:lnTo>
                  <a:lnTo>
                    <a:pt x="531012" y="152400"/>
                  </a:lnTo>
                  <a:lnTo>
                    <a:pt x="556298" y="152400"/>
                  </a:lnTo>
                  <a:lnTo>
                    <a:pt x="581583" y="152400"/>
                  </a:lnTo>
                  <a:lnTo>
                    <a:pt x="581583" y="101600"/>
                  </a:lnTo>
                  <a:lnTo>
                    <a:pt x="606869" y="101600"/>
                  </a:lnTo>
                  <a:lnTo>
                    <a:pt x="606869" y="76200"/>
                  </a:lnTo>
                  <a:lnTo>
                    <a:pt x="632155" y="76200"/>
                  </a:lnTo>
                  <a:lnTo>
                    <a:pt x="632155" y="50800"/>
                  </a:lnTo>
                  <a:lnTo>
                    <a:pt x="657440" y="50800"/>
                  </a:lnTo>
                  <a:lnTo>
                    <a:pt x="657440" y="25400"/>
                  </a:lnTo>
                  <a:close/>
                </a:path>
                <a:path w="835025" h="405130">
                  <a:moveTo>
                    <a:pt x="758596" y="252844"/>
                  </a:moveTo>
                  <a:lnTo>
                    <a:pt x="733310" y="252844"/>
                  </a:lnTo>
                  <a:lnTo>
                    <a:pt x="733310" y="278130"/>
                  </a:lnTo>
                  <a:lnTo>
                    <a:pt x="758596" y="278130"/>
                  </a:lnTo>
                  <a:lnTo>
                    <a:pt x="758596" y="252844"/>
                  </a:lnTo>
                  <a:close/>
                </a:path>
                <a:path w="835025" h="405130">
                  <a:moveTo>
                    <a:pt x="783882" y="227558"/>
                  </a:moveTo>
                  <a:lnTo>
                    <a:pt x="758596" y="227558"/>
                  </a:lnTo>
                  <a:lnTo>
                    <a:pt x="758596" y="252844"/>
                  </a:lnTo>
                  <a:lnTo>
                    <a:pt x="783882" y="252844"/>
                  </a:lnTo>
                  <a:lnTo>
                    <a:pt x="783882" y="227558"/>
                  </a:lnTo>
                  <a:close/>
                </a:path>
                <a:path w="835025" h="405130">
                  <a:moveTo>
                    <a:pt x="834453" y="252844"/>
                  </a:moveTo>
                  <a:lnTo>
                    <a:pt x="809167" y="252844"/>
                  </a:lnTo>
                  <a:lnTo>
                    <a:pt x="809167" y="328701"/>
                  </a:lnTo>
                  <a:lnTo>
                    <a:pt x="783882" y="328701"/>
                  </a:lnTo>
                  <a:lnTo>
                    <a:pt x="783882" y="379272"/>
                  </a:lnTo>
                  <a:lnTo>
                    <a:pt x="809167" y="379272"/>
                  </a:lnTo>
                  <a:lnTo>
                    <a:pt x="809167" y="328714"/>
                  </a:lnTo>
                  <a:lnTo>
                    <a:pt x="834453" y="328714"/>
                  </a:lnTo>
                  <a:lnTo>
                    <a:pt x="834453" y="252844"/>
                  </a:lnTo>
                  <a:close/>
                </a:path>
                <a:path w="835025" h="405130">
                  <a:moveTo>
                    <a:pt x="834453" y="50800"/>
                  </a:moveTo>
                  <a:lnTo>
                    <a:pt x="809167" y="50800"/>
                  </a:lnTo>
                  <a:lnTo>
                    <a:pt x="783882" y="50800"/>
                  </a:lnTo>
                  <a:lnTo>
                    <a:pt x="783882" y="76200"/>
                  </a:lnTo>
                  <a:lnTo>
                    <a:pt x="809167" y="76200"/>
                  </a:lnTo>
                  <a:lnTo>
                    <a:pt x="809167" y="101600"/>
                  </a:lnTo>
                  <a:lnTo>
                    <a:pt x="783882" y="101600"/>
                  </a:lnTo>
                  <a:lnTo>
                    <a:pt x="783882" y="127000"/>
                  </a:lnTo>
                  <a:lnTo>
                    <a:pt x="758596" y="127000"/>
                  </a:lnTo>
                  <a:lnTo>
                    <a:pt x="758596" y="101600"/>
                  </a:lnTo>
                  <a:lnTo>
                    <a:pt x="783882" y="101600"/>
                  </a:lnTo>
                  <a:lnTo>
                    <a:pt x="783882" y="76200"/>
                  </a:lnTo>
                  <a:lnTo>
                    <a:pt x="758596" y="76200"/>
                  </a:lnTo>
                  <a:lnTo>
                    <a:pt x="758596" y="50800"/>
                  </a:lnTo>
                  <a:lnTo>
                    <a:pt x="733310" y="50800"/>
                  </a:lnTo>
                  <a:lnTo>
                    <a:pt x="733310" y="76200"/>
                  </a:lnTo>
                  <a:lnTo>
                    <a:pt x="733310" y="101600"/>
                  </a:lnTo>
                  <a:lnTo>
                    <a:pt x="708025" y="101600"/>
                  </a:lnTo>
                  <a:lnTo>
                    <a:pt x="708025" y="76200"/>
                  </a:lnTo>
                  <a:lnTo>
                    <a:pt x="733310" y="76200"/>
                  </a:lnTo>
                  <a:lnTo>
                    <a:pt x="733310" y="50800"/>
                  </a:lnTo>
                  <a:lnTo>
                    <a:pt x="733310" y="25400"/>
                  </a:lnTo>
                  <a:lnTo>
                    <a:pt x="758596" y="25400"/>
                  </a:lnTo>
                  <a:lnTo>
                    <a:pt x="758596" y="0"/>
                  </a:lnTo>
                  <a:lnTo>
                    <a:pt x="733310" y="0"/>
                  </a:lnTo>
                  <a:lnTo>
                    <a:pt x="708025" y="0"/>
                  </a:lnTo>
                  <a:lnTo>
                    <a:pt x="682726" y="0"/>
                  </a:lnTo>
                  <a:lnTo>
                    <a:pt x="657440" y="0"/>
                  </a:lnTo>
                  <a:lnTo>
                    <a:pt x="657440" y="25400"/>
                  </a:lnTo>
                  <a:lnTo>
                    <a:pt x="682726" y="25400"/>
                  </a:lnTo>
                  <a:lnTo>
                    <a:pt x="708025" y="25400"/>
                  </a:lnTo>
                  <a:lnTo>
                    <a:pt x="708025" y="50800"/>
                  </a:lnTo>
                  <a:lnTo>
                    <a:pt x="682726" y="50800"/>
                  </a:lnTo>
                  <a:lnTo>
                    <a:pt x="682726" y="127000"/>
                  </a:lnTo>
                  <a:lnTo>
                    <a:pt x="657440" y="127000"/>
                  </a:lnTo>
                  <a:lnTo>
                    <a:pt x="632155" y="127000"/>
                  </a:lnTo>
                  <a:lnTo>
                    <a:pt x="632155" y="152400"/>
                  </a:lnTo>
                  <a:lnTo>
                    <a:pt x="606869" y="152400"/>
                  </a:lnTo>
                  <a:lnTo>
                    <a:pt x="606869" y="177800"/>
                  </a:lnTo>
                  <a:lnTo>
                    <a:pt x="632155" y="177800"/>
                  </a:lnTo>
                  <a:lnTo>
                    <a:pt x="657440" y="177800"/>
                  </a:lnTo>
                  <a:lnTo>
                    <a:pt x="682726" y="177800"/>
                  </a:lnTo>
                  <a:lnTo>
                    <a:pt x="682726" y="152400"/>
                  </a:lnTo>
                  <a:lnTo>
                    <a:pt x="708025" y="152400"/>
                  </a:lnTo>
                  <a:lnTo>
                    <a:pt x="733310" y="152400"/>
                  </a:lnTo>
                  <a:lnTo>
                    <a:pt x="733310" y="203200"/>
                  </a:lnTo>
                  <a:lnTo>
                    <a:pt x="758596" y="203200"/>
                  </a:lnTo>
                  <a:lnTo>
                    <a:pt x="783882" y="203200"/>
                  </a:lnTo>
                  <a:lnTo>
                    <a:pt x="783882" y="177800"/>
                  </a:lnTo>
                  <a:lnTo>
                    <a:pt x="758596" y="177800"/>
                  </a:lnTo>
                  <a:lnTo>
                    <a:pt x="758596" y="152400"/>
                  </a:lnTo>
                  <a:lnTo>
                    <a:pt x="783882" y="152400"/>
                  </a:lnTo>
                  <a:lnTo>
                    <a:pt x="809167" y="152400"/>
                  </a:lnTo>
                  <a:lnTo>
                    <a:pt x="809167" y="127000"/>
                  </a:lnTo>
                  <a:lnTo>
                    <a:pt x="834453" y="127000"/>
                  </a:lnTo>
                  <a:lnTo>
                    <a:pt x="834453" y="508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3510" y="1234713"/>
              <a:ext cx="1036955" cy="1036955"/>
            </a:xfrm>
            <a:custGeom>
              <a:avLst/>
              <a:gdLst/>
              <a:ahLst/>
              <a:cxnLst/>
              <a:rect l="l" t="t" r="r" b="b"/>
              <a:pathLst>
                <a:path w="1036954" h="1036955">
                  <a:moveTo>
                    <a:pt x="126428" y="910336"/>
                  </a:moveTo>
                  <a:lnTo>
                    <a:pt x="50571" y="910336"/>
                  </a:lnTo>
                  <a:lnTo>
                    <a:pt x="50571" y="986193"/>
                  </a:lnTo>
                  <a:lnTo>
                    <a:pt x="126428" y="986193"/>
                  </a:lnTo>
                  <a:lnTo>
                    <a:pt x="126428" y="910336"/>
                  </a:lnTo>
                  <a:close/>
                </a:path>
                <a:path w="1036954" h="1036955">
                  <a:moveTo>
                    <a:pt x="126428" y="50584"/>
                  </a:moveTo>
                  <a:lnTo>
                    <a:pt x="50571" y="50584"/>
                  </a:lnTo>
                  <a:lnTo>
                    <a:pt x="50571" y="126441"/>
                  </a:lnTo>
                  <a:lnTo>
                    <a:pt x="126428" y="126441"/>
                  </a:lnTo>
                  <a:lnTo>
                    <a:pt x="126428" y="50584"/>
                  </a:lnTo>
                  <a:close/>
                </a:path>
                <a:path w="1036954" h="1036955">
                  <a:moveTo>
                    <a:pt x="177012" y="859790"/>
                  </a:moveTo>
                  <a:lnTo>
                    <a:pt x="151726" y="859790"/>
                  </a:lnTo>
                  <a:lnTo>
                    <a:pt x="151726" y="885190"/>
                  </a:lnTo>
                  <a:lnTo>
                    <a:pt x="151726" y="1010920"/>
                  </a:lnTo>
                  <a:lnTo>
                    <a:pt x="25285" y="1010920"/>
                  </a:lnTo>
                  <a:lnTo>
                    <a:pt x="25285" y="885190"/>
                  </a:lnTo>
                  <a:lnTo>
                    <a:pt x="151726" y="885190"/>
                  </a:lnTo>
                  <a:lnTo>
                    <a:pt x="151726" y="859790"/>
                  </a:lnTo>
                  <a:lnTo>
                    <a:pt x="0" y="859790"/>
                  </a:lnTo>
                  <a:lnTo>
                    <a:pt x="0" y="885190"/>
                  </a:lnTo>
                  <a:lnTo>
                    <a:pt x="0" y="1010920"/>
                  </a:lnTo>
                  <a:lnTo>
                    <a:pt x="0" y="1036320"/>
                  </a:lnTo>
                  <a:lnTo>
                    <a:pt x="177012" y="1036320"/>
                  </a:lnTo>
                  <a:lnTo>
                    <a:pt x="177012" y="1011466"/>
                  </a:lnTo>
                  <a:lnTo>
                    <a:pt x="177012" y="1010920"/>
                  </a:lnTo>
                  <a:lnTo>
                    <a:pt x="177012" y="885190"/>
                  </a:lnTo>
                  <a:lnTo>
                    <a:pt x="177012" y="885024"/>
                  </a:lnTo>
                  <a:lnTo>
                    <a:pt x="177012" y="859790"/>
                  </a:lnTo>
                  <a:close/>
                </a:path>
                <a:path w="1036954" h="1036955">
                  <a:moveTo>
                    <a:pt x="177012" y="0"/>
                  </a:moveTo>
                  <a:lnTo>
                    <a:pt x="151726" y="0"/>
                  </a:lnTo>
                  <a:lnTo>
                    <a:pt x="151726" y="25400"/>
                  </a:lnTo>
                  <a:lnTo>
                    <a:pt x="151726" y="151130"/>
                  </a:lnTo>
                  <a:lnTo>
                    <a:pt x="25285" y="151130"/>
                  </a:lnTo>
                  <a:lnTo>
                    <a:pt x="25285" y="25400"/>
                  </a:lnTo>
                  <a:lnTo>
                    <a:pt x="151726" y="25400"/>
                  </a:lnTo>
                  <a:lnTo>
                    <a:pt x="151726" y="0"/>
                  </a:lnTo>
                  <a:lnTo>
                    <a:pt x="0" y="0"/>
                  </a:lnTo>
                  <a:lnTo>
                    <a:pt x="0" y="25400"/>
                  </a:lnTo>
                  <a:lnTo>
                    <a:pt x="0" y="151130"/>
                  </a:lnTo>
                  <a:lnTo>
                    <a:pt x="0" y="176530"/>
                  </a:lnTo>
                  <a:lnTo>
                    <a:pt x="177012" y="176530"/>
                  </a:lnTo>
                  <a:lnTo>
                    <a:pt x="177012" y="151726"/>
                  </a:lnTo>
                  <a:lnTo>
                    <a:pt x="177012" y="151130"/>
                  </a:lnTo>
                  <a:lnTo>
                    <a:pt x="177012" y="25400"/>
                  </a:lnTo>
                  <a:lnTo>
                    <a:pt x="177012" y="0"/>
                  </a:lnTo>
                  <a:close/>
                </a:path>
                <a:path w="1036954" h="1036955">
                  <a:moveTo>
                    <a:pt x="809180" y="1011466"/>
                  </a:moveTo>
                  <a:lnTo>
                    <a:pt x="783894" y="1011466"/>
                  </a:lnTo>
                  <a:lnTo>
                    <a:pt x="783894" y="1036751"/>
                  </a:lnTo>
                  <a:lnTo>
                    <a:pt x="809180" y="1036751"/>
                  </a:lnTo>
                  <a:lnTo>
                    <a:pt x="809180" y="1011466"/>
                  </a:lnTo>
                  <a:close/>
                </a:path>
                <a:path w="1036954" h="1036955">
                  <a:moveTo>
                    <a:pt x="885024" y="859751"/>
                  </a:moveTo>
                  <a:lnTo>
                    <a:pt x="859739" y="859751"/>
                  </a:lnTo>
                  <a:lnTo>
                    <a:pt x="859739" y="885037"/>
                  </a:lnTo>
                  <a:lnTo>
                    <a:pt x="885024" y="885037"/>
                  </a:lnTo>
                  <a:lnTo>
                    <a:pt x="885024" y="859751"/>
                  </a:lnTo>
                  <a:close/>
                </a:path>
                <a:path w="1036954" h="1036955">
                  <a:moveTo>
                    <a:pt x="935609" y="834453"/>
                  </a:moveTo>
                  <a:lnTo>
                    <a:pt x="910323" y="834453"/>
                  </a:lnTo>
                  <a:lnTo>
                    <a:pt x="910323" y="910323"/>
                  </a:lnTo>
                  <a:lnTo>
                    <a:pt x="935609" y="910323"/>
                  </a:lnTo>
                  <a:lnTo>
                    <a:pt x="935609" y="834453"/>
                  </a:lnTo>
                  <a:close/>
                </a:path>
                <a:path w="1036954" h="1036955">
                  <a:moveTo>
                    <a:pt x="986180" y="1011466"/>
                  </a:moveTo>
                  <a:lnTo>
                    <a:pt x="960894" y="1011466"/>
                  </a:lnTo>
                  <a:lnTo>
                    <a:pt x="960894" y="1036751"/>
                  </a:lnTo>
                  <a:lnTo>
                    <a:pt x="986180" y="1036751"/>
                  </a:lnTo>
                  <a:lnTo>
                    <a:pt x="986180" y="1011466"/>
                  </a:lnTo>
                  <a:close/>
                </a:path>
                <a:path w="1036954" h="1036955">
                  <a:moveTo>
                    <a:pt x="986180" y="910323"/>
                  </a:moveTo>
                  <a:lnTo>
                    <a:pt x="960894" y="910323"/>
                  </a:lnTo>
                  <a:lnTo>
                    <a:pt x="960894" y="935609"/>
                  </a:lnTo>
                  <a:lnTo>
                    <a:pt x="935609" y="935609"/>
                  </a:lnTo>
                  <a:lnTo>
                    <a:pt x="935609" y="935990"/>
                  </a:lnTo>
                  <a:lnTo>
                    <a:pt x="935609" y="960894"/>
                  </a:lnTo>
                  <a:lnTo>
                    <a:pt x="910323" y="960894"/>
                  </a:lnTo>
                  <a:lnTo>
                    <a:pt x="910323" y="935990"/>
                  </a:lnTo>
                  <a:lnTo>
                    <a:pt x="935609" y="935990"/>
                  </a:lnTo>
                  <a:lnTo>
                    <a:pt x="935609" y="935609"/>
                  </a:lnTo>
                  <a:lnTo>
                    <a:pt x="935609" y="910590"/>
                  </a:lnTo>
                  <a:lnTo>
                    <a:pt x="885037" y="910590"/>
                  </a:lnTo>
                  <a:lnTo>
                    <a:pt x="885037" y="935990"/>
                  </a:lnTo>
                  <a:lnTo>
                    <a:pt x="885037" y="960894"/>
                  </a:lnTo>
                  <a:lnTo>
                    <a:pt x="859751" y="960894"/>
                  </a:lnTo>
                  <a:lnTo>
                    <a:pt x="859751" y="935990"/>
                  </a:lnTo>
                  <a:lnTo>
                    <a:pt x="885037" y="935990"/>
                  </a:lnTo>
                  <a:lnTo>
                    <a:pt x="885037" y="910590"/>
                  </a:lnTo>
                  <a:lnTo>
                    <a:pt x="834453" y="910590"/>
                  </a:lnTo>
                  <a:lnTo>
                    <a:pt x="834453" y="834390"/>
                  </a:lnTo>
                  <a:lnTo>
                    <a:pt x="935609" y="834390"/>
                  </a:lnTo>
                  <a:lnTo>
                    <a:pt x="935609" y="808990"/>
                  </a:lnTo>
                  <a:lnTo>
                    <a:pt x="809167" y="808990"/>
                  </a:lnTo>
                  <a:lnTo>
                    <a:pt x="809167" y="834390"/>
                  </a:lnTo>
                  <a:lnTo>
                    <a:pt x="809167" y="910590"/>
                  </a:lnTo>
                  <a:lnTo>
                    <a:pt x="809167" y="935609"/>
                  </a:lnTo>
                  <a:lnTo>
                    <a:pt x="783894" y="935609"/>
                  </a:lnTo>
                  <a:lnTo>
                    <a:pt x="758609" y="935609"/>
                  </a:lnTo>
                  <a:lnTo>
                    <a:pt x="758609" y="960894"/>
                  </a:lnTo>
                  <a:lnTo>
                    <a:pt x="733323" y="960894"/>
                  </a:lnTo>
                  <a:lnTo>
                    <a:pt x="733323" y="986180"/>
                  </a:lnTo>
                  <a:lnTo>
                    <a:pt x="758609" y="986180"/>
                  </a:lnTo>
                  <a:lnTo>
                    <a:pt x="783894" y="986180"/>
                  </a:lnTo>
                  <a:lnTo>
                    <a:pt x="783894" y="960894"/>
                  </a:lnTo>
                  <a:lnTo>
                    <a:pt x="809180" y="960894"/>
                  </a:lnTo>
                  <a:lnTo>
                    <a:pt x="834466" y="960894"/>
                  </a:lnTo>
                  <a:lnTo>
                    <a:pt x="834466" y="986180"/>
                  </a:lnTo>
                  <a:lnTo>
                    <a:pt x="859751" y="986180"/>
                  </a:lnTo>
                  <a:lnTo>
                    <a:pt x="885037" y="986180"/>
                  </a:lnTo>
                  <a:lnTo>
                    <a:pt x="910323" y="986180"/>
                  </a:lnTo>
                  <a:lnTo>
                    <a:pt x="910323" y="1011466"/>
                  </a:lnTo>
                  <a:lnTo>
                    <a:pt x="885037" y="1011466"/>
                  </a:lnTo>
                  <a:lnTo>
                    <a:pt x="885037" y="1036751"/>
                  </a:lnTo>
                  <a:lnTo>
                    <a:pt x="910323" y="1036751"/>
                  </a:lnTo>
                  <a:lnTo>
                    <a:pt x="935609" y="1036751"/>
                  </a:lnTo>
                  <a:lnTo>
                    <a:pt x="935609" y="1011466"/>
                  </a:lnTo>
                  <a:lnTo>
                    <a:pt x="960894" y="1011466"/>
                  </a:lnTo>
                  <a:lnTo>
                    <a:pt x="960894" y="960894"/>
                  </a:lnTo>
                  <a:lnTo>
                    <a:pt x="986180" y="960894"/>
                  </a:lnTo>
                  <a:lnTo>
                    <a:pt x="986180" y="910323"/>
                  </a:lnTo>
                  <a:close/>
                </a:path>
                <a:path w="1036954" h="1036955">
                  <a:moveTo>
                    <a:pt x="986180" y="50584"/>
                  </a:moveTo>
                  <a:lnTo>
                    <a:pt x="910323" y="50584"/>
                  </a:lnTo>
                  <a:lnTo>
                    <a:pt x="910323" y="126441"/>
                  </a:lnTo>
                  <a:lnTo>
                    <a:pt x="986180" y="126441"/>
                  </a:lnTo>
                  <a:lnTo>
                    <a:pt x="986180" y="50584"/>
                  </a:lnTo>
                  <a:close/>
                </a:path>
                <a:path w="1036954" h="1036955">
                  <a:moveTo>
                    <a:pt x="1036751" y="0"/>
                  </a:moveTo>
                  <a:lnTo>
                    <a:pt x="1011466" y="0"/>
                  </a:lnTo>
                  <a:lnTo>
                    <a:pt x="1011466" y="25400"/>
                  </a:lnTo>
                  <a:lnTo>
                    <a:pt x="1011466" y="151130"/>
                  </a:lnTo>
                  <a:lnTo>
                    <a:pt x="885037" y="151130"/>
                  </a:lnTo>
                  <a:lnTo>
                    <a:pt x="885037" y="25400"/>
                  </a:lnTo>
                  <a:lnTo>
                    <a:pt x="1011466" y="25400"/>
                  </a:lnTo>
                  <a:lnTo>
                    <a:pt x="1011466" y="0"/>
                  </a:lnTo>
                  <a:lnTo>
                    <a:pt x="859739" y="0"/>
                  </a:lnTo>
                  <a:lnTo>
                    <a:pt x="859739" y="25400"/>
                  </a:lnTo>
                  <a:lnTo>
                    <a:pt x="859739" y="151130"/>
                  </a:lnTo>
                  <a:lnTo>
                    <a:pt x="859739" y="176530"/>
                  </a:lnTo>
                  <a:lnTo>
                    <a:pt x="1036751" y="176530"/>
                  </a:lnTo>
                  <a:lnTo>
                    <a:pt x="1036751" y="151726"/>
                  </a:lnTo>
                  <a:lnTo>
                    <a:pt x="1036751" y="151130"/>
                  </a:lnTo>
                  <a:lnTo>
                    <a:pt x="1036751" y="25400"/>
                  </a:lnTo>
                  <a:lnTo>
                    <a:pt x="103675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377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ALEXANDER ARNOLD CONSTANTINE ISSIGONIS - THE AUSTIN MINI - AN ICONIC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revcard19.cdr</dc:title>
  <dc:creator>BY V.RYAN</dc:creator>
  <cp:keywords>ALEXANDER ARNOLD CONSTANTINE ISSIGONIS - REVISION CARDS</cp:keywords>
  <cp:lastModifiedBy>Vincent RYan</cp:lastModifiedBy>
  <cp:revision>1</cp:revision>
  <dcterms:created xsi:type="dcterms:W3CDTF">2023-12-28T18:28:22Z</dcterms:created>
  <dcterms:modified xsi:type="dcterms:W3CDTF">2023-12-28T18:29:14Z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2023-12-28T00:00:00Z</vt:filetime>
  </property>
  <property fmtid="{D5CDD505-2E9C-101B-9397-08002B2CF9AE}" pid="5" name="Producer">
    <vt:lpwstr>Corel PDF Engine Version 19.1.0.419</vt:lpwstr>
  </property>
</Properties>
</file>