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62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439" y="43333"/>
            <a:ext cx="10592435" cy="7454900"/>
          </a:xfrm>
          <a:custGeom>
            <a:avLst/>
            <a:gdLst/>
            <a:ahLst/>
            <a:cxnLst/>
            <a:rect l="l" t="t" r="r" b="b"/>
            <a:pathLst>
              <a:path w="10592435" h="7454900">
                <a:moveTo>
                  <a:pt x="10591812" y="0"/>
                </a:moveTo>
                <a:lnTo>
                  <a:pt x="0" y="0"/>
                </a:lnTo>
                <a:lnTo>
                  <a:pt x="0" y="7454900"/>
                </a:lnTo>
                <a:lnTo>
                  <a:pt x="10591812" y="7454900"/>
                </a:lnTo>
                <a:lnTo>
                  <a:pt x="10591812" y="0"/>
                </a:lnTo>
                <a:close/>
              </a:path>
            </a:pathLst>
          </a:custGeom>
          <a:solidFill>
            <a:srgbClr val="E8F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36757" y="4386743"/>
            <a:ext cx="10388600" cy="3073400"/>
          </a:xfrm>
          <a:custGeom>
            <a:avLst/>
            <a:gdLst/>
            <a:ahLst/>
            <a:cxnLst/>
            <a:rect l="l" t="t" r="r" b="b"/>
            <a:pathLst>
              <a:path w="10388600" h="3073400">
                <a:moveTo>
                  <a:pt x="10388600" y="0"/>
                </a:moveTo>
                <a:lnTo>
                  <a:pt x="0" y="0"/>
                </a:lnTo>
                <a:lnTo>
                  <a:pt x="0" y="3073400"/>
                </a:lnTo>
                <a:lnTo>
                  <a:pt x="10388600" y="3073400"/>
                </a:lnTo>
                <a:lnTo>
                  <a:pt x="10388600" y="0"/>
                </a:lnTo>
                <a:close/>
              </a:path>
            </a:pathLst>
          </a:custGeom>
          <a:solidFill>
            <a:srgbClr val="F2F9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344107" y="690467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572992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572992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65957" y="690467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573107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573107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87794" y="690467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568344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568344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04606" y="603666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291282" y="608428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6264960" y="608316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16681" y="24810"/>
            <a:ext cx="4552315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technologystudent.com/" TargetMode="External"/><Relationship Id="rId7" Type="http://schemas.openxmlformats.org/officeDocument/2006/relationships/hyperlink" Target="https://technologystudent.com/despro_flsh/ron1.html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03617" y="422218"/>
            <a:ext cx="5572125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028950" algn="l"/>
              </a:tabLst>
            </a:pP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37032" y="403854"/>
            <a:ext cx="2567940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sz="800" spc="26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3016681" y="24810"/>
            <a:ext cx="45523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REVISION</a:t>
            </a:r>
            <a:r>
              <a:rPr spc="-30" dirty="0"/>
              <a:t> </a:t>
            </a:r>
            <a:r>
              <a:rPr dirty="0"/>
              <a:t>CARDS</a:t>
            </a:r>
            <a:r>
              <a:rPr spc="-25" dirty="0"/>
              <a:t> </a:t>
            </a:r>
            <a:r>
              <a:rPr dirty="0"/>
              <a:t>-</a:t>
            </a:r>
            <a:r>
              <a:rPr spc="-30" dirty="0"/>
              <a:t> </a:t>
            </a:r>
            <a:r>
              <a:rPr dirty="0"/>
              <a:t>RON</a:t>
            </a:r>
            <a:r>
              <a:rPr spc="-110" dirty="0"/>
              <a:t> </a:t>
            </a:r>
            <a:r>
              <a:rPr spc="-20" dirty="0"/>
              <a:t>ARAD</a:t>
            </a:r>
          </a:p>
        </p:txBody>
      </p:sp>
      <p:pic>
        <p:nvPicPr>
          <p:cNvPr id="5" name="object 5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3843" y="856439"/>
            <a:ext cx="1106258" cy="1141107"/>
          </a:xfrm>
          <a:prstGeom prst="rect">
            <a:avLst/>
          </a:prstGeom>
        </p:spPr>
      </p:pic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4606" y="603666"/>
            <a:ext cx="2804795" cy="365569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1060450">
              <a:lnSpc>
                <a:spcPct val="100000"/>
              </a:lnSpc>
              <a:spcBef>
                <a:spcPts val="235"/>
              </a:spcBef>
            </a:pP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RON</a:t>
            </a:r>
            <a:r>
              <a:rPr sz="1200" b="1" u="sng" spc="-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ARAD</a:t>
            </a:r>
            <a:endParaRPr sz="1200">
              <a:latin typeface="Arial"/>
              <a:cs typeface="Arial"/>
            </a:endParaRPr>
          </a:p>
          <a:p>
            <a:pPr marL="1179830" marR="23495" algn="ctr">
              <a:lnSpc>
                <a:spcPts val="1340"/>
              </a:lnSpc>
              <a:spcBef>
                <a:spcPts val="4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Born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Israel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1951. Studied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Art,</a:t>
            </a:r>
            <a:r>
              <a:rPr sz="12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5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Architecture</a:t>
            </a:r>
            <a:r>
              <a:rPr sz="12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in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Jerusalem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London,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1970s.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Formed Ron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Arad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Associates</a:t>
            </a:r>
            <a:r>
              <a:rPr sz="12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in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1989,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specialising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in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product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architecture.</a:t>
            </a:r>
            <a:endParaRPr sz="1200">
              <a:latin typeface="Arial"/>
              <a:cs typeface="Arial"/>
            </a:endParaRPr>
          </a:p>
          <a:p>
            <a:pPr marL="67945" marR="26034" indent="42545" algn="ctr">
              <a:lnSpc>
                <a:spcPts val="1340"/>
              </a:lnSpc>
              <a:spcBef>
                <a:spcPts val="101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2008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established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Rod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Arad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Architects.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Ron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Arad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Head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Products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Department,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at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Royal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College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Art,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between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years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1997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2009.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His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style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often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mix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technology,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experimentation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 and</a:t>
            </a:r>
            <a:r>
              <a:rPr sz="12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‘fun’.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collaborated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many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best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known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furniture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makers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design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companies,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including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Alessi.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91282" y="608428"/>
            <a:ext cx="2804795" cy="365569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L="646430">
              <a:lnSpc>
                <a:spcPct val="100000"/>
              </a:lnSpc>
              <a:spcBef>
                <a:spcPts val="200"/>
              </a:spcBef>
            </a:pP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200" b="1" u="sng" spc="-5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ROVER</a:t>
            </a:r>
            <a:r>
              <a:rPr sz="12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CHAIR</a:t>
            </a:r>
            <a:endParaRPr sz="1200" dirty="0">
              <a:latin typeface="Arial"/>
              <a:cs typeface="Arial"/>
            </a:endParaRPr>
          </a:p>
          <a:p>
            <a:pPr marL="173990" marR="199390" indent="84455" algn="ctr">
              <a:lnSpc>
                <a:spcPts val="1340"/>
              </a:lnSpc>
              <a:spcBef>
                <a:spcPts val="72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Ron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Arad’s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early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acclaimed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work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began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1981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Rover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Chair.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basic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car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seat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salvaged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Rover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2000,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scrap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yard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updated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metal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tubular frame.</a:t>
            </a:r>
            <a:endParaRPr sz="1200" dirty="0">
              <a:latin typeface="Arial"/>
              <a:cs typeface="Arial"/>
            </a:endParaRPr>
          </a:p>
          <a:p>
            <a:pPr marL="212090" marR="237490" indent="-635" algn="ctr">
              <a:lnSpc>
                <a:spcPts val="1340"/>
              </a:lnSpc>
              <a:spcBef>
                <a:spcPts val="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basic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car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seat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salvaged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Rover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2000,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scrap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yard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updated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metal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tubular frame.</a:t>
            </a:r>
            <a:endParaRPr sz="1200" dirty="0">
              <a:latin typeface="Arial"/>
              <a:cs typeface="Arial"/>
            </a:endParaRPr>
          </a:p>
        </p:txBody>
      </p:sp>
      <p:pic>
        <p:nvPicPr>
          <p:cNvPr id="8" name="object 8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58341" y="2646738"/>
            <a:ext cx="1990834" cy="1550753"/>
          </a:xfrm>
          <a:prstGeom prst="rect">
            <a:avLst/>
          </a:prstGeom>
        </p:spPr>
      </p:pic>
      <p:pic>
        <p:nvPicPr>
          <p:cNvPr id="9" name="object 9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21615" y="3017986"/>
            <a:ext cx="2679700" cy="1197252"/>
          </a:xfrm>
          <a:prstGeom prst="rect">
            <a:avLst/>
          </a:prstGeom>
        </p:spPr>
      </p:pic>
      <p:sp>
        <p:nvSpPr>
          <p:cNvPr id="10" name="object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4960" y="608316"/>
            <a:ext cx="2804795" cy="365569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869315">
              <a:lnSpc>
                <a:spcPct val="100000"/>
              </a:lnSpc>
              <a:spcBef>
                <a:spcPts val="350"/>
              </a:spcBef>
            </a:pPr>
            <a:r>
              <a:rPr sz="12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ARCHITECTURE</a:t>
            </a:r>
            <a:endParaRPr sz="1200">
              <a:latin typeface="Arial"/>
              <a:cs typeface="Arial"/>
            </a:endParaRPr>
          </a:p>
          <a:p>
            <a:pPr marL="78105" marR="94615" indent="-635" algn="ctr">
              <a:lnSpc>
                <a:spcPts val="1340"/>
              </a:lnSpc>
              <a:spcBef>
                <a:spcPts val="47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Ron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Arad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designed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buildings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around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world.</a:t>
            </a:r>
            <a:r>
              <a:rPr sz="1200" spc="2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Nobu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Hotel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Holon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Museum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just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two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examples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his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innovative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style.</a:t>
            </a:r>
            <a:endParaRPr sz="1200">
              <a:latin typeface="Arial"/>
              <a:cs typeface="Arial"/>
            </a:endParaRPr>
          </a:p>
          <a:p>
            <a:pPr marL="218440" algn="ctr">
              <a:lnSpc>
                <a:spcPct val="100000"/>
              </a:lnSpc>
              <a:spcBef>
                <a:spcPts val="75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 Holon Design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Museum</a:t>
            </a:r>
            <a:endParaRPr sz="1200">
              <a:latin typeface="Arial"/>
              <a:cs typeface="Arial"/>
            </a:endParaRPr>
          </a:p>
          <a:p>
            <a:pPr marL="62230" marR="40640" indent="-635" algn="ctr">
              <a:lnSpc>
                <a:spcPts val="1340"/>
              </a:lnSpc>
              <a:spcBef>
                <a:spcPts val="45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Dedicated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‘design’.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is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based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interlocking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combination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curves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rectangles.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concrete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structure,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clad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ﬁve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rings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weathered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steel,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carefully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coloured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achieve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right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tones.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4477" y="4482193"/>
            <a:ext cx="58915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Where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was Ron</a:t>
            </a:r>
            <a:r>
              <a:rPr sz="12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Arad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born and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where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did he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train as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Designer and</a:t>
            </a:r>
            <a:r>
              <a:rPr sz="12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Architect?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93040" y="4477570"/>
            <a:ext cx="395605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42715" algn="l"/>
              </a:tabLst>
            </a:pP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i="1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marks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8940" y="5326729"/>
            <a:ext cx="68662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276340" algn="l"/>
              </a:tabLst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Ron</a:t>
            </a:r>
            <a:r>
              <a:rPr sz="12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Arad’s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style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design?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Which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companies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he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collaborated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with?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800" b="1" i="1" baseline="2314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800" b="1" i="1" spc="-15" baseline="2314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8940" y="6406230"/>
            <a:ext cx="38792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 his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well-known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designs.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84890" y="6401607"/>
            <a:ext cx="601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21" name="object 21">
            <a:hlinkClick r:id="rId7"/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9300886" y="3036402"/>
            <a:ext cx="1077366" cy="1077353"/>
          </a:xfrm>
          <a:prstGeom prst="rect">
            <a:avLst/>
          </a:prstGeom>
        </p:spPr>
      </p:pic>
      <p:sp>
        <p:nvSpPr>
          <p:cNvPr id="22" name="object 2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22300" y="624344"/>
            <a:ext cx="1282700" cy="365823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111125" rIns="0" bIns="0" rtlCol="0">
            <a:spAutoFit/>
          </a:bodyPr>
          <a:lstStyle/>
          <a:p>
            <a:pPr marL="175895" marR="147320" indent="-53975">
              <a:lnSpc>
                <a:spcPts val="1340"/>
              </a:lnSpc>
              <a:spcBef>
                <a:spcPts val="87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USEFUL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LINK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SCAN</a:t>
            </a:r>
            <a:r>
              <a:rPr sz="12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HERE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50" dirty="0">
              <a:latin typeface="Arial"/>
              <a:cs typeface="Arial"/>
            </a:endParaRPr>
          </a:p>
          <a:p>
            <a:pPr marL="159385" marR="147320" indent="-36830">
              <a:lnSpc>
                <a:spcPts val="1340"/>
              </a:lnSpc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USEFUL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LINK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CLICK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HERE</a:t>
            </a:r>
            <a:endParaRPr sz="1200" dirty="0">
              <a:latin typeface="Arial"/>
              <a:cs typeface="Arial"/>
            </a:endParaRPr>
          </a:p>
          <a:p>
            <a:pPr marL="239395">
              <a:lnSpc>
                <a:spcPct val="100000"/>
              </a:lnSpc>
              <a:spcBef>
                <a:spcPts val="1435"/>
              </a:spcBef>
            </a:pPr>
            <a:r>
              <a:rPr sz="1900" b="1" spc="-20" dirty="0">
                <a:solidFill>
                  <a:srgbClr val="151616"/>
                </a:solidFill>
                <a:latin typeface="Arial"/>
                <a:cs typeface="Arial"/>
                <a:hlinkClick r:id="rId7"/>
              </a:rPr>
              <a:t>Link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23" name="object 2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532173" y="1849974"/>
            <a:ext cx="24130" cy="24130"/>
          </a:xfrm>
          <a:custGeom>
            <a:avLst/>
            <a:gdLst/>
            <a:ahLst/>
            <a:cxnLst/>
            <a:rect l="l" t="t" r="r" b="b"/>
            <a:pathLst>
              <a:path w="24129" h="24130">
                <a:moveTo>
                  <a:pt x="23558" y="0"/>
                </a:moveTo>
                <a:lnTo>
                  <a:pt x="0" y="0"/>
                </a:lnTo>
                <a:lnTo>
                  <a:pt x="0" y="23558"/>
                </a:lnTo>
                <a:lnTo>
                  <a:pt x="23558" y="23558"/>
                </a:lnTo>
                <a:lnTo>
                  <a:pt x="23558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4" name="object 24"/>
          <p:cNvGrpSpPr>
            <a:grpSpLocks noGrp="1" noUngrp="1" noRot="1" noMove="1" noResize="1"/>
          </p:cNvGrpSpPr>
          <p:nvPr/>
        </p:nvGrpSpPr>
        <p:grpSpPr>
          <a:xfrm>
            <a:off x="9308401" y="1107997"/>
            <a:ext cx="1083945" cy="1083945"/>
            <a:chOff x="9308401" y="1107997"/>
            <a:chExt cx="1083945" cy="1083945"/>
          </a:xfrm>
        </p:grpSpPr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08401" y="1107997"/>
              <a:ext cx="1083945" cy="1083945"/>
            </a:xfrm>
            <a:custGeom>
              <a:avLst/>
              <a:gdLst/>
              <a:ahLst/>
              <a:cxnLst/>
              <a:rect l="l" t="t" r="r" b="b"/>
              <a:pathLst>
                <a:path w="1083945" h="1083945">
                  <a:moveTo>
                    <a:pt x="1083525" y="0"/>
                  </a:moveTo>
                  <a:lnTo>
                    <a:pt x="0" y="0"/>
                  </a:lnTo>
                  <a:lnTo>
                    <a:pt x="0" y="1083525"/>
                  </a:lnTo>
                  <a:lnTo>
                    <a:pt x="1083525" y="1083525"/>
                  </a:lnTo>
                  <a:lnTo>
                    <a:pt x="108352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67279" y="1166882"/>
              <a:ext cx="965835" cy="283210"/>
            </a:xfrm>
            <a:custGeom>
              <a:avLst/>
              <a:gdLst/>
              <a:ahLst/>
              <a:cxnLst/>
              <a:rect l="l" t="t" r="r" b="b"/>
              <a:pathLst>
                <a:path w="965834" h="283209">
                  <a:moveTo>
                    <a:pt x="94221" y="212001"/>
                  </a:moveTo>
                  <a:lnTo>
                    <a:pt x="70662" y="212001"/>
                  </a:lnTo>
                  <a:lnTo>
                    <a:pt x="47104" y="212001"/>
                  </a:lnTo>
                  <a:lnTo>
                    <a:pt x="23558" y="212001"/>
                  </a:lnTo>
                  <a:lnTo>
                    <a:pt x="0" y="212001"/>
                  </a:lnTo>
                  <a:lnTo>
                    <a:pt x="0" y="235559"/>
                  </a:lnTo>
                  <a:lnTo>
                    <a:pt x="23558" y="235559"/>
                  </a:lnTo>
                  <a:lnTo>
                    <a:pt x="47104" y="235559"/>
                  </a:lnTo>
                  <a:lnTo>
                    <a:pt x="70662" y="235559"/>
                  </a:lnTo>
                  <a:lnTo>
                    <a:pt x="94221" y="235559"/>
                  </a:lnTo>
                  <a:lnTo>
                    <a:pt x="94221" y="212001"/>
                  </a:lnTo>
                  <a:close/>
                </a:path>
                <a:path w="965834" h="283209">
                  <a:moveTo>
                    <a:pt x="164884" y="188442"/>
                  </a:moveTo>
                  <a:lnTo>
                    <a:pt x="141338" y="188442"/>
                  </a:lnTo>
                  <a:lnTo>
                    <a:pt x="117779" y="188442"/>
                  </a:lnTo>
                  <a:lnTo>
                    <a:pt x="117779" y="212001"/>
                  </a:lnTo>
                  <a:lnTo>
                    <a:pt x="141338" y="212001"/>
                  </a:lnTo>
                  <a:lnTo>
                    <a:pt x="164884" y="212001"/>
                  </a:lnTo>
                  <a:lnTo>
                    <a:pt x="164884" y="188442"/>
                  </a:lnTo>
                  <a:close/>
                </a:path>
                <a:path w="965834" h="283209">
                  <a:moveTo>
                    <a:pt x="212001" y="212001"/>
                  </a:moveTo>
                  <a:lnTo>
                    <a:pt x="188442" y="212001"/>
                  </a:lnTo>
                  <a:lnTo>
                    <a:pt x="188442" y="235559"/>
                  </a:lnTo>
                  <a:lnTo>
                    <a:pt x="212001" y="235559"/>
                  </a:lnTo>
                  <a:lnTo>
                    <a:pt x="212001" y="212001"/>
                  </a:lnTo>
                  <a:close/>
                </a:path>
                <a:path w="965834" h="283209">
                  <a:moveTo>
                    <a:pt x="212001" y="47117"/>
                  </a:moveTo>
                  <a:lnTo>
                    <a:pt x="188442" y="47117"/>
                  </a:lnTo>
                  <a:lnTo>
                    <a:pt x="188442" y="70675"/>
                  </a:lnTo>
                  <a:lnTo>
                    <a:pt x="212001" y="70675"/>
                  </a:lnTo>
                  <a:lnTo>
                    <a:pt x="212001" y="47117"/>
                  </a:lnTo>
                  <a:close/>
                </a:path>
                <a:path w="965834" h="283209">
                  <a:moveTo>
                    <a:pt x="259105" y="188455"/>
                  </a:moveTo>
                  <a:lnTo>
                    <a:pt x="235546" y="188455"/>
                  </a:lnTo>
                  <a:lnTo>
                    <a:pt x="235546" y="164896"/>
                  </a:lnTo>
                  <a:lnTo>
                    <a:pt x="212001" y="164896"/>
                  </a:lnTo>
                  <a:lnTo>
                    <a:pt x="212001" y="141338"/>
                  </a:lnTo>
                  <a:lnTo>
                    <a:pt x="188442" y="141338"/>
                  </a:lnTo>
                  <a:lnTo>
                    <a:pt x="188442" y="188455"/>
                  </a:lnTo>
                  <a:lnTo>
                    <a:pt x="212001" y="188455"/>
                  </a:lnTo>
                  <a:lnTo>
                    <a:pt x="212001" y="212001"/>
                  </a:lnTo>
                  <a:lnTo>
                    <a:pt x="235546" y="212001"/>
                  </a:lnTo>
                  <a:lnTo>
                    <a:pt x="259105" y="212001"/>
                  </a:lnTo>
                  <a:lnTo>
                    <a:pt x="259105" y="188455"/>
                  </a:lnTo>
                  <a:close/>
                </a:path>
                <a:path w="965834" h="283209">
                  <a:moveTo>
                    <a:pt x="329780" y="12"/>
                  </a:moveTo>
                  <a:lnTo>
                    <a:pt x="306222" y="12"/>
                  </a:lnTo>
                  <a:lnTo>
                    <a:pt x="306222" y="23571"/>
                  </a:lnTo>
                  <a:lnTo>
                    <a:pt x="329780" y="23571"/>
                  </a:lnTo>
                  <a:lnTo>
                    <a:pt x="329780" y="12"/>
                  </a:lnTo>
                  <a:close/>
                </a:path>
                <a:path w="965834" h="283209">
                  <a:moveTo>
                    <a:pt x="376872" y="188442"/>
                  </a:moveTo>
                  <a:lnTo>
                    <a:pt x="353326" y="188442"/>
                  </a:lnTo>
                  <a:lnTo>
                    <a:pt x="329768" y="188442"/>
                  </a:lnTo>
                  <a:lnTo>
                    <a:pt x="329768" y="212001"/>
                  </a:lnTo>
                  <a:lnTo>
                    <a:pt x="353326" y="212001"/>
                  </a:lnTo>
                  <a:lnTo>
                    <a:pt x="353326" y="259105"/>
                  </a:lnTo>
                  <a:lnTo>
                    <a:pt x="376872" y="259105"/>
                  </a:lnTo>
                  <a:lnTo>
                    <a:pt x="376872" y="188442"/>
                  </a:lnTo>
                  <a:close/>
                </a:path>
                <a:path w="965834" h="283209">
                  <a:moveTo>
                    <a:pt x="400431" y="70675"/>
                  </a:moveTo>
                  <a:lnTo>
                    <a:pt x="376872" y="70675"/>
                  </a:lnTo>
                  <a:lnTo>
                    <a:pt x="376872" y="47117"/>
                  </a:lnTo>
                  <a:lnTo>
                    <a:pt x="353326" y="47117"/>
                  </a:lnTo>
                  <a:lnTo>
                    <a:pt x="353326" y="117779"/>
                  </a:lnTo>
                  <a:lnTo>
                    <a:pt x="329768" y="117779"/>
                  </a:lnTo>
                  <a:lnTo>
                    <a:pt x="329768" y="47117"/>
                  </a:lnTo>
                  <a:lnTo>
                    <a:pt x="306209" y="47117"/>
                  </a:lnTo>
                  <a:lnTo>
                    <a:pt x="282663" y="47117"/>
                  </a:lnTo>
                  <a:lnTo>
                    <a:pt x="282663" y="12"/>
                  </a:lnTo>
                  <a:lnTo>
                    <a:pt x="259105" y="12"/>
                  </a:lnTo>
                  <a:lnTo>
                    <a:pt x="235546" y="12"/>
                  </a:lnTo>
                  <a:lnTo>
                    <a:pt x="235546" y="23558"/>
                  </a:lnTo>
                  <a:lnTo>
                    <a:pt x="212001" y="23558"/>
                  </a:lnTo>
                  <a:lnTo>
                    <a:pt x="212001" y="12"/>
                  </a:lnTo>
                  <a:lnTo>
                    <a:pt x="188442" y="12"/>
                  </a:lnTo>
                  <a:lnTo>
                    <a:pt x="188442" y="23571"/>
                  </a:lnTo>
                  <a:lnTo>
                    <a:pt x="212001" y="23571"/>
                  </a:lnTo>
                  <a:lnTo>
                    <a:pt x="212001" y="47117"/>
                  </a:lnTo>
                  <a:lnTo>
                    <a:pt x="235546" y="47117"/>
                  </a:lnTo>
                  <a:lnTo>
                    <a:pt x="259105" y="47117"/>
                  </a:lnTo>
                  <a:lnTo>
                    <a:pt x="259105" y="70675"/>
                  </a:lnTo>
                  <a:lnTo>
                    <a:pt x="235546" y="70675"/>
                  </a:lnTo>
                  <a:lnTo>
                    <a:pt x="212001" y="70675"/>
                  </a:lnTo>
                  <a:lnTo>
                    <a:pt x="212001" y="94221"/>
                  </a:lnTo>
                  <a:lnTo>
                    <a:pt x="188442" y="94221"/>
                  </a:lnTo>
                  <a:lnTo>
                    <a:pt x="188442" y="117779"/>
                  </a:lnTo>
                  <a:lnTo>
                    <a:pt x="212001" y="117779"/>
                  </a:lnTo>
                  <a:lnTo>
                    <a:pt x="235546" y="117779"/>
                  </a:lnTo>
                  <a:lnTo>
                    <a:pt x="235546" y="94221"/>
                  </a:lnTo>
                  <a:lnTo>
                    <a:pt x="259105" y="94221"/>
                  </a:lnTo>
                  <a:lnTo>
                    <a:pt x="282663" y="94221"/>
                  </a:lnTo>
                  <a:lnTo>
                    <a:pt x="282663" y="70675"/>
                  </a:lnTo>
                  <a:lnTo>
                    <a:pt x="306209" y="70675"/>
                  </a:lnTo>
                  <a:lnTo>
                    <a:pt x="306209" y="94221"/>
                  </a:lnTo>
                  <a:lnTo>
                    <a:pt x="282663" y="94221"/>
                  </a:lnTo>
                  <a:lnTo>
                    <a:pt x="282663" y="117779"/>
                  </a:lnTo>
                  <a:lnTo>
                    <a:pt x="259105" y="117779"/>
                  </a:lnTo>
                  <a:lnTo>
                    <a:pt x="259105" y="141338"/>
                  </a:lnTo>
                  <a:lnTo>
                    <a:pt x="235559" y="141338"/>
                  </a:lnTo>
                  <a:lnTo>
                    <a:pt x="235559" y="164896"/>
                  </a:lnTo>
                  <a:lnTo>
                    <a:pt x="259105" y="164896"/>
                  </a:lnTo>
                  <a:lnTo>
                    <a:pt x="259105" y="188455"/>
                  </a:lnTo>
                  <a:lnTo>
                    <a:pt x="282663" y="188455"/>
                  </a:lnTo>
                  <a:lnTo>
                    <a:pt x="282663" y="164896"/>
                  </a:lnTo>
                  <a:lnTo>
                    <a:pt x="259118" y="164896"/>
                  </a:lnTo>
                  <a:lnTo>
                    <a:pt x="259118" y="141338"/>
                  </a:lnTo>
                  <a:lnTo>
                    <a:pt x="282663" y="141338"/>
                  </a:lnTo>
                  <a:lnTo>
                    <a:pt x="282663" y="164896"/>
                  </a:lnTo>
                  <a:lnTo>
                    <a:pt x="306209" y="164896"/>
                  </a:lnTo>
                  <a:lnTo>
                    <a:pt x="306209" y="141338"/>
                  </a:lnTo>
                  <a:lnTo>
                    <a:pt x="329768" y="141338"/>
                  </a:lnTo>
                  <a:lnTo>
                    <a:pt x="329768" y="164896"/>
                  </a:lnTo>
                  <a:lnTo>
                    <a:pt x="353326" y="164896"/>
                  </a:lnTo>
                  <a:lnTo>
                    <a:pt x="353326" y="141338"/>
                  </a:lnTo>
                  <a:lnTo>
                    <a:pt x="376872" y="141338"/>
                  </a:lnTo>
                  <a:lnTo>
                    <a:pt x="376872" y="94221"/>
                  </a:lnTo>
                  <a:lnTo>
                    <a:pt x="400431" y="94221"/>
                  </a:lnTo>
                  <a:lnTo>
                    <a:pt x="400431" y="70675"/>
                  </a:lnTo>
                  <a:close/>
                </a:path>
                <a:path w="965834" h="283209">
                  <a:moveTo>
                    <a:pt x="400443" y="259105"/>
                  </a:moveTo>
                  <a:lnTo>
                    <a:pt x="376885" y="259105"/>
                  </a:lnTo>
                  <a:lnTo>
                    <a:pt x="376885" y="282663"/>
                  </a:lnTo>
                  <a:lnTo>
                    <a:pt x="400443" y="282663"/>
                  </a:lnTo>
                  <a:lnTo>
                    <a:pt x="400443" y="259105"/>
                  </a:lnTo>
                  <a:close/>
                </a:path>
                <a:path w="965834" h="283209">
                  <a:moveTo>
                    <a:pt x="423989" y="94221"/>
                  </a:moveTo>
                  <a:lnTo>
                    <a:pt x="400431" y="94221"/>
                  </a:lnTo>
                  <a:lnTo>
                    <a:pt x="400431" y="141325"/>
                  </a:lnTo>
                  <a:lnTo>
                    <a:pt x="423989" y="141325"/>
                  </a:lnTo>
                  <a:lnTo>
                    <a:pt x="423989" y="94221"/>
                  </a:lnTo>
                  <a:close/>
                </a:path>
                <a:path w="965834" h="283209">
                  <a:moveTo>
                    <a:pt x="541769" y="235559"/>
                  </a:moveTo>
                  <a:lnTo>
                    <a:pt x="518210" y="235559"/>
                  </a:lnTo>
                  <a:lnTo>
                    <a:pt x="518210" y="259118"/>
                  </a:lnTo>
                  <a:lnTo>
                    <a:pt x="541769" y="259118"/>
                  </a:lnTo>
                  <a:lnTo>
                    <a:pt x="541769" y="235559"/>
                  </a:lnTo>
                  <a:close/>
                </a:path>
                <a:path w="965834" h="283209">
                  <a:moveTo>
                    <a:pt x="565327" y="212001"/>
                  </a:moveTo>
                  <a:lnTo>
                    <a:pt x="541769" y="212001"/>
                  </a:lnTo>
                  <a:lnTo>
                    <a:pt x="541769" y="235559"/>
                  </a:lnTo>
                  <a:lnTo>
                    <a:pt x="565327" y="235559"/>
                  </a:lnTo>
                  <a:lnTo>
                    <a:pt x="565327" y="212001"/>
                  </a:lnTo>
                  <a:close/>
                </a:path>
                <a:path w="965834" h="283209">
                  <a:moveTo>
                    <a:pt x="588873" y="141338"/>
                  </a:moveTo>
                  <a:lnTo>
                    <a:pt x="565315" y="141338"/>
                  </a:lnTo>
                  <a:lnTo>
                    <a:pt x="565315" y="164896"/>
                  </a:lnTo>
                  <a:lnTo>
                    <a:pt x="588873" y="164896"/>
                  </a:lnTo>
                  <a:lnTo>
                    <a:pt x="588873" y="141338"/>
                  </a:lnTo>
                  <a:close/>
                </a:path>
                <a:path w="965834" h="283209">
                  <a:moveTo>
                    <a:pt x="588873" y="94221"/>
                  </a:moveTo>
                  <a:lnTo>
                    <a:pt x="565315" y="94221"/>
                  </a:lnTo>
                  <a:lnTo>
                    <a:pt x="565315" y="117779"/>
                  </a:lnTo>
                  <a:lnTo>
                    <a:pt x="588873" y="117779"/>
                  </a:lnTo>
                  <a:lnTo>
                    <a:pt x="588873" y="94221"/>
                  </a:lnTo>
                  <a:close/>
                </a:path>
                <a:path w="965834" h="283209">
                  <a:moveTo>
                    <a:pt x="612432" y="164896"/>
                  </a:moveTo>
                  <a:lnTo>
                    <a:pt x="588873" y="164896"/>
                  </a:lnTo>
                  <a:lnTo>
                    <a:pt x="588873" y="188455"/>
                  </a:lnTo>
                  <a:lnTo>
                    <a:pt x="612432" y="188455"/>
                  </a:lnTo>
                  <a:lnTo>
                    <a:pt x="612432" y="164896"/>
                  </a:lnTo>
                  <a:close/>
                </a:path>
                <a:path w="965834" h="283209">
                  <a:moveTo>
                    <a:pt x="612432" y="117779"/>
                  </a:moveTo>
                  <a:lnTo>
                    <a:pt x="588873" y="117779"/>
                  </a:lnTo>
                  <a:lnTo>
                    <a:pt x="588873" y="141338"/>
                  </a:lnTo>
                  <a:lnTo>
                    <a:pt x="612432" y="141338"/>
                  </a:lnTo>
                  <a:lnTo>
                    <a:pt x="612432" y="117779"/>
                  </a:lnTo>
                  <a:close/>
                </a:path>
                <a:path w="965834" h="283209">
                  <a:moveTo>
                    <a:pt x="635977" y="0"/>
                  </a:moveTo>
                  <a:lnTo>
                    <a:pt x="612419" y="0"/>
                  </a:lnTo>
                  <a:lnTo>
                    <a:pt x="612419" y="23558"/>
                  </a:lnTo>
                  <a:lnTo>
                    <a:pt x="588873" y="23558"/>
                  </a:lnTo>
                  <a:lnTo>
                    <a:pt x="588873" y="47117"/>
                  </a:lnTo>
                  <a:lnTo>
                    <a:pt x="565315" y="47117"/>
                  </a:lnTo>
                  <a:lnTo>
                    <a:pt x="541756" y="47117"/>
                  </a:lnTo>
                  <a:lnTo>
                    <a:pt x="541756" y="0"/>
                  </a:lnTo>
                  <a:lnTo>
                    <a:pt x="518210" y="0"/>
                  </a:lnTo>
                  <a:lnTo>
                    <a:pt x="518210" y="23558"/>
                  </a:lnTo>
                  <a:lnTo>
                    <a:pt x="494652" y="23558"/>
                  </a:lnTo>
                  <a:lnTo>
                    <a:pt x="494652" y="47117"/>
                  </a:lnTo>
                  <a:lnTo>
                    <a:pt x="494652" y="94234"/>
                  </a:lnTo>
                  <a:lnTo>
                    <a:pt x="494652" y="117779"/>
                  </a:lnTo>
                  <a:lnTo>
                    <a:pt x="471106" y="117779"/>
                  </a:lnTo>
                  <a:lnTo>
                    <a:pt x="471106" y="94234"/>
                  </a:lnTo>
                  <a:lnTo>
                    <a:pt x="494652" y="94234"/>
                  </a:lnTo>
                  <a:lnTo>
                    <a:pt x="494652" y="47117"/>
                  </a:lnTo>
                  <a:lnTo>
                    <a:pt x="471106" y="47117"/>
                  </a:lnTo>
                  <a:lnTo>
                    <a:pt x="447548" y="47117"/>
                  </a:lnTo>
                  <a:lnTo>
                    <a:pt x="447548" y="23571"/>
                  </a:lnTo>
                  <a:lnTo>
                    <a:pt x="423989" y="23571"/>
                  </a:lnTo>
                  <a:lnTo>
                    <a:pt x="423989" y="12"/>
                  </a:lnTo>
                  <a:lnTo>
                    <a:pt x="400443" y="12"/>
                  </a:lnTo>
                  <a:lnTo>
                    <a:pt x="376885" y="12"/>
                  </a:lnTo>
                  <a:lnTo>
                    <a:pt x="376885" y="23571"/>
                  </a:lnTo>
                  <a:lnTo>
                    <a:pt x="400443" y="23571"/>
                  </a:lnTo>
                  <a:lnTo>
                    <a:pt x="400443" y="70675"/>
                  </a:lnTo>
                  <a:lnTo>
                    <a:pt x="423989" y="70675"/>
                  </a:lnTo>
                  <a:lnTo>
                    <a:pt x="447548" y="70675"/>
                  </a:lnTo>
                  <a:lnTo>
                    <a:pt x="447548" y="141338"/>
                  </a:lnTo>
                  <a:lnTo>
                    <a:pt x="471106" y="141338"/>
                  </a:lnTo>
                  <a:lnTo>
                    <a:pt x="471106" y="188455"/>
                  </a:lnTo>
                  <a:lnTo>
                    <a:pt x="494665" y="188455"/>
                  </a:lnTo>
                  <a:lnTo>
                    <a:pt x="494665" y="212001"/>
                  </a:lnTo>
                  <a:lnTo>
                    <a:pt x="518210" y="212001"/>
                  </a:lnTo>
                  <a:lnTo>
                    <a:pt x="541769" y="212001"/>
                  </a:lnTo>
                  <a:lnTo>
                    <a:pt x="541769" y="117779"/>
                  </a:lnTo>
                  <a:lnTo>
                    <a:pt x="518210" y="117779"/>
                  </a:lnTo>
                  <a:lnTo>
                    <a:pt x="518210" y="164896"/>
                  </a:lnTo>
                  <a:lnTo>
                    <a:pt x="494665" y="164896"/>
                  </a:lnTo>
                  <a:lnTo>
                    <a:pt x="494665" y="117779"/>
                  </a:lnTo>
                  <a:lnTo>
                    <a:pt x="518210" y="117779"/>
                  </a:lnTo>
                  <a:lnTo>
                    <a:pt x="518210" y="94221"/>
                  </a:lnTo>
                  <a:lnTo>
                    <a:pt x="494665" y="94221"/>
                  </a:lnTo>
                  <a:lnTo>
                    <a:pt x="494665" y="47117"/>
                  </a:lnTo>
                  <a:lnTo>
                    <a:pt x="518210" y="47117"/>
                  </a:lnTo>
                  <a:lnTo>
                    <a:pt x="518210" y="94221"/>
                  </a:lnTo>
                  <a:lnTo>
                    <a:pt x="541756" y="94221"/>
                  </a:lnTo>
                  <a:lnTo>
                    <a:pt x="565315" y="94221"/>
                  </a:lnTo>
                  <a:lnTo>
                    <a:pt x="565315" y="70662"/>
                  </a:lnTo>
                  <a:lnTo>
                    <a:pt x="588873" y="70662"/>
                  </a:lnTo>
                  <a:lnTo>
                    <a:pt x="612419" y="70662"/>
                  </a:lnTo>
                  <a:lnTo>
                    <a:pt x="612419" y="47117"/>
                  </a:lnTo>
                  <a:lnTo>
                    <a:pt x="635977" y="47117"/>
                  </a:lnTo>
                  <a:lnTo>
                    <a:pt x="635977" y="0"/>
                  </a:lnTo>
                  <a:close/>
                </a:path>
                <a:path w="965834" h="283209">
                  <a:moveTo>
                    <a:pt x="635990" y="141338"/>
                  </a:moveTo>
                  <a:lnTo>
                    <a:pt x="612432" y="141338"/>
                  </a:lnTo>
                  <a:lnTo>
                    <a:pt x="612432" y="164896"/>
                  </a:lnTo>
                  <a:lnTo>
                    <a:pt x="635990" y="164896"/>
                  </a:lnTo>
                  <a:lnTo>
                    <a:pt x="635990" y="141338"/>
                  </a:lnTo>
                  <a:close/>
                </a:path>
                <a:path w="965834" h="283209">
                  <a:moveTo>
                    <a:pt x="683094" y="259118"/>
                  </a:moveTo>
                  <a:lnTo>
                    <a:pt x="659536" y="259118"/>
                  </a:lnTo>
                  <a:lnTo>
                    <a:pt x="659536" y="212001"/>
                  </a:lnTo>
                  <a:lnTo>
                    <a:pt x="635977" y="212001"/>
                  </a:lnTo>
                  <a:lnTo>
                    <a:pt x="635977" y="235559"/>
                  </a:lnTo>
                  <a:lnTo>
                    <a:pt x="612432" y="235559"/>
                  </a:lnTo>
                  <a:lnTo>
                    <a:pt x="588873" y="235559"/>
                  </a:lnTo>
                  <a:lnTo>
                    <a:pt x="588873" y="259118"/>
                  </a:lnTo>
                  <a:lnTo>
                    <a:pt x="612432" y="259118"/>
                  </a:lnTo>
                  <a:lnTo>
                    <a:pt x="635977" y="259118"/>
                  </a:lnTo>
                  <a:lnTo>
                    <a:pt x="635977" y="282663"/>
                  </a:lnTo>
                  <a:lnTo>
                    <a:pt x="659536" y="282663"/>
                  </a:lnTo>
                  <a:lnTo>
                    <a:pt x="683094" y="282663"/>
                  </a:lnTo>
                  <a:lnTo>
                    <a:pt x="683094" y="259118"/>
                  </a:lnTo>
                  <a:close/>
                </a:path>
                <a:path w="965834" h="283209">
                  <a:moveTo>
                    <a:pt x="730199" y="12"/>
                  </a:moveTo>
                  <a:lnTo>
                    <a:pt x="706653" y="12"/>
                  </a:lnTo>
                  <a:lnTo>
                    <a:pt x="683094" y="12"/>
                  </a:lnTo>
                  <a:lnTo>
                    <a:pt x="683094" y="23571"/>
                  </a:lnTo>
                  <a:lnTo>
                    <a:pt x="706653" y="23571"/>
                  </a:lnTo>
                  <a:lnTo>
                    <a:pt x="706653" y="47117"/>
                  </a:lnTo>
                  <a:lnTo>
                    <a:pt x="730199" y="47117"/>
                  </a:lnTo>
                  <a:lnTo>
                    <a:pt x="730199" y="12"/>
                  </a:lnTo>
                  <a:close/>
                </a:path>
                <a:path w="965834" h="283209">
                  <a:moveTo>
                    <a:pt x="753757" y="212001"/>
                  </a:moveTo>
                  <a:lnTo>
                    <a:pt x="730199" y="212001"/>
                  </a:lnTo>
                  <a:lnTo>
                    <a:pt x="706653" y="212001"/>
                  </a:lnTo>
                  <a:lnTo>
                    <a:pt x="706653" y="188455"/>
                  </a:lnTo>
                  <a:lnTo>
                    <a:pt x="730211" y="188455"/>
                  </a:lnTo>
                  <a:lnTo>
                    <a:pt x="730211" y="141338"/>
                  </a:lnTo>
                  <a:lnTo>
                    <a:pt x="706653" y="141338"/>
                  </a:lnTo>
                  <a:lnTo>
                    <a:pt x="706653" y="188442"/>
                  </a:lnTo>
                  <a:lnTo>
                    <a:pt x="683094" y="188442"/>
                  </a:lnTo>
                  <a:lnTo>
                    <a:pt x="683094" y="70675"/>
                  </a:lnTo>
                  <a:lnTo>
                    <a:pt x="659549" y="70675"/>
                  </a:lnTo>
                  <a:lnTo>
                    <a:pt x="659549" y="164896"/>
                  </a:lnTo>
                  <a:lnTo>
                    <a:pt x="635990" y="164896"/>
                  </a:lnTo>
                  <a:lnTo>
                    <a:pt x="635990" y="188455"/>
                  </a:lnTo>
                  <a:lnTo>
                    <a:pt x="659549" y="188455"/>
                  </a:lnTo>
                  <a:lnTo>
                    <a:pt x="683094" y="188455"/>
                  </a:lnTo>
                  <a:lnTo>
                    <a:pt x="683094" y="259105"/>
                  </a:lnTo>
                  <a:lnTo>
                    <a:pt x="706653" y="259105"/>
                  </a:lnTo>
                  <a:lnTo>
                    <a:pt x="706653" y="235546"/>
                  </a:lnTo>
                  <a:lnTo>
                    <a:pt x="730199" y="235546"/>
                  </a:lnTo>
                  <a:lnTo>
                    <a:pt x="753757" y="235546"/>
                  </a:lnTo>
                  <a:lnTo>
                    <a:pt x="753757" y="212001"/>
                  </a:lnTo>
                  <a:close/>
                </a:path>
                <a:path w="965834" h="283209">
                  <a:moveTo>
                    <a:pt x="777303" y="47117"/>
                  </a:moveTo>
                  <a:lnTo>
                    <a:pt x="753757" y="47117"/>
                  </a:lnTo>
                  <a:lnTo>
                    <a:pt x="730199" y="47117"/>
                  </a:lnTo>
                  <a:lnTo>
                    <a:pt x="730199" y="70662"/>
                  </a:lnTo>
                  <a:lnTo>
                    <a:pt x="753757" y="70662"/>
                  </a:lnTo>
                  <a:lnTo>
                    <a:pt x="753757" y="94221"/>
                  </a:lnTo>
                  <a:lnTo>
                    <a:pt x="730211" y="94221"/>
                  </a:lnTo>
                  <a:lnTo>
                    <a:pt x="730211" y="70675"/>
                  </a:lnTo>
                  <a:lnTo>
                    <a:pt x="706653" y="70675"/>
                  </a:lnTo>
                  <a:lnTo>
                    <a:pt x="706653" y="94234"/>
                  </a:lnTo>
                  <a:lnTo>
                    <a:pt x="730199" y="94234"/>
                  </a:lnTo>
                  <a:lnTo>
                    <a:pt x="730199" y="117779"/>
                  </a:lnTo>
                  <a:lnTo>
                    <a:pt x="753757" y="117779"/>
                  </a:lnTo>
                  <a:lnTo>
                    <a:pt x="753757" y="212001"/>
                  </a:lnTo>
                  <a:lnTo>
                    <a:pt x="777303" y="212001"/>
                  </a:lnTo>
                  <a:lnTo>
                    <a:pt x="777303" y="47117"/>
                  </a:lnTo>
                  <a:close/>
                </a:path>
                <a:path w="965834" h="283209">
                  <a:moveTo>
                    <a:pt x="800874" y="212001"/>
                  </a:moveTo>
                  <a:lnTo>
                    <a:pt x="777316" y="212001"/>
                  </a:lnTo>
                  <a:lnTo>
                    <a:pt x="777316" y="235559"/>
                  </a:lnTo>
                  <a:lnTo>
                    <a:pt x="800874" y="235559"/>
                  </a:lnTo>
                  <a:lnTo>
                    <a:pt x="800874" y="212001"/>
                  </a:lnTo>
                  <a:close/>
                </a:path>
                <a:path w="965834" h="283209">
                  <a:moveTo>
                    <a:pt x="895083" y="259105"/>
                  </a:moveTo>
                  <a:lnTo>
                    <a:pt x="871524" y="259105"/>
                  </a:lnTo>
                  <a:lnTo>
                    <a:pt x="871524" y="188442"/>
                  </a:lnTo>
                  <a:lnTo>
                    <a:pt x="847979" y="188442"/>
                  </a:lnTo>
                  <a:lnTo>
                    <a:pt x="847979" y="212001"/>
                  </a:lnTo>
                  <a:lnTo>
                    <a:pt x="824433" y="212001"/>
                  </a:lnTo>
                  <a:lnTo>
                    <a:pt x="824433" y="188442"/>
                  </a:lnTo>
                  <a:lnTo>
                    <a:pt x="800874" y="188442"/>
                  </a:lnTo>
                  <a:lnTo>
                    <a:pt x="800874" y="212001"/>
                  </a:lnTo>
                  <a:lnTo>
                    <a:pt x="824420" y="212001"/>
                  </a:lnTo>
                  <a:lnTo>
                    <a:pt x="824420" y="235559"/>
                  </a:lnTo>
                  <a:lnTo>
                    <a:pt x="847979" y="235559"/>
                  </a:lnTo>
                  <a:lnTo>
                    <a:pt x="847979" y="282663"/>
                  </a:lnTo>
                  <a:lnTo>
                    <a:pt x="871524" y="282663"/>
                  </a:lnTo>
                  <a:lnTo>
                    <a:pt x="895083" y="282663"/>
                  </a:lnTo>
                  <a:lnTo>
                    <a:pt x="895083" y="259105"/>
                  </a:lnTo>
                  <a:close/>
                </a:path>
                <a:path w="965834" h="283209">
                  <a:moveTo>
                    <a:pt x="918641" y="188442"/>
                  </a:moveTo>
                  <a:lnTo>
                    <a:pt x="895083" y="188442"/>
                  </a:lnTo>
                  <a:lnTo>
                    <a:pt x="895083" y="212001"/>
                  </a:lnTo>
                  <a:lnTo>
                    <a:pt x="918641" y="212001"/>
                  </a:lnTo>
                  <a:lnTo>
                    <a:pt x="918641" y="188442"/>
                  </a:lnTo>
                  <a:close/>
                </a:path>
                <a:path w="965834" h="283209">
                  <a:moveTo>
                    <a:pt x="942200" y="212001"/>
                  </a:moveTo>
                  <a:lnTo>
                    <a:pt x="918641" y="212001"/>
                  </a:lnTo>
                  <a:lnTo>
                    <a:pt x="918641" y="259105"/>
                  </a:lnTo>
                  <a:lnTo>
                    <a:pt x="942200" y="259105"/>
                  </a:lnTo>
                  <a:lnTo>
                    <a:pt x="942200" y="212001"/>
                  </a:lnTo>
                  <a:close/>
                </a:path>
                <a:path w="965834" h="283209">
                  <a:moveTo>
                    <a:pt x="965758" y="188442"/>
                  </a:moveTo>
                  <a:lnTo>
                    <a:pt x="942200" y="188442"/>
                  </a:lnTo>
                  <a:lnTo>
                    <a:pt x="942200" y="212001"/>
                  </a:lnTo>
                  <a:lnTo>
                    <a:pt x="965758" y="212001"/>
                  </a:lnTo>
                  <a:lnTo>
                    <a:pt x="965758" y="18844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67279" y="1355338"/>
              <a:ext cx="965835" cy="424180"/>
            </a:xfrm>
            <a:custGeom>
              <a:avLst/>
              <a:gdLst/>
              <a:ahLst/>
              <a:cxnLst/>
              <a:rect l="l" t="t" r="r" b="b"/>
              <a:pathLst>
                <a:path w="965834" h="424180">
                  <a:moveTo>
                    <a:pt x="23558" y="94208"/>
                  </a:moveTo>
                  <a:lnTo>
                    <a:pt x="0" y="94208"/>
                  </a:lnTo>
                  <a:lnTo>
                    <a:pt x="0" y="117767"/>
                  </a:lnTo>
                  <a:lnTo>
                    <a:pt x="23558" y="117767"/>
                  </a:lnTo>
                  <a:lnTo>
                    <a:pt x="23558" y="94208"/>
                  </a:lnTo>
                  <a:close/>
                </a:path>
                <a:path w="965834" h="424180">
                  <a:moveTo>
                    <a:pt x="94221" y="259092"/>
                  </a:moveTo>
                  <a:lnTo>
                    <a:pt x="70662" y="259092"/>
                  </a:lnTo>
                  <a:lnTo>
                    <a:pt x="47104" y="259092"/>
                  </a:lnTo>
                  <a:lnTo>
                    <a:pt x="23558" y="259092"/>
                  </a:lnTo>
                  <a:lnTo>
                    <a:pt x="0" y="259092"/>
                  </a:lnTo>
                  <a:lnTo>
                    <a:pt x="0" y="282651"/>
                  </a:lnTo>
                  <a:lnTo>
                    <a:pt x="23558" y="282651"/>
                  </a:lnTo>
                  <a:lnTo>
                    <a:pt x="23558" y="306209"/>
                  </a:lnTo>
                  <a:lnTo>
                    <a:pt x="47104" y="306209"/>
                  </a:lnTo>
                  <a:lnTo>
                    <a:pt x="47104" y="282651"/>
                  </a:lnTo>
                  <a:lnTo>
                    <a:pt x="70662" y="282651"/>
                  </a:lnTo>
                  <a:lnTo>
                    <a:pt x="70662" y="306209"/>
                  </a:lnTo>
                  <a:lnTo>
                    <a:pt x="47104" y="306209"/>
                  </a:lnTo>
                  <a:lnTo>
                    <a:pt x="47104" y="329755"/>
                  </a:lnTo>
                  <a:lnTo>
                    <a:pt x="23558" y="329755"/>
                  </a:lnTo>
                  <a:lnTo>
                    <a:pt x="23558" y="353314"/>
                  </a:lnTo>
                  <a:lnTo>
                    <a:pt x="0" y="353314"/>
                  </a:lnTo>
                  <a:lnTo>
                    <a:pt x="0" y="376872"/>
                  </a:lnTo>
                  <a:lnTo>
                    <a:pt x="23558" y="376872"/>
                  </a:lnTo>
                  <a:lnTo>
                    <a:pt x="23558" y="400418"/>
                  </a:lnTo>
                  <a:lnTo>
                    <a:pt x="47104" y="400418"/>
                  </a:lnTo>
                  <a:lnTo>
                    <a:pt x="47104" y="353314"/>
                  </a:lnTo>
                  <a:lnTo>
                    <a:pt x="70662" y="353314"/>
                  </a:lnTo>
                  <a:lnTo>
                    <a:pt x="70662" y="329755"/>
                  </a:lnTo>
                  <a:lnTo>
                    <a:pt x="94221" y="329755"/>
                  </a:lnTo>
                  <a:lnTo>
                    <a:pt x="94221" y="259092"/>
                  </a:lnTo>
                  <a:close/>
                </a:path>
                <a:path w="965834" h="424180">
                  <a:moveTo>
                    <a:pt x="164884" y="376872"/>
                  </a:moveTo>
                  <a:lnTo>
                    <a:pt x="141325" y="376872"/>
                  </a:lnTo>
                  <a:lnTo>
                    <a:pt x="141325" y="329768"/>
                  </a:lnTo>
                  <a:lnTo>
                    <a:pt x="117779" y="329768"/>
                  </a:lnTo>
                  <a:lnTo>
                    <a:pt x="117779" y="353314"/>
                  </a:lnTo>
                  <a:lnTo>
                    <a:pt x="117779" y="376872"/>
                  </a:lnTo>
                  <a:lnTo>
                    <a:pt x="94234" y="376872"/>
                  </a:lnTo>
                  <a:lnTo>
                    <a:pt x="94234" y="353314"/>
                  </a:lnTo>
                  <a:lnTo>
                    <a:pt x="117779" y="353314"/>
                  </a:lnTo>
                  <a:lnTo>
                    <a:pt x="117779" y="329768"/>
                  </a:lnTo>
                  <a:lnTo>
                    <a:pt x="94221" y="329768"/>
                  </a:lnTo>
                  <a:lnTo>
                    <a:pt x="94221" y="353314"/>
                  </a:lnTo>
                  <a:lnTo>
                    <a:pt x="70675" y="353314"/>
                  </a:lnTo>
                  <a:lnTo>
                    <a:pt x="70675" y="376872"/>
                  </a:lnTo>
                  <a:lnTo>
                    <a:pt x="94221" y="376872"/>
                  </a:lnTo>
                  <a:lnTo>
                    <a:pt x="94221" y="423976"/>
                  </a:lnTo>
                  <a:lnTo>
                    <a:pt x="117779" y="423976"/>
                  </a:lnTo>
                  <a:lnTo>
                    <a:pt x="117779" y="400431"/>
                  </a:lnTo>
                  <a:lnTo>
                    <a:pt x="141325" y="400431"/>
                  </a:lnTo>
                  <a:lnTo>
                    <a:pt x="164884" y="400431"/>
                  </a:lnTo>
                  <a:lnTo>
                    <a:pt x="164884" y="376872"/>
                  </a:lnTo>
                  <a:close/>
                </a:path>
                <a:path w="965834" h="424180">
                  <a:moveTo>
                    <a:pt x="164884" y="282651"/>
                  </a:moveTo>
                  <a:lnTo>
                    <a:pt x="141338" y="282651"/>
                  </a:lnTo>
                  <a:lnTo>
                    <a:pt x="141338" y="259092"/>
                  </a:lnTo>
                  <a:lnTo>
                    <a:pt x="117779" y="259092"/>
                  </a:lnTo>
                  <a:lnTo>
                    <a:pt x="117779" y="306197"/>
                  </a:lnTo>
                  <a:lnTo>
                    <a:pt x="141338" y="306197"/>
                  </a:lnTo>
                  <a:lnTo>
                    <a:pt x="164884" y="306197"/>
                  </a:lnTo>
                  <a:lnTo>
                    <a:pt x="164884" y="282651"/>
                  </a:lnTo>
                  <a:close/>
                </a:path>
                <a:path w="965834" h="424180">
                  <a:moveTo>
                    <a:pt x="211988" y="211988"/>
                  </a:moveTo>
                  <a:lnTo>
                    <a:pt x="188442" y="211988"/>
                  </a:lnTo>
                  <a:lnTo>
                    <a:pt x="164884" y="211988"/>
                  </a:lnTo>
                  <a:lnTo>
                    <a:pt x="164884" y="235534"/>
                  </a:lnTo>
                  <a:lnTo>
                    <a:pt x="141338" y="235534"/>
                  </a:lnTo>
                  <a:lnTo>
                    <a:pt x="141338" y="259092"/>
                  </a:lnTo>
                  <a:lnTo>
                    <a:pt x="164884" y="259092"/>
                  </a:lnTo>
                  <a:lnTo>
                    <a:pt x="164884" y="282651"/>
                  </a:lnTo>
                  <a:lnTo>
                    <a:pt x="188442" y="282651"/>
                  </a:lnTo>
                  <a:lnTo>
                    <a:pt x="188442" y="306197"/>
                  </a:lnTo>
                  <a:lnTo>
                    <a:pt x="211988" y="306197"/>
                  </a:lnTo>
                  <a:lnTo>
                    <a:pt x="211988" y="259092"/>
                  </a:lnTo>
                  <a:lnTo>
                    <a:pt x="188442" y="259092"/>
                  </a:lnTo>
                  <a:lnTo>
                    <a:pt x="164896" y="259092"/>
                  </a:lnTo>
                  <a:lnTo>
                    <a:pt x="164896" y="235546"/>
                  </a:lnTo>
                  <a:lnTo>
                    <a:pt x="188442" y="235546"/>
                  </a:lnTo>
                  <a:lnTo>
                    <a:pt x="211988" y="235546"/>
                  </a:lnTo>
                  <a:lnTo>
                    <a:pt x="211988" y="211988"/>
                  </a:lnTo>
                  <a:close/>
                </a:path>
                <a:path w="965834" h="424180">
                  <a:moveTo>
                    <a:pt x="211988" y="70662"/>
                  </a:moveTo>
                  <a:lnTo>
                    <a:pt x="188442" y="70662"/>
                  </a:lnTo>
                  <a:lnTo>
                    <a:pt x="188442" y="47104"/>
                  </a:lnTo>
                  <a:lnTo>
                    <a:pt x="164884" y="47104"/>
                  </a:lnTo>
                  <a:lnTo>
                    <a:pt x="164884" y="70662"/>
                  </a:lnTo>
                  <a:lnTo>
                    <a:pt x="164884" y="94208"/>
                  </a:lnTo>
                  <a:lnTo>
                    <a:pt x="141325" y="94208"/>
                  </a:lnTo>
                  <a:lnTo>
                    <a:pt x="141325" y="70662"/>
                  </a:lnTo>
                  <a:lnTo>
                    <a:pt x="164884" y="70662"/>
                  </a:lnTo>
                  <a:lnTo>
                    <a:pt x="164884" y="47104"/>
                  </a:lnTo>
                  <a:lnTo>
                    <a:pt x="141325" y="47104"/>
                  </a:lnTo>
                  <a:lnTo>
                    <a:pt x="117767" y="47104"/>
                  </a:lnTo>
                  <a:lnTo>
                    <a:pt x="94221" y="47104"/>
                  </a:lnTo>
                  <a:lnTo>
                    <a:pt x="94221" y="94208"/>
                  </a:lnTo>
                  <a:lnTo>
                    <a:pt x="117767" y="94208"/>
                  </a:lnTo>
                  <a:lnTo>
                    <a:pt x="117767" y="117767"/>
                  </a:lnTo>
                  <a:lnTo>
                    <a:pt x="94221" y="117767"/>
                  </a:lnTo>
                  <a:lnTo>
                    <a:pt x="94221" y="164871"/>
                  </a:lnTo>
                  <a:lnTo>
                    <a:pt x="70662" y="164871"/>
                  </a:lnTo>
                  <a:lnTo>
                    <a:pt x="47117" y="164871"/>
                  </a:lnTo>
                  <a:lnTo>
                    <a:pt x="47117" y="141325"/>
                  </a:lnTo>
                  <a:lnTo>
                    <a:pt x="70662" y="141325"/>
                  </a:lnTo>
                  <a:lnTo>
                    <a:pt x="70662" y="117767"/>
                  </a:lnTo>
                  <a:lnTo>
                    <a:pt x="94221" y="117767"/>
                  </a:lnTo>
                  <a:lnTo>
                    <a:pt x="94221" y="94208"/>
                  </a:lnTo>
                  <a:lnTo>
                    <a:pt x="70662" y="94208"/>
                  </a:lnTo>
                  <a:lnTo>
                    <a:pt x="47117" y="94208"/>
                  </a:lnTo>
                  <a:lnTo>
                    <a:pt x="47117" y="117767"/>
                  </a:lnTo>
                  <a:lnTo>
                    <a:pt x="23558" y="117767"/>
                  </a:lnTo>
                  <a:lnTo>
                    <a:pt x="23558" y="164871"/>
                  </a:lnTo>
                  <a:lnTo>
                    <a:pt x="47104" y="164871"/>
                  </a:lnTo>
                  <a:lnTo>
                    <a:pt x="47104" y="188429"/>
                  </a:lnTo>
                  <a:lnTo>
                    <a:pt x="23558" y="188429"/>
                  </a:lnTo>
                  <a:lnTo>
                    <a:pt x="0" y="188429"/>
                  </a:lnTo>
                  <a:lnTo>
                    <a:pt x="0" y="211988"/>
                  </a:lnTo>
                  <a:lnTo>
                    <a:pt x="23558" y="211988"/>
                  </a:lnTo>
                  <a:lnTo>
                    <a:pt x="23558" y="235546"/>
                  </a:lnTo>
                  <a:lnTo>
                    <a:pt x="141325" y="235546"/>
                  </a:lnTo>
                  <a:lnTo>
                    <a:pt x="141325" y="211988"/>
                  </a:lnTo>
                  <a:lnTo>
                    <a:pt x="164884" y="211988"/>
                  </a:lnTo>
                  <a:lnTo>
                    <a:pt x="164884" y="188429"/>
                  </a:lnTo>
                  <a:lnTo>
                    <a:pt x="141325" y="188429"/>
                  </a:lnTo>
                  <a:lnTo>
                    <a:pt x="141325" y="164871"/>
                  </a:lnTo>
                  <a:lnTo>
                    <a:pt x="117767" y="164871"/>
                  </a:lnTo>
                  <a:lnTo>
                    <a:pt x="117767" y="141325"/>
                  </a:lnTo>
                  <a:lnTo>
                    <a:pt x="141325" y="141325"/>
                  </a:lnTo>
                  <a:lnTo>
                    <a:pt x="141325" y="117767"/>
                  </a:lnTo>
                  <a:lnTo>
                    <a:pt x="164884" y="117767"/>
                  </a:lnTo>
                  <a:lnTo>
                    <a:pt x="164884" y="141325"/>
                  </a:lnTo>
                  <a:lnTo>
                    <a:pt x="141325" y="141325"/>
                  </a:lnTo>
                  <a:lnTo>
                    <a:pt x="141325" y="164871"/>
                  </a:lnTo>
                  <a:lnTo>
                    <a:pt x="164884" y="164871"/>
                  </a:lnTo>
                  <a:lnTo>
                    <a:pt x="164884" y="188429"/>
                  </a:lnTo>
                  <a:lnTo>
                    <a:pt x="188442" y="188429"/>
                  </a:lnTo>
                  <a:lnTo>
                    <a:pt x="188442" y="164871"/>
                  </a:lnTo>
                  <a:lnTo>
                    <a:pt x="211988" y="164871"/>
                  </a:lnTo>
                  <a:lnTo>
                    <a:pt x="211988" y="141325"/>
                  </a:lnTo>
                  <a:lnTo>
                    <a:pt x="188442" y="141325"/>
                  </a:lnTo>
                  <a:lnTo>
                    <a:pt x="188442" y="117767"/>
                  </a:lnTo>
                  <a:lnTo>
                    <a:pt x="211988" y="117767"/>
                  </a:lnTo>
                  <a:lnTo>
                    <a:pt x="211988" y="70662"/>
                  </a:lnTo>
                  <a:close/>
                </a:path>
                <a:path w="965834" h="424180">
                  <a:moveTo>
                    <a:pt x="235546" y="329755"/>
                  </a:moveTo>
                  <a:lnTo>
                    <a:pt x="211988" y="329755"/>
                  </a:lnTo>
                  <a:lnTo>
                    <a:pt x="188442" y="329755"/>
                  </a:lnTo>
                  <a:lnTo>
                    <a:pt x="188442" y="306209"/>
                  </a:lnTo>
                  <a:lnTo>
                    <a:pt x="164884" y="306209"/>
                  </a:lnTo>
                  <a:lnTo>
                    <a:pt x="164884" y="329768"/>
                  </a:lnTo>
                  <a:lnTo>
                    <a:pt x="188442" y="329768"/>
                  </a:lnTo>
                  <a:lnTo>
                    <a:pt x="188442" y="353314"/>
                  </a:lnTo>
                  <a:lnTo>
                    <a:pt x="164884" y="353314"/>
                  </a:lnTo>
                  <a:lnTo>
                    <a:pt x="164884" y="376872"/>
                  </a:lnTo>
                  <a:lnTo>
                    <a:pt x="188442" y="376872"/>
                  </a:lnTo>
                  <a:lnTo>
                    <a:pt x="211988" y="376872"/>
                  </a:lnTo>
                  <a:lnTo>
                    <a:pt x="211988" y="353314"/>
                  </a:lnTo>
                  <a:lnTo>
                    <a:pt x="235546" y="353314"/>
                  </a:lnTo>
                  <a:lnTo>
                    <a:pt x="235546" y="329755"/>
                  </a:lnTo>
                  <a:close/>
                </a:path>
                <a:path w="965834" h="424180">
                  <a:moveTo>
                    <a:pt x="282663" y="164871"/>
                  </a:moveTo>
                  <a:lnTo>
                    <a:pt x="259105" y="164871"/>
                  </a:lnTo>
                  <a:lnTo>
                    <a:pt x="235559" y="164871"/>
                  </a:lnTo>
                  <a:lnTo>
                    <a:pt x="235559" y="188429"/>
                  </a:lnTo>
                  <a:lnTo>
                    <a:pt x="212001" y="188429"/>
                  </a:lnTo>
                  <a:lnTo>
                    <a:pt x="212001" y="211988"/>
                  </a:lnTo>
                  <a:lnTo>
                    <a:pt x="235559" y="211988"/>
                  </a:lnTo>
                  <a:lnTo>
                    <a:pt x="259105" y="211988"/>
                  </a:lnTo>
                  <a:lnTo>
                    <a:pt x="282663" y="211988"/>
                  </a:lnTo>
                  <a:lnTo>
                    <a:pt x="282663" y="164871"/>
                  </a:lnTo>
                  <a:close/>
                </a:path>
                <a:path w="965834" h="424180">
                  <a:moveTo>
                    <a:pt x="306222" y="235546"/>
                  </a:moveTo>
                  <a:lnTo>
                    <a:pt x="282663" y="235546"/>
                  </a:lnTo>
                  <a:lnTo>
                    <a:pt x="282663" y="259092"/>
                  </a:lnTo>
                  <a:lnTo>
                    <a:pt x="259118" y="259092"/>
                  </a:lnTo>
                  <a:lnTo>
                    <a:pt x="259118" y="282651"/>
                  </a:lnTo>
                  <a:lnTo>
                    <a:pt x="235559" y="282651"/>
                  </a:lnTo>
                  <a:lnTo>
                    <a:pt x="235559" y="329755"/>
                  </a:lnTo>
                  <a:lnTo>
                    <a:pt x="259118" y="329755"/>
                  </a:lnTo>
                  <a:lnTo>
                    <a:pt x="282663" y="329755"/>
                  </a:lnTo>
                  <a:lnTo>
                    <a:pt x="282663" y="282651"/>
                  </a:lnTo>
                  <a:lnTo>
                    <a:pt x="306222" y="282651"/>
                  </a:lnTo>
                  <a:lnTo>
                    <a:pt x="306222" y="235546"/>
                  </a:lnTo>
                  <a:close/>
                </a:path>
                <a:path w="965834" h="424180">
                  <a:moveTo>
                    <a:pt x="353326" y="117767"/>
                  </a:moveTo>
                  <a:lnTo>
                    <a:pt x="329780" y="117767"/>
                  </a:lnTo>
                  <a:lnTo>
                    <a:pt x="329780" y="47104"/>
                  </a:lnTo>
                  <a:lnTo>
                    <a:pt x="306222" y="47104"/>
                  </a:lnTo>
                  <a:lnTo>
                    <a:pt x="306222" y="0"/>
                  </a:lnTo>
                  <a:lnTo>
                    <a:pt x="282663" y="0"/>
                  </a:lnTo>
                  <a:lnTo>
                    <a:pt x="282663" y="23545"/>
                  </a:lnTo>
                  <a:lnTo>
                    <a:pt x="259118" y="23545"/>
                  </a:lnTo>
                  <a:lnTo>
                    <a:pt x="259118" y="47104"/>
                  </a:lnTo>
                  <a:lnTo>
                    <a:pt x="235559" y="47104"/>
                  </a:lnTo>
                  <a:lnTo>
                    <a:pt x="235559" y="94208"/>
                  </a:lnTo>
                  <a:lnTo>
                    <a:pt x="259118" y="94208"/>
                  </a:lnTo>
                  <a:lnTo>
                    <a:pt x="259118" y="117767"/>
                  </a:lnTo>
                  <a:lnTo>
                    <a:pt x="235559" y="117767"/>
                  </a:lnTo>
                  <a:lnTo>
                    <a:pt x="235559" y="141325"/>
                  </a:lnTo>
                  <a:lnTo>
                    <a:pt x="259118" y="141325"/>
                  </a:lnTo>
                  <a:lnTo>
                    <a:pt x="282663" y="141325"/>
                  </a:lnTo>
                  <a:lnTo>
                    <a:pt x="282663" y="117767"/>
                  </a:lnTo>
                  <a:lnTo>
                    <a:pt x="306222" y="117767"/>
                  </a:lnTo>
                  <a:lnTo>
                    <a:pt x="306222" y="141325"/>
                  </a:lnTo>
                  <a:lnTo>
                    <a:pt x="329780" y="141325"/>
                  </a:lnTo>
                  <a:lnTo>
                    <a:pt x="353326" y="141325"/>
                  </a:lnTo>
                  <a:lnTo>
                    <a:pt x="353326" y="117767"/>
                  </a:lnTo>
                  <a:close/>
                </a:path>
                <a:path w="965834" h="424180">
                  <a:moveTo>
                    <a:pt x="376885" y="306197"/>
                  </a:moveTo>
                  <a:lnTo>
                    <a:pt x="353326" y="306197"/>
                  </a:lnTo>
                  <a:lnTo>
                    <a:pt x="353326" y="282651"/>
                  </a:lnTo>
                  <a:lnTo>
                    <a:pt x="329768" y="282651"/>
                  </a:lnTo>
                  <a:lnTo>
                    <a:pt x="329768" y="306209"/>
                  </a:lnTo>
                  <a:lnTo>
                    <a:pt x="353326" y="306209"/>
                  </a:lnTo>
                  <a:lnTo>
                    <a:pt x="353326" y="329755"/>
                  </a:lnTo>
                  <a:lnTo>
                    <a:pt x="329780" y="329755"/>
                  </a:lnTo>
                  <a:lnTo>
                    <a:pt x="306222" y="329755"/>
                  </a:lnTo>
                  <a:lnTo>
                    <a:pt x="306222" y="353314"/>
                  </a:lnTo>
                  <a:lnTo>
                    <a:pt x="329780" y="353314"/>
                  </a:lnTo>
                  <a:lnTo>
                    <a:pt x="353326" y="353314"/>
                  </a:lnTo>
                  <a:lnTo>
                    <a:pt x="376885" y="353314"/>
                  </a:lnTo>
                  <a:lnTo>
                    <a:pt x="376885" y="306197"/>
                  </a:lnTo>
                  <a:close/>
                </a:path>
                <a:path w="965834" h="424180">
                  <a:moveTo>
                    <a:pt x="376885" y="235534"/>
                  </a:moveTo>
                  <a:lnTo>
                    <a:pt x="353326" y="235534"/>
                  </a:lnTo>
                  <a:lnTo>
                    <a:pt x="353326" y="259092"/>
                  </a:lnTo>
                  <a:lnTo>
                    <a:pt x="376885" y="259092"/>
                  </a:lnTo>
                  <a:lnTo>
                    <a:pt x="376885" y="235534"/>
                  </a:lnTo>
                  <a:close/>
                </a:path>
                <a:path w="965834" h="424180">
                  <a:moveTo>
                    <a:pt x="376885" y="94208"/>
                  </a:moveTo>
                  <a:lnTo>
                    <a:pt x="353326" y="94208"/>
                  </a:lnTo>
                  <a:lnTo>
                    <a:pt x="353326" y="117767"/>
                  </a:lnTo>
                  <a:lnTo>
                    <a:pt x="376885" y="117767"/>
                  </a:lnTo>
                  <a:lnTo>
                    <a:pt x="376885" y="94208"/>
                  </a:lnTo>
                  <a:close/>
                </a:path>
                <a:path w="965834" h="424180">
                  <a:moveTo>
                    <a:pt x="400443" y="70650"/>
                  </a:moveTo>
                  <a:lnTo>
                    <a:pt x="376885" y="70650"/>
                  </a:lnTo>
                  <a:lnTo>
                    <a:pt x="376885" y="94208"/>
                  </a:lnTo>
                  <a:lnTo>
                    <a:pt x="400443" y="94208"/>
                  </a:lnTo>
                  <a:lnTo>
                    <a:pt x="400443" y="70650"/>
                  </a:lnTo>
                  <a:close/>
                </a:path>
                <a:path w="965834" h="424180">
                  <a:moveTo>
                    <a:pt x="471093" y="353314"/>
                  </a:moveTo>
                  <a:lnTo>
                    <a:pt x="447548" y="353314"/>
                  </a:lnTo>
                  <a:lnTo>
                    <a:pt x="423989" y="353314"/>
                  </a:lnTo>
                  <a:lnTo>
                    <a:pt x="423989" y="376872"/>
                  </a:lnTo>
                  <a:lnTo>
                    <a:pt x="447548" y="376872"/>
                  </a:lnTo>
                  <a:lnTo>
                    <a:pt x="471093" y="376872"/>
                  </a:lnTo>
                  <a:lnTo>
                    <a:pt x="471093" y="353314"/>
                  </a:lnTo>
                  <a:close/>
                </a:path>
                <a:path w="965834" h="424180">
                  <a:moveTo>
                    <a:pt x="588873" y="164871"/>
                  </a:moveTo>
                  <a:lnTo>
                    <a:pt x="565315" y="164871"/>
                  </a:lnTo>
                  <a:lnTo>
                    <a:pt x="565315" y="188429"/>
                  </a:lnTo>
                  <a:lnTo>
                    <a:pt x="588873" y="188429"/>
                  </a:lnTo>
                  <a:lnTo>
                    <a:pt x="588873" y="164871"/>
                  </a:lnTo>
                  <a:close/>
                </a:path>
                <a:path w="965834" h="424180">
                  <a:moveTo>
                    <a:pt x="706653" y="117767"/>
                  </a:moveTo>
                  <a:lnTo>
                    <a:pt x="683094" y="117767"/>
                  </a:lnTo>
                  <a:lnTo>
                    <a:pt x="683094" y="141325"/>
                  </a:lnTo>
                  <a:lnTo>
                    <a:pt x="706653" y="141325"/>
                  </a:lnTo>
                  <a:lnTo>
                    <a:pt x="706653" y="117767"/>
                  </a:lnTo>
                  <a:close/>
                </a:path>
                <a:path w="965834" h="424180">
                  <a:moveTo>
                    <a:pt x="777316" y="47091"/>
                  </a:moveTo>
                  <a:lnTo>
                    <a:pt x="753770" y="47091"/>
                  </a:lnTo>
                  <a:lnTo>
                    <a:pt x="753770" y="70650"/>
                  </a:lnTo>
                  <a:lnTo>
                    <a:pt x="730211" y="70650"/>
                  </a:lnTo>
                  <a:lnTo>
                    <a:pt x="706653" y="70650"/>
                  </a:lnTo>
                  <a:lnTo>
                    <a:pt x="706653" y="94208"/>
                  </a:lnTo>
                  <a:lnTo>
                    <a:pt x="730211" y="94208"/>
                  </a:lnTo>
                  <a:lnTo>
                    <a:pt x="753770" y="94208"/>
                  </a:lnTo>
                  <a:lnTo>
                    <a:pt x="753770" y="141312"/>
                  </a:lnTo>
                  <a:lnTo>
                    <a:pt x="777316" y="141312"/>
                  </a:lnTo>
                  <a:lnTo>
                    <a:pt x="777316" y="47091"/>
                  </a:lnTo>
                  <a:close/>
                </a:path>
                <a:path w="965834" h="424180">
                  <a:moveTo>
                    <a:pt x="800874" y="306209"/>
                  </a:moveTo>
                  <a:lnTo>
                    <a:pt x="777316" y="306209"/>
                  </a:lnTo>
                  <a:lnTo>
                    <a:pt x="777316" y="353314"/>
                  </a:lnTo>
                  <a:lnTo>
                    <a:pt x="800874" y="353314"/>
                  </a:lnTo>
                  <a:lnTo>
                    <a:pt x="800874" y="306209"/>
                  </a:lnTo>
                  <a:close/>
                </a:path>
                <a:path w="965834" h="424180">
                  <a:moveTo>
                    <a:pt x="895083" y="329755"/>
                  </a:moveTo>
                  <a:lnTo>
                    <a:pt x="871524" y="329755"/>
                  </a:lnTo>
                  <a:lnTo>
                    <a:pt x="871524" y="306209"/>
                  </a:lnTo>
                  <a:lnTo>
                    <a:pt x="847979" y="306209"/>
                  </a:lnTo>
                  <a:lnTo>
                    <a:pt x="847979" y="282651"/>
                  </a:lnTo>
                  <a:lnTo>
                    <a:pt x="824420" y="282651"/>
                  </a:lnTo>
                  <a:lnTo>
                    <a:pt x="824420" y="329755"/>
                  </a:lnTo>
                  <a:lnTo>
                    <a:pt x="847979" y="329755"/>
                  </a:lnTo>
                  <a:lnTo>
                    <a:pt x="847979" y="353314"/>
                  </a:lnTo>
                  <a:lnTo>
                    <a:pt x="871524" y="353314"/>
                  </a:lnTo>
                  <a:lnTo>
                    <a:pt x="895083" y="353314"/>
                  </a:lnTo>
                  <a:lnTo>
                    <a:pt x="895083" y="329755"/>
                  </a:lnTo>
                  <a:close/>
                </a:path>
                <a:path w="965834" h="424180">
                  <a:moveTo>
                    <a:pt x="918641" y="282651"/>
                  </a:moveTo>
                  <a:lnTo>
                    <a:pt x="895083" y="282651"/>
                  </a:lnTo>
                  <a:lnTo>
                    <a:pt x="895083" y="329755"/>
                  </a:lnTo>
                  <a:lnTo>
                    <a:pt x="918641" y="329755"/>
                  </a:lnTo>
                  <a:lnTo>
                    <a:pt x="918641" y="282651"/>
                  </a:lnTo>
                  <a:close/>
                </a:path>
                <a:path w="965834" h="424180">
                  <a:moveTo>
                    <a:pt x="942200" y="164871"/>
                  </a:moveTo>
                  <a:lnTo>
                    <a:pt x="918641" y="164871"/>
                  </a:lnTo>
                  <a:lnTo>
                    <a:pt x="918641" y="117767"/>
                  </a:lnTo>
                  <a:lnTo>
                    <a:pt x="895083" y="117767"/>
                  </a:lnTo>
                  <a:lnTo>
                    <a:pt x="871537" y="117767"/>
                  </a:lnTo>
                  <a:lnTo>
                    <a:pt x="847979" y="117767"/>
                  </a:lnTo>
                  <a:lnTo>
                    <a:pt x="824420" y="117767"/>
                  </a:lnTo>
                  <a:lnTo>
                    <a:pt x="824420" y="94208"/>
                  </a:lnTo>
                  <a:lnTo>
                    <a:pt x="800874" y="94208"/>
                  </a:lnTo>
                  <a:lnTo>
                    <a:pt x="800874" y="141312"/>
                  </a:lnTo>
                  <a:lnTo>
                    <a:pt x="824420" y="141312"/>
                  </a:lnTo>
                  <a:lnTo>
                    <a:pt x="824420" y="164871"/>
                  </a:lnTo>
                  <a:lnTo>
                    <a:pt x="847979" y="164871"/>
                  </a:lnTo>
                  <a:lnTo>
                    <a:pt x="847979" y="141312"/>
                  </a:lnTo>
                  <a:lnTo>
                    <a:pt x="871537" y="141312"/>
                  </a:lnTo>
                  <a:lnTo>
                    <a:pt x="871537" y="164871"/>
                  </a:lnTo>
                  <a:lnTo>
                    <a:pt x="847979" y="164871"/>
                  </a:lnTo>
                  <a:lnTo>
                    <a:pt x="847979" y="188429"/>
                  </a:lnTo>
                  <a:lnTo>
                    <a:pt x="871537" y="188429"/>
                  </a:lnTo>
                  <a:lnTo>
                    <a:pt x="895083" y="188429"/>
                  </a:lnTo>
                  <a:lnTo>
                    <a:pt x="895083" y="211975"/>
                  </a:lnTo>
                  <a:lnTo>
                    <a:pt x="918641" y="211975"/>
                  </a:lnTo>
                  <a:lnTo>
                    <a:pt x="918641" y="188429"/>
                  </a:lnTo>
                  <a:lnTo>
                    <a:pt x="942200" y="188429"/>
                  </a:lnTo>
                  <a:lnTo>
                    <a:pt x="942200" y="164871"/>
                  </a:lnTo>
                  <a:close/>
                </a:path>
                <a:path w="965834" h="424180">
                  <a:moveTo>
                    <a:pt x="965746" y="353314"/>
                  </a:moveTo>
                  <a:lnTo>
                    <a:pt x="942200" y="353314"/>
                  </a:lnTo>
                  <a:lnTo>
                    <a:pt x="918641" y="353314"/>
                  </a:lnTo>
                  <a:lnTo>
                    <a:pt x="918641" y="400418"/>
                  </a:lnTo>
                  <a:lnTo>
                    <a:pt x="942200" y="400418"/>
                  </a:lnTo>
                  <a:lnTo>
                    <a:pt x="942200" y="423976"/>
                  </a:lnTo>
                  <a:lnTo>
                    <a:pt x="965746" y="423976"/>
                  </a:lnTo>
                  <a:lnTo>
                    <a:pt x="965746" y="353314"/>
                  </a:lnTo>
                  <a:close/>
                </a:path>
                <a:path w="965834" h="424180">
                  <a:moveTo>
                    <a:pt x="965758" y="282651"/>
                  </a:moveTo>
                  <a:lnTo>
                    <a:pt x="942200" y="282651"/>
                  </a:lnTo>
                  <a:lnTo>
                    <a:pt x="942200" y="306209"/>
                  </a:lnTo>
                  <a:lnTo>
                    <a:pt x="965758" y="306209"/>
                  </a:lnTo>
                  <a:lnTo>
                    <a:pt x="965758" y="282651"/>
                  </a:lnTo>
                  <a:close/>
                </a:path>
                <a:path w="965834" h="424180">
                  <a:moveTo>
                    <a:pt x="965758" y="188429"/>
                  </a:moveTo>
                  <a:lnTo>
                    <a:pt x="942200" y="188429"/>
                  </a:lnTo>
                  <a:lnTo>
                    <a:pt x="942200" y="259092"/>
                  </a:lnTo>
                  <a:lnTo>
                    <a:pt x="965758" y="259092"/>
                  </a:lnTo>
                  <a:lnTo>
                    <a:pt x="965758" y="188429"/>
                  </a:lnTo>
                  <a:close/>
                </a:path>
                <a:path w="965834" h="424180">
                  <a:moveTo>
                    <a:pt x="965758" y="117767"/>
                  </a:moveTo>
                  <a:lnTo>
                    <a:pt x="942200" y="117767"/>
                  </a:lnTo>
                  <a:lnTo>
                    <a:pt x="942200" y="141325"/>
                  </a:lnTo>
                  <a:lnTo>
                    <a:pt x="965758" y="141325"/>
                  </a:lnTo>
                  <a:lnTo>
                    <a:pt x="965758" y="117767"/>
                  </a:lnTo>
                  <a:close/>
                </a:path>
                <a:path w="965834" h="424180">
                  <a:moveTo>
                    <a:pt x="965758" y="70650"/>
                  </a:moveTo>
                  <a:lnTo>
                    <a:pt x="942200" y="70650"/>
                  </a:lnTo>
                  <a:lnTo>
                    <a:pt x="942200" y="94208"/>
                  </a:lnTo>
                  <a:lnTo>
                    <a:pt x="965758" y="94208"/>
                  </a:lnTo>
                  <a:lnTo>
                    <a:pt x="965758" y="7065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67279" y="1685106"/>
              <a:ext cx="965835" cy="330200"/>
            </a:xfrm>
            <a:custGeom>
              <a:avLst/>
              <a:gdLst/>
              <a:ahLst/>
              <a:cxnLst/>
              <a:rect l="l" t="t" r="r" b="b"/>
              <a:pathLst>
                <a:path w="965834" h="330200">
                  <a:moveTo>
                    <a:pt x="23558" y="94208"/>
                  </a:moveTo>
                  <a:lnTo>
                    <a:pt x="0" y="94208"/>
                  </a:lnTo>
                  <a:lnTo>
                    <a:pt x="0" y="117767"/>
                  </a:lnTo>
                  <a:lnTo>
                    <a:pt x="23558" y="117767"/>
                  </a:lnTo>
                  <a:lnTo>
                    <a:pt x="23558" y="94208"/>
                  </a:lnTo>
                  <a:close/>
                </a:path>
                <a:path w="965834" h="330200">
                  <a:moveTo>
                    <a:pt x="94221" y="94208"/>
                  </a:moveTo>
                  <a:lnTo>
                    <a:pt x="70675" y="94208"/>
                  </a:lnTo>
                  <a:lnTo>
                    <a:pt x="47117" y="94208"/>
                  </a:lnTo>
                  <a:lnTo>
                    <a:pt x="47117" y="141312"/>
                  </a:lnTo>
                  <a:lnTo>
                    <a:pt x="70675" y="141312"/>
                  </a:lnTo>
                  <a:lnTo>
                    <a:pt x="70675" y="117767"/>
                  </a:lnTo>
                  <a:lnTo>
                    <a:pt x="94221" y="117767"/>
                  </a:lnTo>
                  <a:lnTo>
                    <a:pt x="94221" y="94208"/>
                  </a:lnTo>
                  <a:close/>
                </a:path>
                <a:path w="965834" h="330200">
                  <a:moveTo>
                    <a:pt x="117767" y="188429"/>
                  </a:moveTo>
                  <a:lnTo>
                    <a:pt x="94221" y="188429"/>
                  </a:lnTo>
                  <a:lnTo>
                    <a:pt x="70662" y="188429"/>
                  </a:lnTo>
                  <a:lnTo>
                    <a:pt x="70662" y="164871"/>
                  </a:lnTo>
                  <a:lnTo>
                    <a:pt x="47104" y="164871"/>
                  </a:lnTo>
                  <a:lnTo>
                    <a:pt x="47104" y="141312"/>
                  </a:lnTo>
                  <a:lnTo>
                    <a:pt x="23558" y="141312"/>
                  </a:lnTo>
                  <a:lnTo>
                    <a:pt x="23558" y="164871"/>
                  </a:lnTo>
                  <a:lnTo>
                    <a:pt x="0" y="164871"/>
                  </a:lnTo>
                  <a:lnTo>
                    <a:pt x="0" y="259092"/>
                  </a:lnTo>
                  <a:lnTo>
                    <a:pt x="23558" y="259092"/>
                  </a:lnTo>
                  <a:lnTo>
                    <a:pt x="23558" y="211988"/>
                  </a:lnTo>
                  <a:lnTo>
                    <a:pt x="47104" y="211988"/>
                  </a:lnTo>
                  <a:lnTo>
                    <a:pt x="70662" y="211988"/>
                  </a:lnTo>
                  <a:lnTo>
                    <a:pt x="70662" y="235534"/>
                  </a:lnTo>
                  <a:lnTo>
                    <a:pt x="94221" y="235534"/>
                  </a:lnTo>
                  <a:lnTo>
                    <a:pt x="94221" y="211988"/>
                  </a:lnTo>
                  <a:lnTo>
                    <a:pt x="117767" y="211988"/>
                  </a:lnTo>
                  <a:lnTo>
                    <a:pt x="117767" y="188429"/>
                  </a:lnTo>
                  <a:close/>
                </a:path>
                <a:path w="965834" h="330200">
                  <a:moveTo>
                    <a:pt x="117779" y="235534"/>
                  </a:moveTo>
                  <a:lnTo>
                    <a:pt x="94221" y="235534"/>
                  </a:lnTo>
                  <a:lnTo>
                    <a:pt x="94221" y="259092"/>
                  </a:lnTo>
                  <a:lnTo>
                    <a:pt x="117779" y="259092"/>
                  </a:lnTo>
                  <a:lnTo>
                    <a:pt x="117779" y="235534"/>
                  </a:lnTo>
                  <a:close/>
                </a:path>
                <a:path w="965834" h="330200">
                  <a:moveTo>
                    <a:pt x="117779" y="0"/>
                  </a:moveTo>
                  <a:lnTo>
                    <a:pt x="94221" y="0"/>
                  </a:lnTo>
                  <a:lnTo>
                    <a:pt x="94221" y="23545"/>
                  </a:lnTo>
                  <a:lnTo>
                    <a:pt x="117779" y="23545"/>
                  </a:lnTo>
                  <a:lnTo>
                    <a:pt x="117779" y="0"/>
                  </a:lnTo>
                  <a:close/>
                </a:path>
                <a:path w="965834" h="330200">
                  <a:moveTo>
                    <a:pt x="164884" y="141325"/>
                  </a:moveTo>
                  <a:lnTo>
                    <a:pt x="141338" y="141325"/>
                  </a:lnTo>
                  <a:lnTo>
                    <a:pt x="141338" y="117767"/>
                  </a:lnTo>
                  <a:lnTo>
                    <a:pt x="117779" y="117767"/>
                  </a:lnTo>
                  <a:lnTo>
                    <a:pt x="117779" y="188429"/>
                  </a:lnTo>
                  <a:lnTo>
                    <a:pt x="141338" y="188429"/>
                  </a:lnTo>
                  <a:lnTo>
                    <a:pt x="141338" y="164871"/>
                  </a:lnTo>
                  <a:lnTo>
                    <a:pt x="164884" y="164871"/>
                  </a:lnTo>
                  <a:lnTo>
                    <a:pt x="164884" y="141325"/>
                  </a:lnTo>
                  <a:close/>
                </a:path>
                <a:path w="965834" h="330200">
                  <a:moveTo>
                    <a:pt x="164884" y="0"/>
                  </a:moveTo>
                  <a:lnTo>
                    <a:pt x="141325" y="0"/>
                  </a:lnTo>
                  <a:lnTo>
                    <a:pt x="141325" y="23545"/>
                  </a:lnTo>
                  <a:lnTo>
                    <a:pt x="164884" y="23545"/>
                  </a:lnTo>
                  <a:lnTo>
                    <a:pt x="164884" y="0"/>
                  </a:lnTo>
                  <a:close/>
                </a:path>
                <a:path w="965834" h="330200">
                  <a:moveTo>
                    <a:pt x="164896" y="188429"/>
                  </a:moveTo>
                  <a:lnTo>
                    <a:pt x="141338" y="188429"/>
                  </a:lnTo>
                  <a:lnTo>
                    <a:pt x="141338" y="211988"/>
                  </a:lnTo>
                  <a:lnTo>
                    <a:pt x="164896" y="211988"/>
                  </a:lnTo>
                  <a:lnTo>
                    <a:pt x="164896" y="188429"/>
                  </a:lnTo>
                  <a:close/>
                </a:path>
                <a:path w="965834" h="330200">
                  <a:moveTo>
                    <a:pt x="235546" y="141312"/>
                  </a:moveTo>
                  <a:lnTo>
                    <a:pt x="212001" y="141312"/>
                  </a:lnTo>
                  <a:lnTo>
                    <a:pt x="188442" y="141312"/>
                  </a:lnTo>
                  <a:lnTo>
                    <a:pt x="188442" y="117767"/>
                  </a:lnTo>
                  <a:lnTo>
                    <a:pt x="164896" y="117767"/>
                  </a:lnTo>
                  <a:lnTo>
                    <a:pt x="164896" y="94208"/>
                  </a:lnTo>
                  <a:lnTo>
                    <a:pt x="141338" y="94208"/>
                  </a:lnTo>
                  <a:lnTo>
                    <a:pt x="141338" y="117767"/>
                  </a:lnTo>
                  <a:lnTo>
                    <a:pt x="164884" y="117767"/>
                  </a:lnTo>
                  <a:lnTo>
                    <a:pt x="164884" y="141325"/>
                  </a:lnTo>
                  <a:lnTo>
                    <a:pt x="188442" y="141325"/>
                  </a:lnTo>
                  <a:lnTo>
                    <a:pt x="188442" y="164871"/>
                  </a:lnTo>
                  <a:lnTo>
                    <a:pt x="212001" y="164871"/>
                  </a:lnTo>
                  <a:lnTo>
                    <a:pt x="235546" y="164871"/>
                  </a:lnTo>
                  <a:lnTo>
                    <a:pt x="235546" y="141312"/>
                  </a:lnTo>
                  <a:close/>
                </a:path>
                <a:path w="965834" h="330200">
                  <a:moveTo>
                    <a:pt x="259105" y="70650"/>
                  </a:moveTo>
                  <a:lnTo>
                    <a:pt x="235559" y="70650"/>
                  </a:lnTo>
                  <a:lnTo>
                    <a:pt x="235559" y="47104"/>
                  </a:lnTo>
                  <a:lnTo>
                    <a:pt x="235546" y="70662"/>
                  </a:lnTo>
                  <a:lnTo>
                    <a:pt x="235546" y="94208"/>
                  </a:lnTo>
                  <a:lnTo>
                    <a:pt x="212001" y="94208"/>
                  </a:lnTo>
                  <a:lnTo>
                    <a:pt x="212001" y="70662"/>
                  </a:lnTo>
                  <a:lnTo>
                    <a:pt x="235546" y="70662"/>
                  </a:lnTo>
                  <a:lnTo>
                    <a:pt x="235546" y="47104"/>
                  </a:lnTo>
                  <a:lnTo>
                    <a:pt x="212001" y="47104"/>
                  </a:lnTo>
                  <a:lnTo>
                    <a:pt x="212001" y="70650"/>
                  </a:lnTo>
                  <a:lnTo>
                    <a:pt x="188442" y="70650"/>
                  </a:lnTo>
                  <a:lnTo>
                    <a:pt x="188442" y="117754"/>
                  </a:lnTo>
                  <a:lnTo>
                    <a:pt x="212001" y="117754"/>
                  </a:lnTo>
                  <a:lnTo>
                    <a:pt x="235546" y="117754"/>
                  </a:lnTo>
                  <a:lnTo>
                    <a:pt x="235546" y="141312"/>
                  </a:lnTo>
                  <a:lnTo>
                    <a:pt x="259105" y="141312"/>
                  </a:lnTo>
                  <a:lnTo>
                    <a:pt x="259105" y="70650"/>
                  </a:lnTo>
                  <a:close/>
                </a:path>
                <a:path w="965834" h="330200">
                  <a:moveTo>
                    <a:pt x="400431" y="47104"/>
                  </a:moveTo>
                  <a:lnTo>
                    <a:pt x="376885" y="47104"/>
                  </a:lnTo>
                  <a:lnTo>
                    <a:pt x="353326" y="47104"/>
                  </a:lnTo>
                  <a:lnTo>
                    <a:pt x="329768" y="47104"/>
                  </a:lnTo>
                  <a:lnTo>
                    <a:pt x="306222" y="47104"/>
                  </a:lnTo>
                  <a:lnTo>
                    <a:pt x="306222" y="23545"/>
                  </a:lnTo>
                  <a:lnTo>
                    <a:pt x="282663" y="23545"/>
                  </a:lnTo>
                  <a:lnTo>
                    <a:pt x="282663" y="47104"/>
                  </a:lnTo>
                  <a:lnTo>
                    <a:pt x="259105" y="47104"/>
                  </a:lnTo>
                  <a:lnTo>
                    <a:pt x="259105" y="70650"/>
                  </a:lnTo>
                  <a:lnTo>
                    <a:pt x="282663" y="70650"/>
                  </a:lnTo>
                  <a:lnTo>
                    <a:pt x="306222" y="70650"/>
                  </a:lnTo>
                  <a:lnTo>
                    <a:pt x="306222" y="94208"/>
                  </a:lnTo>
                  <a:lnTo>
                    <a:pt x="282663" y="94208"/>
                  </a:lnTo>
                  <a:lnTo>
                    <a:pt x="282663" y="141312"/>
                  </a:lnTo>
                  <a:lnTo>
                    <a:pt x="306222" y="141312"/>
                  </a:lnTo>
                  <a:lnTo>
                    <a:pt x="329768" y="141312"/>
                  </a:lnTo>
                  <a:lnTo>
                    <a:pt x="329768" y="94208"/>
                  </a:lnTo>
                  <a:lnTo>
                    <a:pt x="353326" y="94208"/>
                  </a:lnTo>
                  <a:lnTo>
                    <a:pt x="376885" y="94208"/>
                  </a:lnTo>
                  <a:lnTo>
                    <a:pt x="376885" y="70650"/>
                  </a:lnTo>
                  <a:lnTo>
                    <a:pt x="400431" y="70650"/>
                  </a:lnTo>
                  <a:lnTo>
                    <a:pt x="400431" y="47104"/>
                  </a:lnTo>
                  <a:close/>
                </a:path>
                <a:path w="965834" h="330200">
                  <a:moveTo>
                    <a:pt x="423989" y="211988"/>
                  </a:moveTo>
                  <a:lnTo>
                    <a:pt x="400431" y="211988"/>
                  </a:lnTo>
                  <a:lnTo>
                    <a:pt x="376885" y="211988"/>
                  </a:lnTo>
                  <a:lnTo>
                    <a:pt x="353326" y="211988"/>
                  </a:lnTo>
                  <a:lnTo>
                    <a:pt x="353326" y="164871"/>
                  </a:lnTo>
                  <a:lnTo>
                    <a:pt x="329768" y="164871"/>
                  </a:lnTo>
                  <a:lnTo>
                    <a:pt x="306222" y="164871"/>
                  </a:lnTo>
                  <a:lnTo>
                    <a:pt x="282663" y="164871"/>
                  </a:lnTo>
                  <a:lnTo>
                    <a:pt x="282663" y="188429"/>
                  </a:lnTo>
                  <a:lnTo>
                    <a:pt x="306222" y="188429"/>
                  </a:lnTo>
                  <a:lnTo>
                    <a:pt x="306222" y="211988"/>
                  </a:lnTo>
                  <a:lnTo>
                    <a:pt x="329768" y="211988"/>
                  </a:lnTo>
                  <a:lnTo>
                    <a:pt x="329768" y="235534"/>
                  </a:lnTo>
                  <a:lnTo>
                    <a:pt x="353326" y="235534"/>
                  </a:lnTo>
                  <a:lnTo>
                    <a:pt x="353326" y="259092"/>
                  </a:lnTo>
                  <a:lnTo>
                    <a:pt x="376885" y="259092"/>
                  </a:lnTo>
                  <a:lnTo>
                    <a:pt x="376885" y="235534"/>
                  </a:lnTo>
                  <a:lnTo>
                    <a:pt x="400431" y="235534"/>
                  </a:lnTo>
                  <a:lnTo>
                    <a:pt x="423989" y="235534"/>
                  </a:lnTo>
                  <a:lnTo>
                    <a:pt x="423989" y="211988"/>
                  </a:lnTo>
                  <a:close/>
                </a:path>
                <a:path w="965834" h="330200">
                  <a:moveTo>
                    <a:pt x="423989" y="71132"/>
                  </a:moveTo>
                  <a:lnTo>
                    <a:pt x="400431" y="71132"/>
                  </a:lnTo>
                  <a:lnTo>
                    <a:pt x="400431" y="189242"/>
                  </a:lnTo>
                  <a:lnTo>
                    <a:pt x="423989" y="189242"/>
                  </a:lnTo>
                  <a:lnTo>
                    <a:pt x="423989" y="71132"/>
                  </a:lnTo>
                  <a:close/>
                </a:path>
                <a:path w="965834" h="330200">
                  <a:moveTo>
                    <a:pt x="494652" y="211988"/>
                  </a:moveTo>
                  <a:lnTo>
                    <a:pt x="471106" y="211988"/>
                  </a:lnTo>
                  <a:lnTo>
                    <a:pt x="447548" y="211988"/>
                  </a:lnTo>
                  <a:lnTo>
                    <a:pt x="447548" y="235534"/>
                  </a:lnTo>
                  <a:lnTo>
                    <a:pt x="423989" y="235534"/>
                  </a:lnTo>
                  <a:lnTo>
                    <a:pt x="423989" y="259092"/>
                  </a:lnTo>
                  <a:lnTo>
                    <a:pt x="447548" y="259092"/>
                  </a:lnTo>
                  <a:lnTo>
                    <a:pt x="447548" y="235546"/>
                  </a:lnTo>
                  <a:lnTo>
                    <a:pt x="471106" y="235546"/>
                  </a:lnTo>
                  <a:lnTo>
                    <a:pt x="494652" y="235546"/>
                  </a:lnTo>
                  <a:lnTo>
                    <a:pt x="494652" y="211988"/>
                  </a:lnTo>
                  <a:close/>
                </a:path>
                <a:path w="965834" h="330200">
                  <a:moveTo>
                    <a:pt x="518210" y="165112"/>
                  </a:moveTo>
                  <a:lnTo>
                    <a:pt x="494652" y="165112"/>
                  </a:lnTo>
                  <a:lnTo>
                    <a:pt x="494652" y="118122"/>
                  </a:lnTo>
                  <a:lnTo>
                    <a:pt x="471093" y="118122"/>
                  </a:lnTo>
                  <a:lnTo>
                    <a:pt x="471093" y="142252"/>
                  </a:lnTo>
                  <a:lnTo>
                    <a:pt x="447548" y="142252"/>
                  </a:lnTo>
                  <a:lnTo>
                    <a:pt x="447548" y="189242"/>
                  </a:lnTo>
                  <a:lnTo>
                    <a:pt x="471093" y="189242"/>
                  </a:lnTo>
                  <a:lnTo>
                    <a:pt x="494652" y="189242"/>
                  </a:lnTo>
                  <a:lnTo>
                    <a:pt x="518210" y="189242"/>
                  </a:lnTo>
                  <a:lnTo>
                    <a:pt x="518210" y="165112"/>
                  </a:lnTo>
                  <a:close/>
                </a:path>
                <a:path w="965834" h="330200">
                  <a:moveTo>
                    <a:pt x="683094" y="165112"/>
                  </a:moveTo>
                  <a:lnTo>
                    <a:pt x="659536" y="165112"/>
                  </a:lnTo>
                  <a:lnTo>
                    <a:pt x="659536" y="212102"/>
                  </a:lnTo>
                  <a:lnTo>
                    <a:pt x="635977" y="212102"/>
                  </a:lnTo>
                  <a:lnTo>
                    <a:pt x="635977" y="95262"/>
                  </a:lnTo>
                  <a:lnTo>
                    <a:pt x="612419" y="95262"/>
                  </a:lnTo>
                  <a:lnTo>
                    <a:pt x="612419" y="118122"/>
                  </a:lnTo>
                  <a:lnTo>
                    <a:pt x="588873" y="118122"/>
                  </a:lnTo>
                  <a:lnTo>
                    <a:pt x="588873" y="189242"/>
                  </a:lnTo>
                  <a:lnTo>
                    <a:pt x="565315" y="189242"/>
                  </a:lnTo>
                  <a:lnTo>
                    <a:pt x="565315" y="236232"/>
                  </a:lnTo>
                  <a:lnTo>
                    <a:pt x="541756" y="236232"/>
                  </a:lnTo>
                  <a:lnTo>
                    <a:pt x="541756" y="212102"/>
                  </a:lnTo>
                  <a:lnTo>
                    <a:pt x="518210" y="212102"/>
                  </a:lnTo>
                  <a:lnTo>
                    <a:pt x="518210" y="236232"/>
                  </a:lnTo>
                  <a:lnTo>
                    <a:pt x="494652" y="236232"/>
                  </a:lnTo>
                  <a:lnTo>
                    <a:pt x="494652" y="259092"/>
                  </a:lnTo>
                  <a:lnTo>
                    <a:pt x="612419" y="259092"/>
                  </a:lnTo>
                  <a:lnTo>
                    <a:pt x="612419" y="236232"/>
                  </a:lnTo>
                  <a:lnTo>
                    <a:pt x="588873" y="236232"/>
                  </a:lnTo>
                  <a:lnTo>
                    <a:pt x="588873" y="212102"/>
                  </a:lnTo>
                  <a:lnTo>
                    <a:pt x="612419" y="212102"/>
                  </a:lnTo>
                  <a:lnTo>
                    <a:pt x="612419" y="236232"/>
                  </a:lnTo>
                  <a:lnTo>
                    <a:pt x="635977" y="236232"/>
                  </a:lnTo>
                  <a:lnTo>
                    <a:pt x="659536" y="236232"/>
                  </a:lnTo>
                  <a:lnTo>
                    <a:pt x="683094" y="236232"/>
                  </a:lnTo>
                  <a:lnTo>
                    <a:pt x="683094" y="165112"/>
                  </a:lnTo>
                  <a:close/>
                </a:path>
                <a:path w="965834" h="330200">
                  <a:moveTo>
                    <a:pt x="800874" y="188429"/>
                  </a:moveTo>
                  <a:lnTo>
                    <a:pt x="777316" y="188429"/>
                  </a:lnTo>
                  <a:lnTo>
                    <a:pt x="753757" y="188429"/>
                  </a:lnTo>
                  <a:lnTo>
                    <a:pt x="730199" y="188429"/>
                  </a:lnTo>
                  <a:lnTo>
                    <a:pt x="730199" y="164871"/>
                  </a:lnTo>
                  <a:lnTo>
                    <a:pt x="753757" y="164871"/>
                  </a:lnTo>
                  <a:lnTo>
                    <a:pt x="753757" y="117767"/>
                  </a:lnTo>
                  <a:lnTo>
                    <a:pt x="777316" y="117767"/>
                  </a:lnTo>
                  <a:lnTo>
                    <a:pt x="777316" y="94208"/>
                  </a:lnTo>
                  <a:lnTo>
                    <a:pt x="753770" y="94208"/>
                  </a:lnTo>
                  <a:lnTo>
                    <a:pt x="753770" y="70650"/>
                  </a:lnTo>
                  <a:lnTo>
                    <a:pt x="777316" y="70650"/>
                  </a:lnTo>
                  <a:lnTo>
                    <a:pt x="777316" y="23545"/>
                  </a:lnTo>
                  <a:lnTo>
                    <a:pt x="753770" y="23545"/>
                  </a:lnTo>
                  <a:lnTo>
                    <a:pt x="753770" y="47091"/>
                  </a:lnTo>
                  <a:lnTo>
                    <a:pt x="730211" y="47091"/>
                  </a:lnTo>
                  <a:lnTo>
                    <a:pt x="730211" y="70650"/>
                  </a:lnTo>
                  <a:lnTo>
                    <a:pt x="706653" y="70650"/>
                  </a:lnTo>
                  <a:lnTo>
                    <a:pt x="706653" y="94208"/>
                  </a:lnTo>
                  <a:lnTo>
                    <a:pt x="730211" y="94208"/>
                  </a:lnTo>
                  <a:lnTo>
                    <a:pt x="753757" y="94208"/>
                  </a:lnTo>
                  <a:lnTo>
                    <a:pt x="753757" y="117754"/>
                  </a:lnTo>
                  <a:lnTo>
                    <a:pt x="730199" y="117754"/>
                  </a:lnTo>
                  <a:lnTo>
                    <a:pt x="706653" y="117754"/>
                  </a:lnTo>
                  <a:lnTo>
                    <a:pt x="706653" y="141312"/>
                  </a:lnTo>
                  <a:lnTo>
                    <a:pt x="683094" y="141312"/>
                  </a:lnTo>
                  <a:lnTo>
                    <a:pt x="683094" y="117767"/>
                  </a:lnTo>
                  <a:lnTo>
                    <a:pt x="659536" y="117767"/>
                  </a:lnTo>
                  <a:lnTo>
                    <a:pt x="659536" y="141325"/>
                  </a:lnTo>
                  <a:lnTo>
                    <a:pt x="683094" y="141325"/>
                  </a:lnTo>
                  <a:lnTo>
                    <a:pt x="683094" y="164871"/>
                  </a:lnTo>
                  <a:lnTo>
                    <a:pt x="706653" y="164871"/>
                  </a:lnTo>
                  <a:lnTo>
                    <a:pt x="706653" y="211975"/>
                  </a:lnTo>
                  <a:lnTo>
                    <a:pt x="730199" y="211975"/>
                  </a:lnTo>
                  <a:lnTo>
                    <a:pt x="753757" y="211975"/>
                  </a:lnTo>
                  <a:lnTo>
                    <a:pt x="753757" y="235534"/>
                  </a:lnTo>
                  <a:lnTo>
                    <a:pt x="777316" y="235534"/>
                  </a:lnTo>
                  <a:lnTo>
                    <a:pt x="777316" y="211975"/>
                  </a:lnTo>
                  <a:lnTo>
                    <a:pt x="800874" y="211975"/>
                  </a:lnTo>
                  <a:lnTo>
                    <a:pt x="800874" y="188429"/>
                  </a:lnTo>
                  <a:close/>
                </a:path>
                <a:path w="965834" h="330200">
                  <a:moveTo>
                    <a:pt x="824433" y="211988"/>
                  </a:moveTo>
                  <a:lnTo>
                    <a:pt x="800874" y="211988"/>
                  </a:lnTo>
                  <a:lnTo>
                    <a:pt x="800874" y="235546"/>
                  </a:lnTo>
                  <a:lnTo>
                    <a:pt x="824433" y="235546"/>
                  </a:lnTo>
                  <a:lnTo>
                    <a:pt x="824433" y="211988"/>
                  </a:lnTo>
                  <a:close/>
                </a:path>
                <a:path w="965834" h="330200">
                  <a:moveTo>
                    <a:pt x="895083" y="47104"/>
                  </a:moveTo>
                  <a:lnTo>
                    <a:pt x="871537" y="47104"/>
                  </a:lnTo>
                  <a:lnTo>
                    <a:pt x="871537" y="70662"/>
                  </a:lnTo>
                  <a:lnTo>
                    <a:pt x="847979" y="70662"/>
                  </a:lnTo>
                  <a:lnTo>
                    <a:pt x="824420" y="70662"/>
                  </a:lnTo>
                  <a:lnTo>
                    <a:pt x="824420" y="23545"/>
                  </a:lnTo>
                  <a:lnTo>
                    <a:pt x="800874" y="23545"/>
                  </a:lnTo>
                  <a:lnTo>
                    <a:pt x="800874" y="117767"/>
                  </a:lnTo>
                  <a:lnTo>
                    <a:pt x="777316" y="117767"/>
                  </a:lnTo>
                  <a:lnTo>
                    <a:pt x="777316" y="141325"/>
                  </a:lnTo>
                  <a:lnTo>
                    <a:pt x="800874" y="141325"/>
                  </a:lnTo>
                  <a:lnTo>
                    <a:pt x="824420" y="141325"/>
                  </a:lnTo>
                  <a:lnTo>
                    <a:pt x="824420" y="117767"/>
                  </a:lnTo>
                  <a:lnTo>
                    <a:pt x="847979" y="117767"/>
                  </a:lnTo>
                  <a:lnTo>
                    <a:pt x="847979" y="94208"/>
                  </a:lnTo>
                  <a:lnTo>
                    <a:pt x="871537" y="94208"/>
                  </a:lnTo>
                  <a:lnTo>
                    <a:pt x="895083" y="94208"/>
                  </a:lnTo>
                  <a:lnTo>
                    <a:pt x="895083" y="47104"/>
                  </a:lnTo>
                  <a:close/>
                </a:path>
                <a:path w="965834" h="330200">
                  <a:moveTo>
                    <a:pt x="918641" y="235546"/>
                  </a:moveTo>
                  <a:lnTo>
                    <a:pt x="895096" y="235546"/>
                  </a:lnTo>
                  <a:lnTo>
                    <a:pt x="895096" y="211988"/>
                  </a:lnTo>
                  <a:lnTo>
                    <a:pt x="871537" y="211988"/>
                  </a:lnTo>
                  <a:lnTo>
                    <a:pt x="871537" y="329755"/>
                  </a:lnTo>
                  <a:lnTo>
                    <a:pt x="895096" y="329755"/>
                  </a:lnTo>
                  <a:lnTo>
                    <a:pt x="895096" y="282651"/>
                  </a:lnTo>
                  <a:lnTo>
                    <a:pt x="918641" y="282651"/>
                  </a:lnTo>
                  <a:lnTo>
                    <a:pt x="918641" y="235546"/>
                  </a:lnTo>
                  <a:close/>
                </a:path>
                <a:path w="965834" h="330200">
                  <a:moveTo>
                    <a:pt x="942200" y="117767"/>
                  </a:moveTo>
                  <a:lnTo>
                    <a:pt x="918641" y="117767"/>
                  </a:lnTo>
                  <a:lnTo>
                    <a:pt x="895096" y="117767"/>
                  </a:lnTo>
                  <a:lnTo>
                    <a:pt x="871537" y="117767"/>
                  </a:lnTo>
                  <a:lnTo>
                    <a:pt x="847979" y="117767"/>
                  </a:lnTo>
                  <a:lnTo>
                    <a:pt x="847979" y="141312"/>
                  </a:lnTo>
                  <a:lnTo>
                    <a:pt x="871537" y="141312"/>
                  </a:lnTo>
                  <a:lnTo>
                    <a:pt x="871537" y="164871"/>
                  </a:lnTo>
                  <a:lnTo>
                    <a:pt x="847979" y="164871"/>
                  </a:lnTo>
                  <a:lnTo>
                    <a:pt x="847979" y="141312"/>
                  </a:lnTo>
                  <a:lnTo>
                    <a:pt x="824433" y="141312"/>
                  </a:lnTo>
                  <a:lnTo>
                    <a:pt x="824433" y="164871"/>
                  </a:lnTo>
                  <a:lnTo>
                    <a:pt x="800874" y="164871"/>
                  </a:lnTo>
                  <a:lnTo>
                    <a:pt x="800874" y="188429"/>
                  </a:lnTo>
                  <a:lnTo>
                    <a:pt x="824433" y="188429"/>
                  </a:lnTo>
                  <a:lnTo>
                    <a:pt x="847979" y="188429"/>
                  </a:lnTo>
                  <a:lnTo>
                    <a:pt x="847979" y="211988"/>
                  </a:lnTo>
                  <a:lnTo>
                    <a:pt x="871537" y="211988"/>
                  </a:lnTo>
                  <a:lnTo>
                    <a:pt x="871537" y="188429"/>
                  </a:lnTo>
                  <a:lnTo>
                    <a:pt x="895096" y="188429"/>
                  </a:lnTo>
                  <a:lnTo>
                    <a:pt x="895096" y="164871"/>
                  </a:lnTo>
                  <a:lnTo>
                    <a:pt x="918641" y="164871"/>
                  </a:lnTo>
                  <a:lnTo>
                    <a:pt x="918641" y="141312"/>
                  </a:lnTo>
                  <a:lnTo>
                    <a:pt x="942200" y="141312"/>
                  </a:lnTo>
                  <a:lnTo>
                    <a:pt x="942200" y="117767"/>
                  </a:lnTo>
                  <a:close/>
                </a:path>
                <a:path w="965834" h="330200">
                  <a:moveTo>
                    <a:pt x="965746" y="141312"/>
                  </a:moveTo>
                  <a:lnTo>
                    <a:pt x="942200" y="141312"/>
                  </a:lnTo>
                  <a:lnTo>
                    <a:pt x="942200" y="188429"/>
                  </a:lnTo>
                  <a:lnTo>
                    <a:pt x="918641" y="188429"/>
                  </a:lnTo>
                  <a:lnTo>
                    <a:pt x="918641" y="235534"/>
                  </a:lnTo>
                  <a:lnTo>
                    <a:pt x="942200" y="235534"/>
                  </a:lnTo>
                  <a:lnTo>
                    <a:pt x="942200" y="211988"/>
                  </a:lnTo>
                  <a:lnTo>
                    <a:pt x="965746" y="211988"/>
                  </a:lnTo>
                  <a:lnTo>
                    <a:pt x="965746" y="14131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73488" y="1309199"/>
              <a:ext cx="612775" cy="565150"/>
            </a:xfrm>
            <a:custGeom>
              <a:avLst/>
              <a:gdLst/>
              <a:ahLst/>
              <a:cxnLst/>
              <a:rect l="l" t="t" r="r" b="b"/>
              <a:pathLst>
                <a:path w="612775" h="565150">
                  <a:moveTo>
                    <a:pt x="94221" y="494030"/>
                  </a:moveTo>
                  <a:lnTo>
                    <a:pt x="70662" y="494030"/>
                  </a:lnTo>
                  <a:lnTo>
                    <a:pt x="47117" y="494030"/>
                  </a:lnTo>
                  <a:lnTo>
                    <a:pt x="47117" y="518160"/>
                  </a:lnTo>
                  <a:lnTo>
                    <a:pt x="70662" y="518160"/>
                  </a:lnTo>
                  <a:lnTo>
                    <a:pt x="94221" y="518160"/>
                  </a:lnTo>
                  <a:lnTo>
                    <a:pt x="94221" y="494030"/>
                  </a:lnTo>
                  <a:close/>
                </a:path>
                <a:path w="612775" h="565150">
                  <a:moveTo>
                    <a:pt x="141338" y="518160"/>
                  </a:moveTo>
                  <a:lnTo>
                    <a:pt x="117779" y="518160"/>
                  </a:lnTo>
                  <a:lnTo>
                    <a:pt x="117779" y="541020"/>
                  </a:lnTo>
                  <a:lnTo>
                    <a:pt x="141338" y="541020"/>
                  </a:lnTo>
                  <a:lnTo>
                    <a:pt x="141338" y="518160"/>
                  </a:lnTo>
                  <a:close/>
                </a:path>
                <a:path w="612775" h="565150">
                  <a:moveTo>
                    <a:pt x="164884" y="447040"/>
                  </a:moveTo>
                  <a:lnTo>
                    <a:pt x="141338" y="447040"/>
                  </a:lnTo>
                  <a:lnTo>
                    <a:pt x="117779" y="447040"/>
                  </a:lnTo>
                  <a:lnTo>
                    <a:pt x="117779" y="471170"/>
                  </a:lnTo>
                  <a:lnTo>
                    <a:pt x="141338" y="471170"/>
                  </a:lnTo>
                  <a:lnTo>
                    <a:pt x="164884" y="471170"/>
                  </a:lnTo>
                  <a:lnTo>
                    <a:pt x="164884" y="447040"/>
                  </a:lnTo>
                  <a:close/>
                </a:path>
                <a:path w="612775" h="565150">
                  <a:moveTo>
                    <a:pt x="212001" y="541020"/>
                  </a:moveTo>
                  <a:lnTo>
                    <a:pt x="188442" y="541020"/>
                  </a:lnTo>
                  <a:lnTo>
                    <a:pt x="188442" y="565150"/>
                  </a:lnTo>
                  <a:lnTo>
                    <a:pt x="212001" y="565150"/>
                  </a:lnTo>
                  <a:lnTo>
                    <a:pt x="212001" y="541020"/>
                  </a:lnTo>
                  <a:close/>
                </a:path>
                <a:path w="612775" h="565150">
                  <a:moveTo>
                    <a:pt x="612432" y="281940"/>
                  </a:moveTo>
                  <a:lnTo>
                    <a:pt x="588873" y="281940"/>
                  </a:lnTo>
                  <a:lnTo>
                    <a:pt x="588873" y="259080"/>
                  </a:lnTo>
                  <a:lnTo>
                    <a:pt x="565315" y="259080"/>
                  </a:lnTo>
                  <a:lnTo>
                    <a:pt x="541769" y="259080"/>
                  </a:lnTo>
                  <a:lnTo>
                    <a:pt x="541769" y="234950"/>
                  </a:lnTo>
                  <a:lnTo>
                    <a:pt x="518210" y="234950"/>
                  </a:lnTo>
                  <a:lnTo>
                    <a:pt x="518210" y="259080"/>
                  </a:lnTo>
                  <a:lnTo>
                    <a:pt x="494652" y="259080"/>
                  </a:lnTo>
                  <a:lnTo>
                    <a:pt x="494652" y="187960"/>
                  </a:lnTo>
                  <a:lnTo>
                    <a:pt x="471093" y="187960"/>
                  </a:lnTo>
                  <a:lnTo>
                    <a:pt x="471093" y="259080"/>
                  </a:lnTo>
                  <a:lnTo>
                    <a:pt x="447548" y="259080"/>
                  </a:lnTo>
                  <a:lnTo>
                    <a:pt x="447548" y="187960"/>
                  </a:lnTo>
                  <a:lnTo>
                    <a:pt x="423989" y="187960"/>
                  </a:lnTo>
                  <a:lnTo>
                    <a:pt x="423989" y="212090"/>
                  </a:lnTo>
                  <a:lnTo>
                    <a:pt x="400431" y="212090"/>
                  </a:lnTo>
                  <a:lnTo>
                    <a:pt x="400431" y="234950"/>
                  </a:lnTo>
                  <a:lnTo>
                    <a:pt x="423989" y="234950"/>
                  </a:lnTo>
                  <a:lnTo>
                    <a:pt x="423989" y="306070"/>
                  </a:lnTo>
                  <a:lnTo>
                    <a:pt x="400431" y="306070"/>
                  </a:lnTo>
                  <a:lnTo>
                    <a:pt x="376885" y="306070"/>
                  </a:lnTo>
                  <a:lnTo>
                    <a:pt x="353326" y="306070"/>
                  </a:lnTo>
                  <a:lnTo>
                    <a:pt x="353326" y="281940"/>
                  </a:lnTo>
                  <a:lnTo>
                    <a:pt x="376885" y="281940"/>
                  </a:lnTo>
                  <a:lnTo>
                    <a:pt x="400431" y="281940"/>
                  </a:lnTo>
                  <a:lnTo>
                    <a:pt x="400431" y="234950"/>
                  </a:lnTo>
                  <a:lnTo>
                    <a:pt x="376885" y="234950"/>
                  </a:lnTo>
                  <a:lnTo>
                    <a:pt x="376885" y="187960"/>
                  </a:lnTo>
                  <a:lnTo>
                    <a:pt x="353326" y="187960"/>
                  </a:lnTo>
                  <a:lnTo>
                    <a:pt x="329768" y="187960"/>
                  </a:lnTo>
                  <a:lnTo>
                    <a:pt x="329768" y="140970"/>
                  </a:lnTo>
                  <a:lnTo>
                    <a:pt x="306209" y="140970"/>
                  </a:lnTo>
                  <a:lnTo>
                    <a:pt x="306209" y="165100"/>
                  </a:lnTo>
                  <a:lnTo>
                    <a:pt x="282663" y="165100"/>
                  </a:lnTo>
                  <a:lnTo>
                    <a:pt x="282663" y="212090"/>
                  </a:lnTo>
                  <a:lnTo>
                    <a:pt x="306209" y="212090"/>
                  </a:lnTo>
                  <a:lnTo>
                    <a:pt x="329768" y="212090"/>
                  </a:lnTo>
                  <a:lnTo>
                    <a:pt x="353326" y="212090"/>
                  </a:lnTo>
                  <a:lnTo>
                    <a:pt x="353326" y="234950"/>
                  </a:lnTo>
                  <a:lnTo>
                    <a:pt x="329768" y="234950"/>
                  </a:lnTo>
                  <a:lnTo>
                    <a:pt x="329768" y="259080"/>
                  </a:lnTo>
                  <a:lnTo>
                    <a:pt x="329768" y="281940"/>
                  </a:lnTo>
                  <a:lnTo>
                    <a:pt x="329768" y="306070"/>
                  </a:lnTo>
                  <a:lnTo>
                    <a:pt x="306209" y="306070"/>
                  </a:lnTo>
                  <a:lnTo>
                    <a:pt x="282663" y="306070"/>
                  </a:lnTo>
                  <a:lnTo>
                    <a:pt x="282663" y="328930"/>
                  </a:lnTo>
                  <a:lnTo>
                    <a:pt x="282663" y="400050"/>
                  </a:lnTo>
                  <a:lnTo>
                    <a:pt x="259105" y="400050"/>
                  </a:lnTo>
                  <a:lnTo>
                    <a:pt x="259105" y="328930"/>
                  </a:lnTo>
                  <a:lnTo>
                    <a:pt x="282663" y="328930"/>
                  </a:lnTo>
                  <a:lnTo>
                    <a:pt x="282663" y="306070"/>
                  </a:lnTo>
                  <a:lnTo>
                    <a:pt x="259105" y="306070"/>
                  </a:lnTo>
                  <a:lnTo>
                    <a:pt x="259105" y="281940"/>
                  </a:lnTo>
                  <a:lnTo>
                    <a:pt x="282663" y="281940"/>
                  </a:lnTo>
                  <a:lnTo>
                    <a:pt x="306209" y="281940"/>
                  </a:lnTo>
                  <a:lnTo>
                    <a:pt x="329768" y="281940"/>
                  </a:lnTo>
                  <a:lnTo>
                    <a:pt x="329768" y="259080"/>
                  </a:lnTo>
                  <a:lnTo>
                    <a:pt x="306209" y="259080"/>
                  </a:lnTo>
                  <a:lnTo>
                    <a:pt x="282663" y="259080"/>
                  </a:lnTo>
                  <a:lnTo>
                    <a:pt x="259105" y="259080"/>
                  </a:lnTo>
                  <a:lnTo>
                    <a:pt x="259105" y="234950"/>
                  </a:lnTo>
                  <a:lnTo>
                    <a:pt x="235546" y="234950"/>
                  </a:lnTo>
                  <a:lnTo>
                    <a:pt x="235546" y="259080"/>
                  </a:lnTo>
                  <a:lnTo>
                    <a:pt x="212001" y="259080"/>
                  </a:lnTo>
                  <a:lnTo>
                    <a:pt x="212001" y="281940"/>
                  </a:lnTo>
                  <a:lnTo>
                    <a:pt x="235546" y="281940"/>
                  </a:lnTo>
                  <a:lnTo>
                    <a:pt x="235546" y="306070"/>
                  </a:lnTo>
                  <a:lnTo>
                    <a:pt x="212001" y="306070"/>
                  </a:lnTo>
                  <a:lnTo>
                    <a:pt x="188442" y="306070"/>
                  </a:lnTo>
                  <a:lnTo>
                    <a:pt x="188442" y="259080"/>
                  </a:lnTo>
                  <a:lnTo>
                    <a:pt x="164884" y="259080"/>
                  </a:lnTo>
                  <a:lnTo>
                    <a:pt x="164884" y="234950"/>
                  </a:lnTo>
                  <a:lnTo>
                    <a:pt x="141338" y="234950"/>
                  </a:lnTo>
                  <a:lnTo>
                    <a:pt x="141338" y="281940"/>
                  </a:lnTo>
                  <a:lnTo>
                    <a:pt x="117779" y="281940"/>
                  </a:lnTo>
                  <a:lnTo>
                    <a:pt x="117779" y="234950"/>
                  </a:lnTo>
                  <a:lnTo>
                    <a:pt x="141338" y="234950"/>
                  </a:lnTo>
                  <a:lnTo>
                    <a:pt x="141338" y="212090"/>
                  </a:lnTo>
                  <a:lnTo>
                    <a:pt x="117779" y="212090"/>
                  </a:lnTo>
                  <a:lnTo>
                    <a:pt x="117779" y="187960"/>
                  </a:lnTo>
                  <a:lnTo>
                    <a:pt x="141338" y="187960"/>
                  </a:lnTo>
                  <a:lnTo>
                    <a:pt x="164884" y="187960"/>
                  </a:lnTo>
                  <a:lnTo>
                    <a:pt x="164884" y="212090"/>
                  </a:lnTo>
                  <a:lnTo>
                    <a:pt x="188442" y="212090"/>
                  </a:lnTo>
                  <a:lnTo>
                    <a:pt x="188442" y="259080"/>
                  </a:lnTo>
                  <a:lnTo>
                    <a:pt x="212001" y="259080"/>
                  </a:lnTo>
                  <a:lnTo>
                    <a:pt x="212001" y="212090"/>
                  </a:lnTo>
                  <a:lnTo>
                    <a:pt x="235546" y="212090"/>
                  </a:lnTo>
                  <a:lnTo>
                    <a:pt x="235546" y="187960"/>
                  </a:lnTo>
                  <a:lnTo>
                    <a:pt x="259105" y="187960"/>
                  </a:lnTo>
                  <a:lnTo>
                    <a:pt x="259105" y="165100"/>
                  </a:lnTo>
                  <a:lnTo>
                    <a:pt x="282663" y="165100"/>
                  </a:lnTo>
                  <a:lnTo>
                    <a:pt x="282663" y="116840"/>
                  </a:lnTo>
                  <a:lnTo>
                    <a:pt x="259105" y="116840"/>
                  </a:lnTo>
                  <a:lnTo>
                    <a:pt x="259105" y="140970"/>
                  </a:lnTo>
                  <a:lnTo>
                    <a:pt x="235546" y="140970"/>
                  </a:lnTo>
                  <a:lnTo>
                    <a:pt x="212001" y="140970"/>
                  </a:lnTo>
                  <a:lnTo>
                    <a:pt x="212001" y="116840"/>
                  </a:lnTo>
                  <a:lnTo>
                    <a:pt x="188442" y="116840"/>
                  </a:lnTo>
                  <a:lnTo>
                    <a:pt x="188442" y="165100"/>
                  </a:lnTo>
                  <a:lnTo>
                    <a:pt x="164884" y="165100"/>
                  </a:lnTo>
                  <a:lnTo>
                    <a:pt x="164884" y="116840"/>
                  </a:lnTo>
                  <a:lnTo>
                    <a:pt x="188442" y="116840"/>
                  </a:lnTo>
                  <a:lnTo>
                    <a:pt x="188442" y="69850"/>
                  </a:lnTo>
                  <a:lnTo>
                    <a:pt x="164884" y="69850"/>
                  </a:lnTo>
                  <a:lnTo>
                    <a:pt x="141338" y="69850"/>
                  </a:lnTo>
                  <a:lnTo>
                    <a:pt x="141338" y="0"/>
                  </a:lnTo>
                  <a:lnTo>
                    <a:pt x="117779" y="0"/>
                  </a:lnTo>
                  <a:lnTo>
                    <a:pt x="117779" y="22860"/>
                  </a:lnTo>
                  <a:lnTo>
                    <a:pt x="94221" y="22860"/>
                  </a:lnTo>
                  <a:lnTo>
                    <a:pt x="94221" y="0"/>
                  </a:lnTo>
                  <a:lnTo>
                    <a:pt x="70662" y="0"/>
                  </a:lnTo>
                  <a:lnTo>
                    <a:pt x="70662" y="46990"/>
                  </a:lnTo>
                  <a:lnTo>
                    <a:pt x="94221" y="46990"/>
                  </a:lnTo>
                  <a:lnTo>
                    <a:pt x="117779" y="46990"/>
                  </a:lnTo>
                  <a:lnTo>
                    <a:pt x="117779" y="69850"/>
                  </a:lnTo>
                  <a:lnTo>
                    <a:pt x="94221" y="69850"/>
                  </a:lnTo>
                  <a:lnTo>
                    <a:pt x="94221" y="116840"/>
                  </a:lnTo>
                  <a:lnTo>
                    <a:pt x="117779" y="116840"/>
                  </a:lnTo>
                  <a:lnTo>
                    <a:pt x="117779" y="93980"/>
                  </a:lnTo>
                  <a:lnTo>
                    <a:pt x="141338" y="93980"/>
                  </a:lnTo>
                  <a:lnTo>
                    <a:pt x="141338" y="116840"/>
                  </a:lnTo>
                  <a:lnTo>
                    <a:pt x="117779" y="116840"/>
                  </a:lnTo>
                  <a:lnTo>
                    <a:pt x="117779" y="165100"/>
                  </a:lnTo>
                  <a:lnTo>
                    <a:pt x="94221" y="165100"/>
                  </a:lnTo>
                  <a:lnTo>
                    <a:pt x="70662" y="165100"/>
                  </a:lnTo>
                  <a:lnTo>
                    <a:pt x="70662" y="187960"/>
                  </a:lnTo>
                  <a:lnTo>
                    <a:pt x="94221" y="187960"/>
                  </a:lnTo>
                  <a:lnTo>
                    <a:pt x="94221" y="212090"/>
                  </a:lnTo>
                  <a:lnTo>
                    <a:pt x="70662" y="212090"/>
                  </a:lnTo>
                  <a:lnTo>
                    <a:pt x="70662" y="234950"/>
                  </a:lnTo>
                  <a:lnTo>
                    <a:pt x="47117" y="234950"/>
                  </a:lnTo>
                  <a:lnTo>
                    <a:pt x="23558" y="234950"/>
                  </a:lnTo>
                  <a:lnTo>
                    <a:pt x="23558" y="212090"/>
                  </a:lnTo>
                  <a:lnTo>
                    <a:pt x="0" y="212090"/>
                  </a:lnTo>
                  <a:lnTo>
                    <a:pt x="0" y="281940"/>
                  </a:lnTo>
                  <a:lnTo>
                    <a:pt x="23558" y="281940"/>
                  </a:lnTo>
                  <a:lnTo>
                    <a:pt x="23558" y="259080"/>
                  </a:lnTo>
                  <a:lnTo>
                    <a:pt x="47117" y="259080"/>
                  </a:lnTo>
                  <a:lnTo>
                    <a:pt x="70662" y="259080"/>
                  </a:lnTo>
                  <a:lnTo>
                    <a:pt x="94221" y="259080"/>
                  </a:lnTo>
                  <a:lnTo>
                    <a:pt x="94221" y="306070"/>
                  </a:lnTo>
                  <a:lnTo>
                    <a:pt x="117779" y="306070"/>
                  </a:lnTo>
                  <a:lnTo>
                    <a:pt x="117779" y="353060"/>
                  </a:lnTo>
                  <a:lnTo>
                    <a:pt x="141338" y="353060"/>
                  </a:lnTo>
                  <a:lnTo>
                    <a:pt x="141338" y="306070"/>
                  </a:lnTo>
                  <a:lnTo>
                    <a:pt x="164884" y="306070"/>
                  </a:lnTo>
                  <a:lnTo>
                    <a:pt x="164884" y="328930"/>
                  </a:lnTo>
                  <a:lnTo>
                    <a:pt x="188442" y="328930"/>
                  </a:lnTo>
                  <a:lnTo>
                    <a:pt x="188442" y="353060"/>
                  </a:lnTo>
                  <a:lnTo>
                    <a:pt x="212001" y="353060"/>
                  </a:lnTo>
                  <a:lnTo>
                    <a:pt x="212001" y="375920"/>
                  </a:lnTo>
                  <a:lnTo>
                    <a:pt x="188442" y="375920"/>
                  </a:lnTo>
                  <a:lnTo>
                    <a:pt x="188442" y="353060"/>
                  </a:lnTo>
                  <a:lnTo>
                    <a:pt x="164884" y="353060"/>
                  </a:lnTo>
                  <a:lnTo>
                    <a:pt x="164884" y="400050"/>
                  </a:lnTo>
                  <a:lnTo>
                    <a:pt x="188442" y="400050"/>
                  </a:lnTo>
                  <a:lnTo>
                    <a:pt x="212001" y="400050"/>
                  </a:lnTo>
                  <a:lnTo>
                    <a:pt x="235546" y="400050"/>
                  </a:lnTo>
                  <a:lnTo>
                    <a:pt x="235546" y="424180"/>
                  </a:lnTo>
                  <a:lnTo>
                    <a:pt x="212001" y="424180"/>
                  </a:lnTo>
                  <a:lnTo>
                    <a:pt x="188442" y="424180"/>
                  </a:lnTo>
                  <a:lnTo>
                    <a:pt x="188442" y="471170"/>
                  </a:lnTo>
                  <a:lnTo>
                    <a:pt x="212001" y="471170"/>
                  </a:lnTo>
                  <a:lnTo>
                    <a:pt x="212001" y="447040"/>
                  </a:lnTo>
                  <a:lnTo>
                    <a:pt x="235546" y="447040"/>
                  </a:lnTo>
                  <a:lnTo>
                    <a:pt x="235546" y="471170"/>
                  </a:lnTo>
                  <a:lnTo>
                    <a:pt x="212001" y="471170"/>
                  </a:lnTo>
                  <a:lnTo>
                    <a:pt x="212001" y="494030"/>
                  </a:lnTo>
                  <a:lnTo>
                    <a:pt x="188442" y="494030"/>
                  </a:lnTo>
                  <a:lnTo>
                    <a:pt x="188442" y="518160"/>
                  </a:lnTo>
                  <a:lnTo>
                    <a:pt x="212001" y="518160"/>
                  </a:lnTo>
                  <a:lnTo>
                    <a:pt x="212001" y="541020"/>
                  </a:lnTo>
                  <a:lnTo>
                    <a:pt x="235546" y="541020"/>
                  </a:lnTo>
                  <a:lnTo>
                    <a:pt x="235546" y="565150"/>
                  </a:lnTo>
                  <a:lnTo>
                    <a:pt x="259105" y="565150"/>
                  </a:lnTo>
                  <a:lnTo>
                    <a:pt x="259105" y="541020"/>
                  </a:lnTo>
                  <a:lnTo>
                    <a:pt x="282663" y="541020"/>
                  </a:lnTo>
                  <a:lnTo>
                    <a:pt x="282663" y="471170"/>
                  </a:lnTo>
                  <a:lnTo>
                    <a:pt x="259105" y="471170"/>
                  </a:lnTo>
                  <a:lnTo>
                    <a:pt x="259105" y="494030"/>
                  </a:lnTo>
                  <a:lnTo>
                    <a:pt x="259105" y="518160"/>
                  </a:lnTo>
                  <a:lnTo>
                    <a:pt x="235546" y="518160"/>
                  </a:lnTo>
                  <a:lnTo>
                    <a:pt x="235546" y="494030"/>
                  </a:lnTo>
                  <a:lnTo>
                    <a:pt x="259105" y="494030"/>
                  </a:lnTo>
                  <a:lnTo>
                    <a:pt x="259105" y="471170"/>
                  </a:lnTo>
                  <a:lnTo>
                    <a:pt x="259105" y="447040"/>
                  </a:lnTo>
                  <a:lnTo>
                    <a:pt x="282663" y="447040"/>
                  </a:lnTo>
                  <a:lnTo>
                    <a:pt x="306209" y="447040"/>
                  </a:lnTo>
                  <a:lnTo>
                    <a:pt x="306209" y="400050"/>
                  </a:lnTo>
                  <a:lnTo>
                    <a:pt x="329768" y="400050"/>
                  </a:lnTo>
                  <a:lnTo>
                    <a:pt x="329768" y="494030"/>
                  </a:lnTo>
                  <a:lnTo>
                    <a:pt x="353326" y="494030"/>
                  </a:lnTo>
                  <a:lnTo>
                    <a:pt x="353326" y="471170"/>
                  </a:lnTo>
                  <a:lnTo>
                    <a:pt x="376885" y="471170"/>
                  </a:lnTo>
                  <a:lnTo>
                    <a:pt x="376885" y="424180"/>
                  </a:lnTo>
                  <a:lnTo>
                    <a:pt x="353326" y="424180"/>
                  </a:lnTo>
                  <a:lnTo>
                    <a:pt x="353326" y="400050"/>
                  </a:lnTo>
                  <a:lnTo>
                    <a:pt x="376885" y="400050"/>
                  </a:lnTo>
                  <a:lnTo>
                    <a:pt x="376885" y="375920"/>
                  </a:lnTo>
                  <a:lnTo>
                    <a:pt x="353326" y="375920"/>
                  </a:lnTo>
                  <a:lnTo>
                    <a:pt x="353326" y="353060"/>
                  </a:lnTo>
                  <a:lnTo>
                    <a:pt x="329768" y="353060"/>
                  </a:lnTo>
                  <a:lnTo>
                    <a:pt x="306209" y="353060"/>
                  </a:lnTo>
                  <a:lnTo>
                    <a:pt x="306209" y="328930"/>
                  </a:lnTo>
                  <a:lnTo>
                    <a:pt x="329768" y="328930"/>
                  </a:lnTo>
                  <a:lnTo>
                    <a:pt x="353326" y="328930"/>
                  </a:lnTo>
                  <a:lnTo>
                    <a:pt x="376885" y="328930"/>
                  </a:lnTo>
                  <a:lnTo>
                    <a:pt x="400431" y="328930"/>
                  </a:lnTo>
                  <a:lnTo>
                    <a:pt x="423989" y="328930"/>
                  </a:lnTo>
                  <a:lnTo>
                    <a:pt x="423989" y="353060"/>
                  </a:lnTo>
                  <a:lnTo>
                    <a:pt x="400431" y="353060"/>
                  </a:lnTo>
                  <a:lnTo>
                    <a:pt x="400431" y="375920"/>
                  </a:lnTo>
                  <a:lnTo>
                    <a:pt x="423989" y="375920"/>
                  </a:lnTo>
                  <a:lnTo>
                    <a:pt x="447548" y="375920"/>
                  </a:lnTo>
                  <a:lnTo>
                    <a:pt x="447548" y="328930"/>
                  </a:lnTo>
                  <a:lnTo>
                    <a:pt x="471093" y="328930"/>
                  </a:lnTo>
                  <a:lnTo>
                    <a:pt x="471093" y="306070"/>
                  </a:lnTo>
                  <a:lnTo>
                    <a:pt x="447548" y="306070"/>
                  </a:lnTo>
                  <a:lnTo>
                    <a:pt x="447548" y="281940"/>
                  </a:lnTo>
                  <a:lnTo>
                    <a:pt x="471093" y="281940"/>
                  </a:lnTo>
                  <a:lnTo>
                    <a:pt x="494652" y="281940"/>
                  </a:lnTo>
                  <a:lnTo>
                    <a:pt x="494652" y="306070"/>
                  </a:lnTo>
                  <a:lnTo>
                    <a:pt x="518210" y="306070"/>
                  </a:lnTo>
                  <a:lnTo>
                    <a:pt x="541769" y="306070"/>
                  </a:lnTo>
                  <a:lnTo>
                    <a:pt x="541769" y="328930"/>
                  </a:lnTo>
                  <a:lnTo>
                    <a:pt x="565315" y="328930"/>
                  </a:lnTo>
                  <a:lnTo>
                    <a:pt x="588873" y="328930"/>
                  </a:lnTo>
                  <a:lnTo>
                    <a:pt x="588873" y="306070"/>
                  </a:lnTo>
                  <a:lnTo>
                    <a:pt x="612432" y="306070"/>
                  </a:lnTo>
                  <a:lnTo>
                    <a:pt x="612432" y="28194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08604" y="1332059"/>
              <a:ext cx="824865" cy="800735"/>
            </a:xfrm>
            <a:custGeom>
              <a:avLst/>
              <a:gdLst/>
              <a:ahLst/>
              <a:cxnLst/>
              <a:rect l="l" t="t" r="r" b="b"/>
              <a:pathLst>
                <a:path w="824865" h="800735">
                  <a:moveTo>
                    <a:pt x="117792" y="777024"/>
                  </a:moveTo>
                  <a:lnTo>
                    <a:pt x="94234" y="777024"/>
                  </a:lnTo>
                  <a:lnTo>
                    <a:pt x="94234" y="800582"/>
                  </a:lnTo>
                  <a:lnTo>
                    <a:pt x="117792" y="800582"/>
                  </a:lnTo>
                  <a:lnTo>
                    <a:pt x="117792" y="777024"/>
                  </a:lnTo>
                  <a:close/>
                </a:path>
                <a:path w="824865" h="800735">
                  <a:moveTo>
                    <a:pt x="141338" y="541477"/>
                  </a:moveTo>
                  <a:lnTo>
                    <a:pt x="117779" y="541477"/>
                  </a:lnTo>
                  <a:lnTo>
                    <a:pt x="94221" y="541477"/>
                  </a:lnTo>
                  <a:lnTo>
                    <a:pt x="70675" y="541477"/>
                  </a:lnTo>
                  <a:lnTo>
                    <a:pt x="47117" y="541477"/>
                  </a:lnTo>
                  <a:lnTo>
                    <a:pt x="47117" y="565023"/>
                  </a:lnTo>
                  <a:lnTo>
                    <a:pt x="23558" y="565023"/>
                  </a:lnTo>
                  <a:lnTo>
                    <a:pt x="23558" y="588581"/>
                  </a:lnTo>
                  <a:lnTo>
                    <a:pt x="0" y="588581"/>
                  </a:lnTo>
                  <a:lnTo>
                    <a:pt x="0" y="612140"/>
                  </a:lnTo>
                  <a:lnTo>
                    <a:pt x="23558" y="612140"/>
                  </a:lnTo>
                  <a:lnTo>
                    <a:pt x="47117" y="612140"/>
                  </a:lnTo>
                  <a:lnTo>
                    <a:pt x="47117" y="588581"/>
                  </a:lnTo>
                  <a:lnTo>
                    <a:pt x="70675" y="588581"/>
                  </a:lnTo>
                  <a:lnTo>
                    <a:pt x="70675" y="565023"/>
                  </a:lnTo>
                  <a:lnTo>
                    <a:pt x="94221" y="565023"/>
                  </a:lnTo>
                  <a:lnTo>
                    <a:pt x="94221" y="588581"/>
                  </a:lnTo>
                  <a:lnTo>
                    <a:pt x="70675" y="588581"/>
                  </a:lnTo>
                  <a:lnTo>
                    <a:pt x="70675" y="612140"/>
                  </a:lnTo>
                  <a:lnTo>
                    <a:pt x="47117" y="612140"/>
                  </a:lnTo>
                  <a:lnTo>
                    <a:pt x="47117" y="635685"/>
                  </a:lnTo>
                  <a:lnTo>
                    <a:pt x="70675" y="635685"/>
                  </a:lnTo>
                  <a:lnTo>
                    <a:pt x="70675" y="659244"/>
                  </a:lnTo>
                  <a:lnTo>
                    <a:pt x="47117" y="659244"/>
                  </a:lnTo>
                  <a:lnTo>
                    <a:pt x="47117" y="682802"/>
                  </a:lnTo>
                  <a:lnTo>
                    <a:pt x="70675" y="682802"/>
                  </a:lnTo>
                  <a:lnTo>
                    <a:pt x="70675" y="729907"/>
                  </a:lnTo>
                  <a:lnTo>
                    <a:pt x="94221" y="729907"/>
                  </a:lnTo>
                  <a:lnTo>
                    <a:pt x="94221" y="659244"/>
                  </a:lnTo>
                  <a:lnTo>
                    <a:pt x="117779" y="659244"/>
                  </a:lnTo>
                  <a:lnTo>
                    <a:pt x="117779" y="635685"/>
                  </a:lnTo>
                  <a:lnTo>
                    <a:pt x="94221" y="635685"/>
                  </a:lnTo>
                  <a:lnTo>
                    <a:pt x="94221" y="612140"/>
                  </a:lnTo>
                  <a:lnTo>
                    <a:pt x="117779" y="612140"/>
                  </a:lnTo>
                  <a:lnTo>
                    <a:pt x="141338" y="612140"/>
                  </a:lnTo>
                  <a:lnTo>
                    <a:pt x="141338" y="541477"/>
                  </a:lnTo>
                  <a:close/>
                </a:path>
                <a:path w="824865" h="800735">
                  <a:moveTo>
                    <a:pt x="164896" y="706361"/>
                  </a:moveTo>
                  <a:lnTo>
                    <a:pt x="141338" y="706361"/>
                  </a:lnTo>
                  <a:lnTo>
                    <a:pt x="141338" y="729919"/>
                  </a:lnTo>
                  <a:lnTo>
                    <a:pt x="164896" y="729919"/>
                  </a:lnTo>
                  <a:lnTo>
                    <a:pt x="164896" y="706361"/>
                  </a:lnTo>
                  <a:close/>
                </a:path>
                <a:path w="824865" h="800735">
                  <a:moveTo>
                    <a:pt x="164896" y="612140"/>
                  </a:moveTo>
                  <a:lnTo>
                    <a:pt x="141338" y="612140"/>
                  </a:lnTo>
                  <a:lnTo>
                    <a:pt x="141338" y="682802"/>
                  </a:lnTo>
                  <a:lnTo>
                    <a:pt x="164896" y="682802"/>
                  </a:lnTo>
                  <a:lnTo>
                    <a:pt x="164896" y="612140"/>
                  </a:lnTo>
                  <a:close/>
                </a:path>
                <a:path w="824865" h="800735">
                  <a:moveTo>
                    <a:pt x="212001" y="612140"/>
                  </a:moveTo>
                  <a:lnTo>
                    <a:pt x="188442" y="612140"/>
                  </a:lnTo>
                  <a:lnTo>
                    <a:pt x="188442" y="635698"/>
                  </a:lnTo>
                  <a:lnTo>
                    <a:pt x="212001" y="635698"/>
                  </a:lnTo>
                  <a:lnTo>
                    <a:pt x="212001" y="612140"/>
                  </a:lnTo>
                  <a:close/>
                </a:path>
                <a:path w="824865" h="800735">
                  <a:moveTo>
                    <a:pt x="259118" y="729919"/>
                  </a:moveTo>
                  <a:lnTo>
                    <a:pt x="235559" y="729919"/>
                  </a:lnTo>
                  <a:lnTo>
                    <a:pt x="212001" y="729919"/>
                  </a:lnTo>
                  <a:lnTo>
                    <a:pt x="188455" y="729919"/>
                  </a:lnTo>
                  <a:lnTo>
                    <a:pt x="164896" y="729919"/>
                  </a:lnTo>
                  <a:lnTo>
                    <a:pt x="164896" y="753478"/>
                  </a:lnTo>
                  <a:lnTo>
                    <a:pt x="141338" y="753478"/>
                  </a:lnTo>
                  <a:lnTo>
                    <a:pt x="141338" y="729919"/>
                  </a:lnTo>
                  <a:lnTo>
                    <a:pt x="117792" y="729919"/>
                  </a:lnTo>
                  <a:lnTo>
                    <a:pt x="94234" y="729919"/>
                  </a:lnTo>
                  <a:lnTo>
                    <a:pt x="94234" y="753478"/>
                  </a:lnTo>
                  <a:lnTo>
                    <a:pt x="117792" y="753478"/>
                  </a:lnTo>
                  <a:lnTo>
                    <a:pt x="117792" y="777024"/>
                  </a:lnTo>
                  <a:lnTo>
                    <a:pt x="141338" y="777024"/>
                  </a:lnTo>
                  <a:lnTo>
                    <a:pt x="141338" y="800582"/>
                  </a:lnTo>
                  <a:lnTo>
                    <a:pt x="164896" y="800582"/>
                  </a:lnTo>
                  <a:lnTo>
                    <a:pt x="164896" y="777024"/>
                  </a:lnTo>
                  <a:lnTo>
                    <a:pt x="188455" y="777024"/>
                  </a:lnTo>
                  <a:lnTo>
                    <a:pt x="188455" y="753478"/>
                  </a:lnTo>
                  <a:lnTo>
                    <a:pt x="212001" y="753478"/>
                  </a:lnTo>
                  <a:lnTo>
                    <a:pt x="235559" y="753478"/>
                  </a:lnTo>
                  <a:lnTo>
                    <a:pt x="235559" y="777024"/>
                  </a:lnTo>
                  <a:lnTo>
                    <a:pt x="259118" y="777024"/>
                  </a:lnTo>
                  <a:lnTo>
                    <a:pt x="259118" y="729919"/>
                  </a:lnTo>
                  <a:close/>
                </a:path>
                <a:path w="824865" h="800735">
                  <a:moveTo>
                    <a:pt x="259118" y="612140"/>
                  </a:moveTo>
                  <a:lnTo>
                    <a:pt x="235559" y="612140"/>
                  </a:lnTo>
                  <a:lnTo>
                    <a:pt x="235559" y="635698"/>
                  </a:lnTo>
                  <a:lnTo>
                    <a:pt x="259118" y="635698"/>
                  </a:lnTo>
                  <a:lnTo>
                    <a:pt x="259118" y="612140"/>
                  </a:lnTo>
                  <a:close/>
                </a:path>
                <a:path w="824865" h="800735">
                  <a:moveTo>
                    <a:pt x="282663" y="0"/>
                  </a:moveTo>
                  <a:lnTo>
                    <a:pt x="259105" y="0"/>
                  </a:lnTo>
                  <a:lnTo>
                    <a:pt x="259105" y="24130"/>
                  </a:lnTo>
                  <a:lnTo>
                    <a:pt x="282663" y="24130"/>
                  </a:lnTo>
                  <a:lnTo>
                    <a:pt x="282663" y="0"/>
                  </a:lnTo>
                  <a:close/>
                </a:path>
                <a:path w="824865" h="800735">
                  <a:moveTo>
                    <a:pt x="306222" y="753465"/>
                  </a:moveTo>
                  <a:lnTo>
                    <a:pt x="282663" y="753465"/>
                  </a:lnTo>
                  <a:lnTo>
                    <a:pt x="282663" y="777024"/>
                  </a:lnTo>
                  <a:lnTo>
                    <a:pt x="306222" y="777024"/>
                  </a:lnTo>
                  <a:lnTo>
                    <a:pt x="306222" y="753465"/>
                  </a:lnTo>
                  <a:close/>
                </a:path>
                <a:path w="824865" h="800735">
                  <a:moveTo>
                    <a:pt x="329780" y="682802"/>
                  </a:moveTo>
                  <a:lnTo>
                    <a:pt x="306222" y="682802"/>
                  </a:lnTo>
                  <a:lnTo>
                    <a:pt x="282663" y="682802"/>
                  </a:lnTo>
                  <a:lnTo>
                    <a:pt x="282663" y="659257"/>
                  </a:lnTo>
                  <a:lnTo>
                    <a:pt x="259105" y="659257"/>
                  </a:lnTo>
                  <a:lnTo>
                    <a:pt x="235559" y="659257"/>
                  </a:lnTo>
                  <a:lnTo>
                    <a:pt x="235559" y="635698"/>
                  </a:lnTo>
                  <a:lnTo>
                    <a:pt x="212001" y="635698"/>
                  </a:lnTo>
                  <a:lnTo>
                    <a:pt x="212001" y="682802"/>
                  </a:lnTo>
                  <a:lnTo>
                    <a:pt x="235559" y="682802"/>
                  </a:lnTo>
                  <a:lnTo>
                    <a:pt x="259105" y="682802"/>
                  </a:lnTo>
                  <a:lnTo>
                    <a:pt x="259105" y="706361"/>
                  </a:lnTo>
                  <a:lnTo>
                    <a:pt x="282663" y="706361"/>
                  </a:lnTo>
                  <a:lnTo>
                    <a:pt x="282663" y="729919"/>
                  </a:lnTo>
                  <a:lnTo>
                    <a:pt x="306222" y="729919"/>
                  </a:lnTo>
                  <a:lnTo>
                    <a:pt x="306222" y="706361"/>
                  </a:lnTo>
                  <a:lnTo>
                    <a:pt x="329780" y="706361"/>
                  </a:lnTo>
                  <a:lnTo>
                    <a:pt x="329780" y="682802"/>
                  </a:lnTo>
                  <a:close/>
                </a:path>
                <a:path w="824865" h="800735">
                  <a:moveTo>
                    <a:pt x="353326" y="612140"/>
                  </a:moveTo>
                  <a:lnTo>
                    <a:pt x="329768" y="612140"/>
                  </a:lnTo>
                  <a:lnTo>
                    <a:pt x="306222" y="612140"/>
                  </a:lnTo>
                  <a:lnTo>
                    <a:pt x="306222" y="635698"/>
                  </a:lnTo>
                  <a:lnTo>
                    <a:pt x="282663" y="635698"/>
                  </a:lnTo>
                  <a:lnTo>
                    <a:pt x="282663" y="659257"/>
                  </a:lnTo>
                  <a:lnTo>
                    <a:pt x="306222" y="659257"/>
                  </a:lnTo>
                  <a:lnTo>
                    <a:pt x="329768" y="659257"/>
                  </a:lnTo>
                  <a:lnTo>
                    <a:pt x="329768" y="635698"/>
                  </a:lnTo>
                  <a:lnTo>
                    <a:pt x="353326" y="635698"/>
                  </a:lnTo>
                  <a:lnTo>
                    <a:pt x="353326" y="612140"/>
                  </a:lnTo>
                  <a:close/>
                </a:path>
                <a:path w="824865" h="800735">
                  <a:moveTo>
                    <a:pt x="376885" y="635698"/>
                  </a:moveTo>
                  <a:lnTo>
                    <a:pt x="353326" y="635698"/>
                  </a:lnTo>
                  <a:lnTo>
                    <a:pt x="353326" y="659257"/>
                  </a:lnTo>
                  <a:lnTo>
                    <a:pt x="376885" y="659257"/>
                  </a:lnTo>
                  <a:lnTo>
                    <a:pt x="376885" y="635698"/>
                  </a:lnTo>
                  <a:close/>
                </a:path>
                <a:path w="824865" h="800735">
                  <a:moveTo>
                    <a:pt x="541769" y="682802"/>
                  </a:moveTo>
                  <a:lnTo>
                    <a:pt x="518210" y="682802"/>
                  </a:lnTo>
                  <a:lnTo>
                    <a:pt x="518210" y="706361"/>
                  </a:lnTo>
                  <a:lnTo>
                    <a:pt x="494665" y="706361"/>
                  </a:lnTo>
                  <a:lnTo>
                    <a:pt x="494665" y="682802"/>
                  </a:lnTo>
                  <a:lnTo>
                    <a:pt x="471106" y="682802"/>
                  </a:lnTo>
                  <a:lnTo>
                    <a:pt x="471106" y="706361"/>
                  </a:lnTo>
                  <a:lnTo>
                    <a:pt x="494652" y="706361"/>
                  </a:lnTo>
                  <a:lnTo>
                    <a:pt x="494652" y="729919"/>
                  </a:lnTo>
                  <a:lnTo>
                    <a:pt x="471106" y="729919"/>
                  </a:lnTo>
                  <a:lnTo>
                    <a:pt x="447548" y="729919"/>
                  </a:lnTo>
                  <a:lnTo>
                    <a:pt x="447548" y="706361"/>
                  </a:lnTo>
                  <a:lnTo>
                    <a:pt x="424002" y="706361"/>
                  </a:lnTo>
                  <a:lnTo>
                    <a:pt x="424002" y="682802"/>
                  </a:lnTo>
                  <a:lnTo>
                    <a:pt x="400443" y="682802"/>
                  </a:lnTo>
                  <a:lnTo>
                    <a:pt x="400443" y="706361"/>
                  </a:lnTo>
                  <a:lnTo>
                    <a:pt x="423989" y="706361"/>
                  </a:lnTo>
                  <a:lnTo>
                    <a:pt x="423989" y="729919"/>
                  </a:lnTo>
                  <a:lnTo>
                    <a:pt x="400443" y="729919"/>
                  </a:lnTo>
                  <a:lnTo>
                    <a:pt x="400443" y="706361"/>
                  </a:lnTo>
                  <a:lnTo>
                    <a:pt x="376885" y="706361"/>
                  </a:lnTo>
                  <a:lnTo>
                    <a:pt x="353339" y="706361"/>
                  </a:lnTo>
                  <a:lnTo>
                    <a:pt x="329780" y="706361"/>
                  </a:lnTo>
                  <a:lnTo>
                    <a:pt x="329780" y="753465"/>
                  </a:lnTo>
                  <a:lnTo>
                    <a:pt x="353339" y="753465"/>
                  </a:lnTo>
                  <a:lnTo>
                    <a:pt x="353339" y="777024"/>
                  </a:lnTo>
                  <a:lnTo>
                    <a:pt x="376885" y="777024"/>
                  </a:lnTo>
                  <a:lnTo>
                    <a:pt x="376885" y="729919"/>
                  </a:lnTo>
                  <a:lnTo>
                    <a:pt x="400431" y="729919"/>
                  </a:lnTo>
                  <a:lnTo>
                    <a:pt x="400431" y="753465"/>
                  </a:lnTo>
                  <a:lnTo>
                    <a:pt x="423989" y="753465"/>
                  </a:lnTo>
                  <a:lnTo>
                    <a:pt x="447548" y="753465"/>
                  </a:lnTo>
                  <a:lnTo>
                    <a:pt x="471106" y="753465"/>
                  </a:lnTo>
                  <a:lnTo>
                    <a:pt x="494652" y="753465"/>
                  </a:lnTo>
                  <a:lnTo>
                    <a:pt x="494652" y="777024"/>
                  </a:lnTo>
                  <a:lnTo>
                    <a:pt x="471106" y="777024"/>
                  </a:lnTo>
                  <a:lnTo>
                    <a:pt x="447548" y="777024"/>
                  </a:lnTo>
                  <a:lnTo>
                    <a:pt x="424002" y="777024"/>
                  </a:lnTo>
                  <a:lnTo>
                    <a:pt x="400443" y="777024"/>
                  </a:lnTo>
                  <a:lnTo>
                    <a:pt x="400443" y="800582"/>
                  </a:lnTo>
                  <a:lnTo>
                    <a:pt x="424002" y="800582"/>
                  </a:lnTo>
                  <a:lnTo>
                    <a:pt x="447548" y="800582"/>
                  </a:lnTo>
                  <a:lnTo>
                    <a:pt x="471106" y="800582"/>
                  </a:lnTo>
                  <a:lnTo>
                    <a:pt x="494665" y="800582"/>
                  </a:lnTo>
                  <a:lnTo>
                    <a:pt x="494665" y="777024"/>
                  </a:lnTo>
                  <a:lnTo>
                    <a:pt x="518210" y="777024"/>
                  </a:lnTo>
                  <a:lnTo>
                    <a:pt x="518210" y="729919"/>
                  </a:lnTo>
                  <a:lnTo>
                    <a:pt x="541769" y="729919"/>
                  </a:lnTo>
                  <a:lnTo>
                    <a:pt x="541769" y="682802"/>
                  </a:lnTo>
                  <a:close/>
                </a:path>
                <a:path w="824865" h="800735">
                  <a:moveTo>
                    <a:pt x="541769" y="612140"/>
                  </a:moveTo>
                  <a:lnTo>
                    <a:pt x="518210" y="612140"/>
                  </a:lnTo>
                  <a:lnTo>
                    <a:pt x="494665" y="612140"/>
                  </a:lnTo>
                  <a:lnTo>
                    <a:pt x="494665" y="635698"/>
                  </a:lnTo>
                  <a:lnTo>
                    <a:pt x="471106" y="635698"/>
                  </a:lnTo>
                  <a:lnTo>
                    <a:pt x="447548" y="635698"/>
                  </a:lnTo>
                  <a:lnTo>
                    <a:pt x="424002" y="635698"/>
                  </a:lnTo>
                  <a:lnTo>
                    <a:pt x="400443" y="635698"/>
                  </a:lnTo>
                  <a:lnTo>
                    <a:pt x="400443" y="659257"/>
                  </a:lnTo>
                  <a:lnTo>
                    <a:pt x="424002" y="659257"/>
                  </a:lnTo>
                  <a:lnTo>
                    <a:pt x="447548" y="659257"/>
                  </a:lnTo>
                  <a:lnTo>
                    <a:pt x="447548" y="682802"/>
                  </a:lnTo>
                  <a:lnTo>
                    <a:pt x="471106" y="682802"/>
                  </a:lnTo>
                  <a:lnTo>
                    <a:pt x="471106" y="659257"/>
                  </a:lnTo>
                  <a:lnTo>
                    <a:pt x="494665" y="659257"/>
                  </a:lnTo>
                  <a:lnTo>
                    <a:pt x="518210" y="659257"/>
                  </a:lnTo>
                  <a:lnTo>
                    <a:pt x="518210" y="635698"/>
                  </a:lnTo>
                  <a:lnTo>
                    <a:pt x="541769" y="635698"/>
                  </a:lnTo>
                  <a:lnTo>
                    <a:pt x="541769" y="612140"/>
                  </a:lnTo>
                  <a:close/>
                </a:path>
                <a:path w="824865" h="800735">
                  <a:moveTo>
                    <a:pt x="565327" y="777024"/>
                  </a:moveTo>
                  <a:lnTo>
                    <a:pt x="541769" y="777024"/>
                  </a:lnTo>
                  <a:lnTo>
                    <a:pt x="541769" y="800582"/>
                  </a:lnTo>
                  <a:lnTo>
                    <a:pt x="565327" y="800582"/>
                  </a:lnTo>
                  <a:lnTo>
                    <a:pt x="565327" y="777024"/>
                  </a:lnTo>
                  <a:close/>
                </a:path>
                <a:path w="824865" h="800735">
                  <a:moveTo>
                    <a:pt x="565327" y="588581"/>
                  </a:moveTo>
                  <a:lnTo>
                    <a:pt x="541769" y="588581"/>
                  </a:lnTo>
                  <a:lnTo>
                    <a:pt x="541769" y="612140"/>
                  </a:lnTo>
                  <a:lnTo>
                    <a:pt x="565327" y="612140"/>
                  </a:lnTo>
                  <a:lnTo>
                    <a:pt x="565327" y="588581"/>
                  </a:lnTo>
                  <a:close/>
                </a:path>
                <a:path w="824865" h="800735">
                  <a:moveTo>
                    <a:pt x="612432" y="777024"/>
                  </a:moveTo>
                  <a:lnTo>
                    <a:pt x="588873" y="777024"/>
                  </a:lnTo>
                  <a:lnTo>
                    <a:pt x="588873" y="800582"/>
                  </a:lnTo>
                  <a:lnTo>
                    <a:pt x="612432" y="800582"/>
                  </a:lnTo>
                  <a:lnTo>
                    <a:pt x="612432" y="777024"/>
                  </a:lnTo>
                  <a:close/>
                </a:path>
                <a:path w="824865" h="800735">
                  <a:moveTo>
                    <a:pt x="612444" y="588581"/>
                  </a:moveTo>
                  <a:lnTo>
                    <a:pt x="588886" y="588581"/>
                  </a:lnTo>
                  <a:lnTo>
                    <a:pt x="588886" y="612140"/>
                  </a:lnTo>
                  <a:lnTo>
                    <a:pt x="565327" y="612140"/>
                  </a:lnTo>
                  <a:lnTo>
                    <a:pt x="565327" y="659244"/>
                  </a:lnTo>
                  <a:lnTo>
                    <a:pt x="588886" y="659244"/>
                  </a:lnTo>
                  <a:lnTo>
                    <a:pt x="588886" y="635698"/>
                  </a:lnTo>
                  <a:lnTo>
                    <a:pt x="612444" y="635698"/>
                  </a:lnTo>
                  <a:lnTo>
                    <a:pt x="612444" y="588581"/>
                  </a:lnTo>
                  <a:close/>
                </a:path>
                <a:path w="824865" h="800735">
                  <a:moveTo>
                    <a:pt x="824420" y="706361"/>
                  </a:moveTo>
                  <a:lnTo>
                    <a:pt x="800862" y="706361"/>
                  </a:lnTo>
                  <a:lnTo>
                    <a:pt x="777316" y="706361"/>
                  </a:lnTo>
                  <a:lnTo>
                    <a:pt x="753757" y="706361"/>
                  </a:lnTo>
                  <a:lnTo>
                    <a:pt x="730199" y="706361"/>
                  </a:lnTo>
                  <a:lnTo>
                    <a:pt x="730199" y="729919"/>
                  </a:lnTo>
                  <a:lnTo>
                    <a:pt x="753757" y="729919"/>
                  </a:lnTo>
                  <a:lnTo>
                    <a:pt x="753757" y="753465"/>
                  </a:lnTo>
                  <a:lnTo>
                    <a:pt x="730199" y="753465"/>
                  </a:lnTo>
                  <a:lnTo>
                    <a:pt x="730199" y="729919"/>
                  </a:lnTo>
                  <a:lnTo>
                    <a:pt x="706653" y="729919"/>
                  </a:lnTo>
                  <a:lnTo>
                    <a:pt x="706653" y="706361"/>
                  </a:lnTo>
                  <a:lnTo>
                    <a:pt x="683094" y="706361"/>
                  </a:lnTo>
                  <a:lnTo>
                    <a:pt x="683094" y="729919"/>
                  </a:lnTo>
                  <a:lnTo>
                    <a:pt x="659536" y="729919"/>
                  </a:lnTo>
                  <a:lnTo>
                    <a:pt x="635990" y="729919"/>
                  </a:lnTo>
                  <a:lnTo>
                    <a:pt x="635990" y="706361"/>
                  </a:lnTo>
                  <a:lnTo>
                    <a:pt x="612432" y="706361"/>
                  </a:lnTo>
                  <a:lnTo>
                    <a:pt x="612432" y="659257"/>
                  </a:lnTo>
                  <a:lnTo>
                    <a:pt x="588873" y="659257"/>
                  </a:lnTo>
                  <a:lnTo>
                    <a:pt x="588873" y="729919"/>
                  </a:lnTo>
                  <a:lnTo>
                    <a:pt x="565315" y="729919"/>
                  </a:lnTo>
                  <a:lnTo>
                    <a:pt x="541769" y="729919"/>
                  </a:lnTo>
                  <a:lnTo>
                    <a:pt x="541769" y="753465"/>
                  </a:lnTo>
                  <a:lnTo>
                    <a:pt x="565315" y="753465"/>
                  </a:lnTo>
                  <a:lnTo>
                    <a:pt x="588873" y="753465"/>
                  </a:lnTo>
                  <a:lnTo>
                    <a:pt x="612432" y="753465"/>
                  </a:lnTo>
                  <a:lnTo>
                    <a:pt x="635990" y="753465"/>
                  </a:lnTo>
                  <a:lnTo>
                    <a:pt x="635990" y="777024"/>
                  </a:lnTo>
                  <a:lnTo>
                    <a:pt x="659536" y="777024"/>
                  </a:lnTo>
                  <a:lnTo>
                    <a:pt x="683094" y="777024"/>
                  </a:lnTo>
                  <a:lnTo>
                    <a:pt x="683094" y="753465"/>
                  </a:lnTo>
                  <a:lnTo>
                    <a:pt x="706653" y="753465"/>
                  </a:lnTo>
                  <a:lnTo>
                    <a:pt x="706653" y="777024"/>
                  </a:lnTo>
                  <a:lnTo>
                    <a:pt x="683094" y="777024"/>
                  </a:lnTo>
                  <a:lnTo>
                    <a:pt x="683094" y="800582"/>
                  </a:lnTo>
                  <a:lnTo>
                    <a:pt x="706653" y="800582"/>
                  </a:lnTo>
                  <a:lnTo>
                    <a:pt x="730199" y="800582"/>
                  </a:lnTo>
                  <a:lnTo>
                    <a:pt x="730199" y="777024"/>
                  </a:lnTo>
                  <a:lnTo>
                    <a:pt x="753757" y="777024"/>
                  </a:lnTo>
                  <a:lnTo>
                    <a:pt x="753757" y="800582"/>
                  </a:lnTo>
                  <a:lnTo>
                    <a:pt x="777316" y="800582"/>
                  </a:lnTo>
                  <a:lnTo>
                    <a:pt x="777316" y="753465"/>
                  </a:lnTo>
                  <a:lnTo>
                    <a:pt x="800862" y="753465"/>
                  </a:lnTo>
                  <a:lnTo>
                    <a:pt x="800862" y="729919"/>
                  </a:lnTo>
                  <a:lnTo>
                    <a:pt x="824420" y="729919"/>
                  </a:lnTo>
                  <a:lnTo>
                    <a:pt x="824420" y="706361"/>
                  </a:lnTo>
                  <a:close/>
                </a:path>
                <a:path w="824865" h="800735">
                  <a:moveTo>
                    <a:pt x="824420" y="659244"/>
                  </a:moveTo>
                  <a:lnTo>
                    <a:pt x="800874" y="659244"/>
                  </a:lnTo>
                  <a:lnTo>
                    <a:pt x="777316" y="659244"/>
                  </a:lnTo>
                  <a:lnTo>
                    <a:pt x="777316" y="682802"/>
                  </a:lnTo>
                  <a:lnTo>
                    <a:pt x="800874" y="682802"/>
                  </a:lnTo>
                  <a:lnTo>
                    <a:pt x="824420" y="682802"/>
                  </a:lnTo>
                  <a:lnTo>
                    <a:pt x="824420" y="659244"/>
                  </a:lnTo>
                  <a:close/>
                </a:path>
                <a:path w="824865" h="800735">
                  <a:moveTo>
                    <a:pt x="824433" y="753465"/>
                  </a:moveTo>
                  <a:lnTo>
                    <a:pt x="800874" y="753465"/>
                  </a:lnTo>
                  <a:lnTo>
                    <a:pt x="800874" y="777024"/>
                  </a:lnTo>
                  <a:lnTo>
                    <a:pt x="824433" y="777024"/>
                  </a:lnTo>
                  <a:lnTo>
                    <a:pt x="824433" y="753465"/>
                  </a:lnTo>
                  <a:close/>
                </a:path>
                <a:path w="824865" h="800735">
                  <a:moveTo>
                    <a:pt x="824433" y="588581"/>
                  </a:moveTo>
                  <a:lnTo>
                    <a:pt x="800874" y="588581"/>
                  </a:lnTo>
                  <a:lnTo>
                    <a:pt x="800874" y="612140"/>
                  </a:lnTo>
                  <a:lnTo>
                    <a:pt x="824433" y="612140"/>
                  </a:lnTo>
                  <a:lnTo>
                    <a:pt x="824433" y="58858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67279" y="1166895"/>
              <a:ext cx="965835" cy="965200"/>
            </a:xfrm>
            <a:custGeom>
              <a:avLst/>
              <a:gdLst/>
              <a:ahLst/>
              <a:cxnLst/>
              <a:rect l="l" t="t" r="r" b="b"/>
              <a:pathLst>
                <a:path w="965834" h="965200">
                  <a:moveTo>
                    <a:pt x="117779" y="847966"/>
                  </a:moveTo>
                  <a:lnTo>
                    <a:pt x="47117" y="847966"/>
                  </a:lnTo>
                  <a:lnTo>
                    <a:pt x="47117" y="918629"/>
                  </a:lnTo>
                  <a:lnTo>
                    <a:pt x="117779" y="918629"/>
                  </a:lnTo>
                  <a:lnTo>
                    <a:pt x="117779" y="847966"/>
                  </a:lnTo>
                  <a:close/>
                </a:path>
                <a:path w="965834" h="965200">
                  <a:moveTo>
                    <a:pt x="117779" y="47104"/>
                  </a:moveTo>
                  <a:lnTo>
                    <a:pt x="47117" y="47104"/>
                  </a:lnTo>
                  <a:lnTo>
                    <a:pt x="47117" y="117767"/>
                  </a:lnTo>
                  <a:lnTo>
                    <a:pt x="117779" y="117767"/>
                  </a:lnTo>
                  <a:lnTo>
                    <a:pt x="117779" y="47104"/>
                  </a:lnTo>
                  <a:close/>
                </a:path>
                <a:path w="965834" h="965200">
                  <a:moveTo>
                    <a:pt x="164884" y="824420"/>
                  </a:moveTo>
                  <a:lnTo>
                    <a:pt x="141325" y="824420"/>
                  </a:lnTo>
                  <a:lnTo>
                    <a:pt x="141325" y="942187"/>
                  </a:lnTo>
                  <a:lnTo>
                    <a:pt x="164884" y="942187"/>
                  </a:lnTo>
                  <a:lnTo>
                    <a:pt x="164884" y="824420"/>
                  </a:lnTo>
                  <a:close/>
                </a:path>
                <a:path w="965834" h="965200">
                  <a:moveTo>
                    <a:pt x="164884" y="801370"/>
                  </a:moveTo>
                  <a:lnTo>
                    <a:pt x="0" y="801370"/>
                  </a:lnTo>
                  <a:lnTo>
                    <a:pt x="0" y="824230"/>
                  </a:lnTo>
                  <a:lnTo>
                    <a:pt x="0" y="942340"/>
                  </a:lnTo>
                  <a:lnTo>
                    <a:pt x="0" y="965200"/>
                  </a:lnTo>
                  <a:lnTo>
                    <a:pt x="164884" y="965200"/>
                  </a:lnTo>
                  <a:lnTo>
                    <a:pt x="164884" y="942340"/>
                  </a:lnTo>
                  <a:lnTo>
                    <a:pt x="23558" y="942340"/>
                  </a:lnTo>
                  <a:lnTo>
                    <a:pt x="23558" y="824230"/>
                  </a:lnTo>
                  <a:lnTo>
                    <a:pt x="164884" y="824230"/>
                  </a:lnTo>
                  <a:lnTo>
                    <a:pt x="164884" y="801370"/>
                  </a:lnTo>
                  <a:close/>
                </a:path>
                <a:path w="965834" h="965200">
                  <a:moveTo>
                    <a:pt x="164884" y="0"/>
                  </a:moveTo>
                  <a:lnTo>
                    <a:pt x="141325" y="0"/>
                  </a:lnTo>
                  <a:lnTo>
                    <a:pt x="141325" y="24130"/>
                  </a:lnTo>
                  <a:lnTo>
                    <a:pt x="141325" y="140970"/>
                  </a:lnTo>
                  <a:lnTo>
                    <a:pt x="23558" y="140970"/>
                  </a:lnTo>
                  <a:lnTo>
                    <a:pt x="23558" y="24130"/>
                  </a:lnTo>
                  <a:lnTo>
                    <a:pt x="141325" y="24130"/>
                  </a:lnTo>
                  <a:lnTo>
                    <a:pt x="141325" y="0"/>
                  </a:lnTo>
                  <a:lnTo>
                    <a:pt x="0" y="0"/>
                  </a:lnTo>
                  <a:lnTo>
                    <a:pt x="0" y="24130"/>
                  </a:lnTo>
                  <a:lnTo>
                    <a:pt x="0" y="140970"/>
                  </a:lnTo>
                  <a:lnTo>
                    <a:pt x="0" y="165100"/>
                  </a:lnTo>
                  <a:lnTo>
                    <a:pt x="164884" y="165100"/>
                  </a:lnTo>
                  <a:lnTo>
                    <a:pt x="164884" y="141325"/>
                  </a:lnTo>
                  <a:lnTo>
                    <a:pt x="164884" y="140970"/>
                  </a:lnTo>
                  <a:lnTo>
                    <a:pt x="164884" y="24130"/>
                  </a:lnTo>
                  <a:lnTo>
                    <a:pt x="164884" y="23558"/>
                  </a:lnTo>
                  <a:lnTo>
                    <a:pt x="164884" y="0"/>
                  </a:lnTo>
                  <a:close/>
                </a:path>
                <a:path w="965834" h="965200">
                  <a:moveTo>
                    <a:pt x="730199" y="847966"/>
                  </a:moveTo>
                  <a:lnTo>
                    <a:pt x="706640" y="847966"/>
                  </a:lnTo>
                  <a:lnTo>
                    <a:pt x="683094" y="847966"/>
                  </a:lnTo>
                  <a:lnTo>
                    <a:pt x="683094" y="871524"/>
                  </a:lnTo>
                  <a:lnTo>
                    <a:pt x="706640" y="871524"/>
                  </a:lnTo>
                  <a:lnTo>
                    <a:pt x="730199" y="871524"/>
                  </a:lnTo>
                  <a:lnTo>
                    <a:pt x="730199" y="847966"/>
                  </a:lnTo>
                  <a:close/>
                </a:path>
                <a:path w="965834" h="965200">
                  <a:moveTo>
                    <a:pt x="824420" y="800862"/>
                  </a:moveTo>
                  <a:lnTo>
                    <a:pt x="800874" y="800862"/>
                  </a:lnTo>
                  <a:lnTo>
                    <a:pt x="800874" y="824407"/>
                  </a:lnTo>
                  <a:lnTo>
                    <a:pt x="824420" y="824407"/>
                  </a:lnTo>
                  <a:lnTo>
                    <a:pt x="824420" y="800862"/>
                  </a:lnTo>
                  <a:close/>
                </a:path>
                <a:path w="965834" h="965200">
                  <a:moveTo>
                    <a:pt x="871524" y="777303"/>
                  </a:moveTo>
                  <a:lnTo>
                    <a:pt x="847966" y="777303"/>
                  </a:lnTo>
                  <a:lnTo>
                    <a:pt x="847966" y="847979"/>
                  </a:lnTo>
                  <a:lnTo>
                    <a:pt x="871524" y="847979"/>
                  </a:lnTo>
                  <a:lnTo>
                    <a:pt x="871524" y="777303"/>
                  </a:lnTo>
                  <a:close/>
                </a:path>
                <a:path w="965834" h="965200">
                  <a:moveTo>
                    <a:pt x="871524" y="754380"/>
                  </a:moveTo>
                  <a:lnTo>
                    <a:pt x="753757" y="754380"/>
                  </a:lnTo>
                  <a:lnTo>
                    <a:pt x="753757" y="777240"/>
                  </a:lnTo>
                  <a:lnTo>
                    <a:pt x="753757" y="848360"/>
                  </a:lnTo>
                  <a:lnTo>
                    <a:pt x="753757" y="871220"/>
                  </a:lnTo>
                  <a:lnTo>
                    <a:pt x="871524" y="871220"/>
                  </a:lnTo>
                  <a:lnTo>
                    <a:pt x="871524" y="848360"/>
                  </a:lnTo>
                  <a:lnTo>
                    <a:pt x="777303" y="848360"/>
                  </a:lnTo>
                  <a:lnTo>
                    <a:pt x="777303" y="777240"/>
                  </a:lnTo>
                  <a:lnTo>
                    <a:pt x="871524" y="777240"/>
                  </a:lnTo>
                  <a:lnTo>
                    <a:pt x="871524" y="754380"/>
                  </a:lnTo>
                  <a:close/>
                </a:path>
                <a:path w="965834" h="965200">
                  <a:moveTo>
                    <a:pt x="918641" y="47104"/>
                  </a:moveTo>
                  <a:lnTo>
                    <a:pt x="847979" y="47104"/>
                  </a:lnTo>
                  <a:lnTo>
                    <a:pt x="847979" y="117767"/>
                  </a:lnTo>
                  <a:lnTo>
                    <a:pt x="918641" y="117767"/>
                  </a:lnTo>
                  <a:lnTo>
                    <a:pt x="918641" y="47104"/>
                  </a:lnTo>
                  <a:close/>
                </a:path>
                <a:path w="965834" h="965200">
                  <a:moveTo>
                    <a:pt x="965746" y="871524"/>
                  </a:moveTo>
                  <a:lnTo>
                    <a:pt x="942187" y="871524"/>
                  </a:lnTo>
                  <a:lnTo>
                    <a:pt x="942187" y="895083"/>
                  </a:lnTo>
                  <a:lnTo>
                    <a:pt x="965746" y="895083"/>
                  </a:lnTo>
                  <a:lnTo>
                    <a:pt x="965746" y="871524"/>
                  </a:lnTo>
                  <a:close/>
                </a:path>
                <a:path w="965834" h="965200">
                  <a:moveTo>
                    <a:pt x="965746" y="0"/>
                  </a:moveTo>
                  <a:lnTo>
                    <a:pt x="942187" y="0"/>
                  </a:lnTo>
                  <a:lnTo>
                    <a:pt x="942187" y="24130"/>
                  </a:lnTo>
                  <a:lnTo>
                    <a:pt x="942187" y="140970"/>
                  </a:lnTo>
                  <a:lnTo>
                    <a:pt x="824420" y="140970"/>
                  </a:lnTo>
                  <a:lnTo>
                    <a:pt x="824420" y="24130"/>
                  </a:lnTo>
                  <a:lnTo>
                    <a:pt x="942187" y="24130"/>
                  </a:lnTo>
                  <a:lnTo>
                    <a:pt x="942187" y="0"/>
                  </a:lnTo>
                  <a:lnTo>
                    <a:pt x="800862" y="0"/>
                  </a:lnTo>
                  <a:lnTo>
                    <a:pt x="800862" y="24130"/>
                  </a:lnTo>
                  <a:lnTo>
                    <a:pt x="800862" y="140970"/>
                  </a:lnTo>
                  <a:lnTo>
                    <a:pt x="800862" y="165100"/>
                  </a:lnTo>
                  <a:lnTo>
                    <a:pt x="965746" y="165100"/>
                  </a:lnTo>
                  <a:lnTo>
                    <a:pt x="965746" y="141325"/>
                  </a:lnTo>
                  <a:lnTo>
                    <a:pt x="965746" y="140970"/>
                  </a:lnTo>
                  <a:lnTo>
                    <a:pt x="965746" y="24130"/>
                  </a:lnTo>
                  <a:lnTo>
                    <a:pt x="965746" y="23558"/>
                  </a:lnTo>
                  <a:lnTo>
                    <a:pt x="96574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329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REVISION CARDS - RON ARAD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revcard2.cdr</dc:title>
  <dc:creator>BY V.RYAN</dc:creator>
  <cp:keywords>RON ARAD - REVISIOIN CARDS</cp:keywords>
  <cp:lastModifiedBy>Vincent RYan</cp:lastModifiedBy>
  <cp:revision>1</cp:revision>
  <dcterms:created xsi:type="dcterms:W3CDTF">2023-12-27T12:36:39Z</dcterms:created>
  <dcterms:modified xsi:type="dcterms:W3CDTF">2023-12-27T12:37:17Z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2023-12-27T00:00:00Z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2023-12-27T00:00:00Z</vt:filetime>
  </property>
  <property fmtid="{D5CDD505-2E9C-101B-9397-08002B2CF9AE}" pid="5" name="Producer">
    <vt:lpwstr>Corel PDF Engine Version 19.1.0.419</vt:lpwstr>
  </property>
</Properties>
</file>