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E3D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434378"/>
            <a:ext cx="10388600" cy="3025775"/>
          </a:xfrm>
          <a:custGeom>
            <a:avLst/>
            <a:gdLst/>
            <a:ahLst/>
            <a:cxnLst/>
            <a:rect l="l" t="t" r="r" b="b"/>
            <a:pathLst>
              <a:path w="10388600" h="3025775">
                <a:moveTo>
                  <a:pt x="10388600" y="0"/>
                </a:moveTo>
                <a:lnTo>
                  <a:pt x="0" y="0"/>
                </a:lnTo>
                <a:lnTo>
                  <a:pt x="0" y="3025762"/>
                </a:lnTo>
                <a:lnTo>
                  <a:pt x="10388600" y="3025762"/>
                </a:lnTo>
                <a:lnTo>
                  <a:pt x="10388600" y="0"/>
                </a:lnTo>
                <a:close/>
              </a:path>
            </a:pathLst>
          </a:custGeom>
          <a:solidFill>
            <a:srgbClr val="FCE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35204" y="7253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0810"/>
                </a:lnTo>
                <a:lnTo>
                  <a:pt x="0" y="3655149"/>
                </a:lnTo>
                <a:lnTo>
                  <a:pt x="2804261" y="3655149"/>
                </a:lnTo>
                <a:lnTo>
                  <a:pt x="2804261" y="3590810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03295" y="71627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9990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9990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94195" y="709924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0625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60625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38342" y="66103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1868" y="901861"/>
            <a:ext cx="960165" cy="81147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81868" y="901864"/>
            <a:ext cx="960755" cy="811530"/>
          </a:xfrm>
          <a:custGeom>
            <a:avLst/>
            <a:gdLst/>
            <a:ahLst/>
            <a:cxnLst/>
            <a:rect l="l" t="t" r="r" b="b"/>
            <a:pathLst>
              <a:path w="960755" h="811530">
                <a:moveTo>
                  <a:pt x="0" y="0"/>
                </a:moveTo>
                <a:lnTo>
                  <a:pt x="960170" y="0"/>
                </a:lnTo>
                <a:lnTo>
                  <a:pt x="960170" y="811466"/>
                </a:lnTo>
                <a:lnTo>
                  <a:pt x="0" y="811466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620" y="54719"/>
            <a:ext cx="941641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despro_flsh/george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2522" y="455416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65937" y="437052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6275529" y="657228"/>
            <a:ext cx="2812415" cy="3663315"/>
            <a:chOff x="6275529" y="657228"/>
            <a:chExt cx="2812415" cy="366331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9339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2804261" y="0"/>
                  </a:moveTo>
                  <a:lnTo>
                    <a:pt x="0" y="0"/>
                  </a:lnTo>
                  <a:lnTo>
                    <a:pt x="0" y="3655136"/>
                  </a:lnTo>
                  <a:lnTo>
                    <a:pt x="2804261" y="3655136"/>
                  </a:lnTo>
                  <a:lnTo>
                    <a:pt x="280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9339" y="66103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0" y="0"/>
                  </a:moveTo>
                  <a:lnTo>
                    <a:pt x="2804261" y="0"/>
                  </a:lnTo>
                  <a:lnTo>
                    <a:pt x="2804261" y="3655136"/>
                  </a:lnTo>
                  <a:lnTo>
                    <a:pt x="0" y="365513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4515784"/>
            <a:ext cx="4396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George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Nakashima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say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designing?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99405" y="4494829"/>
            <a:ext cx="5187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7461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853335"/>
            <a:ext cx="3505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George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Nakashima’s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career?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90847" y="5848712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863" y="5158582"/>
            <a:ext cx="4226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pieces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furnituture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George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Nakashima.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6855" y="5163027"/>
            <a:ext cx="52705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57165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GEORGE</a:t>
            </a:r>
            <a:r>
              <a:rPr spc="-20" dirty="0"/>
              <a:t> </a:t>
            </a:r>
            <a:r>
              <a:rPr spc="-10" dirty="0"/>
              <a:t>NAKASHIMA</a:t>
            </a:r>
            <a:r>
              <a:rPr spc="-10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dirty="0"/>
              <a:t>DESIGNER,</a:t>
            </a:r>
            <a:r>
              <a:rPr spc="-15" dirty="0"/>
              <a:t> </a:t>
            </a:r>
            <a:r>
              <a:rPr dirty="0"/>
              <a:t>WOODWORKER</a:t>
            </a:r>
            <a:r>
              <a:rPr spc="-105" dirty="0"/>
              <a:t> </a:t>
            </a:r>
            <a:r>
              <a:rPr dirty="0"/>
              <a:t>AND</a:t>
            </a:r>
            <a:r>
              <a:rPr spc="-100" dirty="0"/>
              <a:t> </a:t>
            </a:r>
            <a:r>
              <a:rPr spc="-10" dirty="0"/>
              <a:t>ARCHITECT</a:t>
            </a: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342" y="66103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16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GEORGE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NAKASHIMA</a:t>
            </a:r>
            <a:endParaRPr sz="1200">
              <a:latin typeface="Arial"/>
              <a:cs typeface="Arial"/>
            </a:endParaRPr>
          </a:p>
          <a:p>
            <a:pPr marL="1105535" marR="72390" algn="ctr">
              <a:lnSpc>
                <a:spcPts val="1340"/>
              </a:lnSpc>
              <a:spcBef>
                <a:spcPts val="15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George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Nakashima (1905-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1990),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said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when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having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‘dialogue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tree’.</a:t>
            </a:r>
            <a:endParaRPr sz="1200">
              <a:latin typeface="Arial"/>
              <a:cs typeface="Arial"/>
            </a:endParaRPr>
          </a:p>
          <a:p>
            <a:pPr marL="67945" marR="76835" algn="ctr">
              <a:lnSpc>
                <a:spcPts val="1340"/>
              </a:lnSpc>
              <a:spcBef>
                <a:spcPts val="85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preferred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‘woodworker’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rather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‘designer’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standards,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mastery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techniques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their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George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family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University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Washington.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Japanese-American,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acknowledged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founders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Craft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movement.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praised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fellow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students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around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world.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1889" y="66103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61925" marR="138430" indent="-635" algn="ctr">
              <a:lnSpc>
                <a:spcPts val="1340"/>
              </a:lnSpc>
              <a:spcBef>
                <a:spcPts val="45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Frank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Lloyd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Wright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Imperial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Hotel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Tokyo.</a:t>
            </a:r>
            <a:endParaRPr sz="1200">
              <a:latin typeface="Arial"/>
              <a:cs typeface="Arial"/>
            </a:endParaRPr>
          </a:p>
          <a:p>
            <a:pPr marL="245110" marR="22161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interest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traditional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Japanese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began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whilst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Japan.</a:t>
            </a:r>
            <a:endParaRPr sz="1200">
              <a:latin typeface="Arial"/>
              <a:cs typeface="Arial"/>
            </a:endParaRPr>
          </a:p>
          <a:p>
            <a:pPr marL="83820" marR="60960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level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crafts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skills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whilst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imprisoned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Internment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Camp,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USA,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Second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War.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taught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Gentaro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Hikogawa,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carpenter,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mastering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traditional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use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tools.</a:t>
            </a:r>
            <a:endParaRPr sz="1200">
              <a:latin typeface="Arial"/>
              <a:cs typeface="Arial"/>
            </a:endParaRPr>
          </a:p>
          <a:p>
            <a:pPr marL="130810" marR="107314" indent="-63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continued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signature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style.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Walnut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favoured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timber,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often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large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reﬂects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Japanese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values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balance,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harmony,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simplicity.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88225" y="655415"/>
            <a:ext cx="970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Conoid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4" name="object 2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31226" y="2428933"/>
            <a:ext cx="1289570" cy="1810255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54061" y="2245608"/>
            <a:ext cx="902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Conoid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17258" y="2115611"/>
            <a:ext cx="94488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83210" marR="5080" indent="-28384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Grass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Seated Chair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6411394" y="835959"/>
            <a:ext cx="2502535" cy="3289300"/>
            <a:chOff x="6411394" y="835959"/>
            <a:chExt cx="2502535" cy="3289300"/>
          </a:xfrm>
        </p:grpSpPr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81140" y="2493474"/>
              <a:ext cx="1281310" cy="1631416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36893" y="3761924"/>
              <a:ext cx="1080770" cy="161925"/>
            </a:xfrm>
            <a:custGeom>
              <a:avLst/>
              <a:gdLst/>
              <a:ahLst/>
              <a:cxnLst/>
              <a:rect l="l" t="t" r="r" b="b"/>
              <a:pathLst>
                <a:path w="1080770" h="161925">
                  <a:moveTo>
                    <a:pt x="118262" y="81953"/>
                  </a:moveTo>
                  <a:lnTo>
                    <a:pt x="17005" y="96634"/>
                  </a:lnTo>
                  <a:lnTo>
                    <a:pt x="0" y="160020"/>
                  </a:lnTo>
                  <a:lnTo>
                    <a:pt x="93535" y="161569"/>
                  </a:lnTo>
                  <a:lnTo>
                    <a:pt x="118262" y="81953"/>
                  </a:lnTo>
                  <a:close/>
                </a:path>
                <a:path w="1080770" h="161925">
                  <a:moveTo>
                    <a:pt x="1080617" y="127546"/>
                  </a:moveTo>
                  <a:lnTo>
                    <a:pt x="1055116" y="36334"/>
                  </a:lnTo>
                  <a:lnTo>
                    <a:pt x="862647" y="0"/>
                  </a:lnTo>
                  <a:lnTo>
                    <a:pt x="810082" y="106680"/>
                  </a:lnTo>
                  <a:lnTo>
                    <a:pt x="1080617" y="1275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11394" y="835959"/>
              <a:ext cx="2502075" cy="1399654"/>
            </a:xfrm>
            <a:prstGeom prst="rect">
              <a:avLst/>
            </a:prstGeom>
          </p:spPr>
        </p:pic>
      </p:grpSp>
      <p:pic>
        <p:nvPicPr>
          <p:cNvPr id="31" name="object 31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88189" y="3066901"/>
            <a:ext cx="1077366" cy="1077353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09602" y="6548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88182" y="12986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4" h="51434">
                <a:moveTo>
                  <a:pt x="25425" y="0"/>
                </a:moveTo>
                <a:lnTo>
                  <a:pt x="0" y="0"/>
                </a:lnTo>
                <a:lnTo>
                  <a:pt x="0" y="50863"/>
                </a:lnTo>
                <a:lnTo>
                  <a:pt x="25425" y="50863"/>
                </a:lnTo>
                <a:lnTo>
                  <a:pt x="2542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9244900" y="1133398"/>
            <a:ext cx="1170305" cy="1170305"/>
            <a:chOff x="9244900" y="1133398"/>
            <a:chExt cx="1170305" cy="117030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44900" y="1133398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695" y="0"/>
                  </a:moveTo>
                  <a:lnTo>
                    <a:pt x="0" y="0"/>
                  </a:lnTo>
                  <a:lnTo>
                    <a:pt x="0" y="1169695"/>
                  </a:lnTo>
                  <a:lnTo>
                    <a:pt x="1169695" y="1169695"/>
                  </a:lnTo>
                  <a:lnTo>
                    <a:pt x="11696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65" y="1196969"/>
              <a:ext cx="1042669" cy="432434"/>
            </a:xfrm>
            <a:custGeom>
              <a:avLst/>
              <a:gdLst/>
              <a:ahLst/>
              <a:cxnLst/>
              <a:rect l="l" t="t" r="r" b="b"/>
              <a:pathLst>
                <a:path w="1042670" h="432435">
                  <a:moveTo>
                    <a:pt x="25425" y="356006"/>
                  </a:moveTo>
                  <a:lnTo>
                    <a:pt x="0" y="356006"/>
                  </a:lnTo>
                  <a:lnTo>
                    <a:pt x="0" y="381431"/>
                  </a:lnTo>
                  <a:lnTo>
                    <a:pt x="25425" y="381431"/>
                  </a:lnTo>
                  <a:lnTo>
                    <a:pt x="25425" y="356006"/>
                  </a:lnTo>
                  <a:close/>
                </a:path>
                <a:path w="1042670" h="432435">
                  <a:moveTo>
                    <a:pt x="25425" y="228854"/>
                  </a:moveTo>
                  <a:lnTo>
                    <a:pt x="0" y="228854"/>
                  </a:lnTo>
                  <a:lnTo>
                    <a:pt x="0" y="254279"/>
                  </a:lnTo>
                  <a:lnTo>
                    <a:pt x="25425" y="254279"/>
                  </a:lnTo>
                  <a:lnTo>
                    <a:pt x="25425" y="228854"/>
                  </a:lnTo>
                  <a:close/>
                </a:path>
                <a:path w="1042670" h="432435">
                  <a:moveTo>
                    <a:pt x="50850" y="330568"/>
                  </a:moveTo>
                  <a:lnTo>
                    <a:pt x="25425" y="330568"/>
                  </a:lnTo>
                  <a:lnTo>
                    <a:pt x="25425" y="355993"/>
                  </a:lnTo>
                  <a:lnTo>
                    <a:pt x="50850" y="355993"/>
                  </a:lnTo>
                  <a:lnTo>
                    <a:pt x="50850" y="330568"/>
                  </a:lnTo>
                  <a:close/>
                </a:path>
                <a:path w="1042670" h="432435">
                  <a:moveTo>
                    <a:pt x="127139" y="356006"/>
                  </a:moveTo>
                  <a:lnTo>
                    <a:pt x="101714" y="356006"/>
                  </a:lnTo>
                  <a:lnTo>
                    <a:pt x="76288" y="356006"/>
                  </a:lnTo>
                  <a:lnTo>
                    <a:pt x="76288" y="381431"/>
                  </a:lnTo>
                  <a:lnTo>
                    <a:pt x="101714" y="381431"/>
                  </a:lnTo>
                  <a:lnTo>
                    <a:pt x="101714" y="406869"/>
                  </a:lnTo>
                  <a:lnTo>
                    <a:pt x="127139" y="406869"/>
                  </a:lnTo>
                  <a:lnTo>
                    <a:pt x="127139" y="356006"/>
                  </a:lnTo>
                  <a:close/>
                </a:path>
                <a:path w="1042670" h="432435">
                  <a:moveTo>
                    <a:pt x="177990" y="356006"/>
                  </a:moveTo>
                  <a:lnTo>
                    <a:pt x="152565" y="356006"/>
                  </a:lnTo>
                  <a:lnTo>
                    <a:pt x="152565" y="381431"/>
                  </a:lnTo>
                  <a:lnTo>
                    <a:pt x="177990" y="381431"/>
                  </a:lnTo>
                  <a:lnTo>
                    <a:pt x="177990" y="356006"/>
                  </a:lnTo>
                  <a:close/>
                </a:path>
                <a:path w="1042670" h="432435">
                  <a:moveTo>
                    <a:pt x="177990" y="254292"/>
                  </a:moveTo>
                  <a:lnTo>
                    <a:pt x="152565" y="254292"/>
                  </a:lnTo>
                  <a:lnTo>
                    <a:pt x="152565" y="279717"/>
                  </a:lnTo>
                  <a:lnTo>
                    <a:pt x="177990" y="279717"/>
                  </a:lnTo>
                  <a:lnTo>
                    <a:pt x="177990" y="254292"/>
                  </a:lnTo>
                  <a:close/>
                </a:path>
                <a:path w="1042670" h="432435">
                  <a:moveTo>
                    <a:pt x="228854" y="101714"/>
                  </a:moveTo>
                  <a:lnTo>
                    <a:pt x="203428" y="101714"/>
                  </a:lnTo>
                  <a:lnTo>
                    <a:pt x="203428" y="127139"/>
                  </a:lnTo>
                  <a:lnTo>
                    <a:pt x="228854" y="127139"/>
                  </a:lnTo>
                  <a:lnTo>
                    <a:pt x="228854" y="101714"/>
                  </a:lnTo>
                  <a:close/>
                </a:path>
                <a:path w="1042670" h="432435">
                  <a:moveTo>
                    <a:pt x="254279" y="50863"/>
                  </a:moveTo>
                  <a:lnTo>
                    <a:pt x="228854" y="50863"/>
                  </a:lnTo>
                  <a:lnTo>
                    <a:pt x="228854" y="76288"/>
                  </a:lnTo>
                  <a:lnTo>
                    <a:pt x="254279" y="76288"/>
                  </a:lnTo>
                  <a:lnTo>
                    <a:pt x="254279" y="50863"/>
                  </a:lnTo>
                  <a:close/>
                </a:path>
                <a:path w="1042670" h="432435">
                  <a:moveTo>
                    <a:pt x="279704" y="152577"/>
                  </a:moveTo>
                  <a:lnTo>
                    <a:pt x="254279" y="152577"/>
                  </a:lnTo>
                  <a:lnTo>
                    <a:pt x="254279" y="203428"/>
                  </a:lnTo>
                  <a:lnTo>
                    <a:pt x="279704" y="203428"/>
                  </a:lnTo>
                  <a:lnTo>
                    <a:pt x="279704" y="152577"/>
                  </a:lnTo>
                  <a:close/>
                </a:path>
                <a:path w="1042670" h="432435">
                  <a:moveTo>
                    <a:pt x="279704" y="76288"/>
                  </a:moveTo>
                  <a:lnTo>
                    <a:pt x="254279" y="76288"/>
                  </a:lnTo>
                  <a:lnTo>
                    <a:pt x="254279" y="101714"/>
                  </a:lnTo>
                  <a:lnTo>
                    <a:pt x="279704" y="101714"/>
                  </a:lnTo>
                  <a:lnTo>
                    <a:pt x="279704" y="76288"/>
                  </a:lnTo>
                  <a:close/>
                </a:path>
                <a:path w="1042670" h="432435">
                  <a:moveTo>
                    <a:pt x="279704" y="0"/>
                  </a:moveTo>
                  <a:lnTo>
                    <a:pt x="254279" y="0"/>
                  </a:lnTo>
                  <a:lnTo>
                    <a:pt x="228854" y="0"/>
                  </a:lnTo>
                  <a:lnTo>
                    <a:pt x="228854" y="25425"/>
                  </a:lnTo>
                  <a:lnTo>
                    <a:pt x="254279" y="25425"/>
                  </a:lnTo>
                  <a:lnTo>
                    <a:pt x="279704" y="25425"/>
                  </a:lnTo>
                  <a:lnTo>
                    <a:pt x="279704" y="0"/>
                  </a:lnTo>
                  <a:close/>
                </a:path>
                <a:path w="1042670" h="432435">
                  <a:moveTo>
                    <a:pt x="356006" y="25438"/>
                  </a:moveTo>
                  <a:lnTo>
                    <a:pt x="330568" y="25438"/>
                  </a:lnTo>
                  <a:lnTo>
                    <a:pt x="305142" y="25438"/>
                  </a:lnTo>
                  <a:lnTo>
                    <a:pt x="305142" y="50863"/>
                  </a:lnTo>
                  <a:lnTo>
                    <a:pt x="330568" y="50863"/>
                  </a:lnTo>
                  <a:lnTo>
                    <a:pt x="330568" y="101727"/>
                  </a:lnTo>
                  <a:lnTo>
                    <a:pt x="356006" y="101727"/>
                  </a:lnTo>
                  <a:lnTo>
                    <a:pt x="356006" y="25438"/>
                  </a:lnTo>
                  <a:close/>
                </a:path>
                <a:path w="1042670" h="432435">
                  <a:moveTo>
                    <a:pt x="381419" y="305142"/>
                  </a:moveTo>
                  <a:lnTo>
                    <a:pt x="355993" y="305142"/>
                  </a:lnTo>
                  <a:lnTo>
                    <a:pt x="355993" y="330568"/>
                  </a:lnTo>
                  <a:lnTo>
                    <a:pt x="381419" y="330568"/>
                  </a:lnTo>
                  <a:lnTo>
                    <a:pt x="381419" y="305142"/>
                  </a:lnTo>
                  <a:close/>
                </a:path>
                <a:path w="1042670" h="432435">
                  <a:moveTo>
                    <a:pt x="406857" y="381419"/>
                  </a:moveTo>
                  <a:lnTo>
                    <a:pt x="381419" y="381419"/>
                  </a:lnTo>
                  <a:lnTo>
                    <a:pt x="381419" y="355993"/>
                  </a:lnTo>
                  <a:lnTo>
                    <a:pt x="355993" y="355993"/>
                  </a:lnTo>
                  <a:lnTo>
                    <a:pt x="355993" y="330568"/>
                  </a:lnTo>
                  <a:lnTo>
                    <a:pt x="330568" y="330568"/>
                  </a:lnTo>
                  <a:lnTo>
                    <a:pt x="330568" y="381419"/>
                  </a:lnTo>
                  <a:lnTo>
                    <a:pt x="355993" y="381419"/>
                  </a:lnTo>
                  <a:lnTo>
                    <a:pt x="355993" y="406857"/>
                  </a:lnTo>
                  <a:lnTo>
                    <a:pt x="381419" y="406857"/>
                  </a:lnTo>
                  <a:lnTo>
                    <a:pt x="406857" y="406857"/>
                  </a:lnTo>
                  <a:lnTo>
                    <a:pt x="406857" y="381419"/>
                  </a:lnTo>
                  <a:close/>
                </a:path>
                <a:path w="1042670" h="432435">
                  <a:moveTo>
                    <a:pt x="483133" y="152577"/>
                  </a:moveTo>
                  <a:lnTo>
                    <a:pt x="457708" y="152577"/>
                  </a:lnTo>
                  <a:lnTo>
                    <a:pt x="457708" y="178003"/>
                  </a:lnTo>
                  <a:lnTo>
                    <a:pt x="483133" y="178003"/>
                  </a:lnTo>
                  <a:lnTo>
                    <a:pt x="483133" y="152577"/>
                  </a:lnTo>
                  <a:close/>
                </a:path>
                <a:path w="1042670" h="432435">
                  <a:moveTo>
                    <a:pt x="483133" y="25438"/>
                  </a:moveTo>
                  <a:lnTo>
                    <a:pt x="457708" y="25438"/>
                  </a:lnTo>
                  <a:lnTo>
                    <a:pt x="457708" y="0"/>
                  </a:lnTo>
                  <a:lnTo>
                    <a:pt x="432282" y="0"/>
                  </a:lnTo>
                  <a:lnTo>
                    <a:pt x="406844" y="0"/>
                  </a:lnTo>
                  <a:lnTo>
                    <a:pt x="406844" y="50863"/>
                  </a:lnTo>
                  <a:lnTo>
                    <a:pt x="381419" y="50863"/>
                  </a:lnTo>
                  <a:lnTo>
                    <a:pt x="381419" y="101714"/>
                  </a:lnTo>
                  <a:lnTo>
                    <a:pt x="406844" y="101714"/>
                  </a:lnTo>
                  <a:lnTo>
                    <a:pt x="406844" y="76288"/>
                  </a:lnTo>
                  <a:lnTo>
                    <a:pt x="432282" y="76288"/>
                  </a:lnTo>
                  <a:lnTo>
                    <a:pt x="432282" y="50863"/>
                  </a:lnTo>
                  <a:lnTo>
                    <a:pt x="457708" y="50863"/>
                  </a:lnTo>
                  <a:lnTo>
                    <a:pt x="483133" y="50863"/>
                  </a:lnTo>
                  <a:lnTo>
                    <a:pt x="483133" y="25438"/>
                  </a:lnTo>
                  <a:close/>
                </a:path>
                <a:path w="1042670" h="432435">
                  <a:moveTo>
                    <a:pt x="508558" y="254431"/>
                  </a:moveTo>
                  <a:lnTo>
                    <a:pt x="483133" y="254431"/>
                  </a:lnTo>
                  <a:lnTo>
                    <a:pt x="483133" y="203631"/>
                  </a:lnTo>
                  <a:lnTo>
                    <a:pt x="457708" y="203631"/>
                  </a:lnTo>
                  <a:lnTo>
                    <a:pt x="457708" y="178231"/>
                  </a:lnTo>
                  <a:lnTo>
                    <a:pt x="432269" y="178231"/>
                  </a:lnTo>
                  <a:lnTo>
                    <a:pt x="432269" y="254431"/>
                  </a:lnTo>
                  <a:lnTo>
                    <a:pt x="457708" y="254431"/>
                  </a:lnTo>
                  <a:lnTo>
                    <a:pt x="457708" y="279831"/>
                  </a:lnTo>
                  <a:lnTo>
                    <a:pt x="483133" y="279831"/>
                  </a:lnTo>
                  <a:lnTo>
                    <a:pt x="508558" y="279831"/>
                  </a:lnTo>
                  <a:lnTo>
                    <a:pt x="508558" y="254431"/>
                  </a:lnTo>
                  <a:close/>
                </a:path>
                <a:path w="1042670" h="432435">
                  <a:moveTo>
                    <a:pt x="559422" y="178003"/>
                  </a:moveTo>
                  <a:lnTo>
                    <a:pt x="533996" y="178003"/>
                  </a:lnTo>
                  <a:lnTo>
                    <a:pt x="533996" y="203428"/>
                  </a:lnTo>
                  <a:lnTo>
                    <a:pt x="559422" y="203428"/>
                  </a:lnTo>
                  <a:lnTo>
                    <a:pt x="559422" y="178003"/>
                  </a:lnTo>
                  <a:close/>
                </a:path>
                <a:path w="1042670" h="432435">
                  <a:moveTo>
                    <a:pt x="584847" y="152577"/>
                  </a:moveTo>
                  <a:lnTo>
                    <a:pt x="559422" y="152577"/>
                  </a:lnTo>
                  <a:lnTo>
                    <a:pt x="559422" y="178003"/>
                  </a:lnTo>
                  <a:lnTo>
                    <a:pt x="584847" y="178003"/>
                  </a:lnTo>
                  <a:lnTo>
                    <a:pt x="584847" y="152577"/>
                  </a:lnTo>
                  <a:close/>
                </a:path>
                <a:path w="1042670" h="432435">
                  <a:moveTo>
                    <a:pt x="584847" y="50863"/>
                  </a:moveTo>
                  <a:lnTo>
                    <a:pt x="559422" y="50863"/>
                  </a:lnTo>
                  <a:lnTo>
                    <a:pt x="559422" y="0"/>
                  </a:lnTo>
                  <a:lnTo>
                    <a:pt x="533984" y="0"/>
                  </a:lnTo>
                  <a:lnTo>
                    <a:pt x="533984" y="50863"/>
                  </a:lnTo>
                  <a:lnTo>
                    <a:pt x="508558" y="50863"/>
                  </a:lnTo>
                  <a:lnTo>
                    <a:pt x="508558" y="76288"/>
                  </a:lnTo>
                  <a:lnTo>
                    <a:pt x="483133" y="76288"/>
                  </a:lnTo>
                  <a:lnTo>
                    <a:pt x="457708" y="76288"/>
                  </a:lnTo>
                  <a:lnTo>
                    <a:pt x="432282" y="76288"/>
                  </a:lnTo>
                  <a:lnTo>
                    <a:pt x="432282" y="101714"/>
                  </a:lnTo>
                  <a:lnTo>
                    <a:pt x="457708" y="101714"/>
                  </a:lnTo>
                  <a:lnTo>
                    <a:pt x="483133" y="101714"/>
                  </a:lnTo>
                  <a:lnTo>
                    <a:pt x="483133" y="127139"/>
                  </a:lnTo>
                  <a:lnTo>
                    <a:pt x="508571" y="127139"/>
                  </a:lnTo>
                  <a:lnTo>
                    <a:pt x="508571" y="178003"/>
                  </a:lnTo>
                  <a:lnTo>
                    <a:pt x="533996" y="178003"/>
                  </a:lnTo>
                  <a:lnTo>
                    <a:pt x="533996" y="152577"/>
                  </a:lnTo>
                  <a:lnTo>
                    <a:pt x="559422" y="152577"/>
                  </a:lnTo>
                  <a:lnTo>
                    <a:pt x="559422" y="127139"/>
                  </a:lnTo>
                  <a:lnTo>
                    <a:pt x="533996" y="127139"/>
                  </a:lnTo>
                  <a:lnTo>
                    <a:pt x="533996" y="101714"/>
                  </a:lnTo>
                  <a:lnTo>
                    <a:pt x="508571" y="101714"/>
                  </a:lnTo>
                  <a:lnTo>
                    <a:pt x="508571" y="76288"/>
                  </a:lnTo>
                  <a:lnTo>
                    <a:pt x="533984" y="76288"/>
                  </a:lnTo>
                  <a:lnTo>
                    <a:pt x="559422" y="76288"/>
                  </a:lnTo>
                  <a:lnTo>
                    <a:pt x="584847" y="76288"/>
                  </a:lnTo>
                  <a:lnTo>
                    <a:pt x="584847" y="50863"/>
                  </a:lnTo>
                  <a:close/>
                </a:path>
                <a:path w="1042670" h="432435">
                  <a:moveTo>
                    <a:pt x="610273" y="101714"/>
                  </a:moveTo>
                  <a:lnTo>
                    <a:pt x="584847" y="101714"/>
                  </a:lnTo>
                  <a:lnTo>
                    <a:pt x="559422" y="101714"/>
                  </a:lnTo>
                  <a:lnTo>
                    <a:pt x="559422" y="127139"/>
                  </a:lnTo>
                  <a:lnTo>
                    <a:pt x="584847" y="127139"/>
                  </a:lnTo>
                  <a:lnTo>
                    <a:pt x="610273" y="127139"/>
                  </a:lnTo>
                  <a:lnTo>
                    <a:pt x="610273" y="101714"/>
                  </a:lnTo>
                  <a:close/>
                </a:path>
                <a:path w="1042670" h="432435">
                  <a:moveTo>
                    <a:pt x="635711" y="0"/>
                  </a:moveTo>
                  <a:lnTo>
                    <a:pt x="610273" y="0"/>
                  </a:lnTo>
                  <a:lnTo>
                    <a:pt x="584847" y="0"/>
                  </a:lnTo>
                  <a:lnTo>
                    <a:pt x="584847" y="25425"/>
                  </a:lnTo>
                  <a:lnTo>
                    <a:pt x="610273" y="25425"/>
                  </a:lnTo>
                  <a:lnTo>
                    <a:pt x="610273" y="50863"/>
                  </a:lnTo>
                  <a:lnTo>
                    <a:pt x="635711" y="50863"/>
                  </a:lnTo>
                  <a:lnTo>
                    <a:pt x="635711" y="0"/>
                  </a:lnTo>
                  <a:close/>
                </a:path>
                <a:path w="1042670" h="432435">
                  <a:moveTo>
                    <a:pt x="661136" y="254431"/>
                  </a:moveTo>
                  <a:lnTo>
                    <a:pt x="635698" y="254431"/>
                  </a:lnTo>
                  <a:lnTo>
                    <a:pt x="635698" y="279831"/>
                  </a:lnTo>
                  <a:lnTo>
                    <a:pt x="635698" y="305231"/>
                  </a:lnTo>
                  <a:lnTo>
                    <a:pt x="610273" y="305231"/>
                  </a:lnTo>
                  <a:lnTo>
                    <a:pt x="610273" y="330568"/>
                  </a:lnTo>
                  <a:lnTo>
                    <a:pt x="584847" y="330568"/>
                  </a:lnTo>
                  <a:lnTo>
                    <a:pt x="559422" y="330568"/>
                  </a:lnTo>
                  <a:lnTo>
                    <a:pt x="559422" y="305231"/>
                  </a:lnTo>
                  <a:lnTo>
                    <a:pt x="584847" y="305231"/>
                  </a:lnTo>
                  <a:lnTo>
                    <a:pt x="610273" y="305231"/>
                  </a:lnTo>
                  <a:lnTo>
                    <a:pt x="610273" y="279831"/>
                  </a:lnTo>
                  <a:lnTo>
                    <a:pt x="635698" y="279831"/>
                  </a:lnTo>
                  <a:lnTo>
                    <a:pt x="635698" y="254431"/>
                  </a:lnTo>
                  <a:lnTo>
                    <a:pt x="635698" y="127431"/>
                  </a:lnTo>
                  <a:lnTo>
                    <a:pt x="610273" y="127431"/>
                  </a:lnTo>
                  <a:lnTo>
                    <a:pt x="610273" y="229031"/>
                  </a:lnTo>
                  <a:lnTo>
                    <a:pt x="584847" y="229031"/>
                  </a:lnTo>
                  <a:lnTo>
                    <a:pt x="584847" y="254431"/>
                  </a:lnTo>
                  <a:lnTo>
                    <a:pt x="559422" y="254431"/>
                  </a:lnTo>
                  <a:lnTo>
                    <a:pt x="559422" y="229031"/>
                  </a:lnTo>
                  <a:lnTo>
                    <a:pt x="533984" y="229031"/>
                  </a:lnTo>
                  <a:lnTo>
                    <a:pt x="533984" y="203631"/>
                  </a:lnTo>
                  <a:lnTo>
                    <a:pt x="508558" y="203631"/>
                  </a:lnTo>
                  <a:lnTo>
                    <a:pt x="508558" y="254431"/>
                  </a:lnTo>
                  <a:lnTo>
                    <a:pt x="533984" y="254431"/>
                  </a:lnTo>
                  <a:lnTo>
                    <a:pt x="533984" y="279831"/>
                  </a:lnTo>
                  <a:lnTo>
                    <a:pt x="508558" y="279831"/>
                  </a:lnTo>
                  <a:lnTo>
                    <a:pt x="508558" y="305142"/>
                  </a:lnTo>
                  <a:lnTo>
                    <a:pt x="483133" y="305142"/>
                  </a:lnTo>
                  <a:lnTo>
                    <a:pt x="457708" y="305142"/>
                  </a:lnTo>
                  <a:lnTo>
                    <a:pt x="432282" y="305142"/>
                  </a:lnTo>
                  <a:lnTo>
                    <a:pt x="432282" y="381431"/>
                  </a:lnTo>
                  <a:lnTo>
                    <a:pt x="457708" y="381431"/>
                  </a:lnTo>
                  <a:lnTo>
                    <a:pt x="457708" y="330568"/>
                  </a:lnTo>
                  <a:lnTo>
                    <a:pt x="483133" y="330568"/>
                  </a:lnTo>
                  <a:lnTo>
                    <a:pt x="483133" y="355993"/>
                  </a:lnTo>
                  <a:lnTo>
                    <a:pt x="508571" y="355993"/>
                  </a:lnTo>
                  <a:lnTo>
                    <a:pt x="508571" y="305231"/>
                  </a:lnTo>
                  <a:lnTo>
                    <a:pt x="533984" y="305231"/>
                  </a:lnTo>
                  <a:lnTo>
                    <a:pt x="533984" y="330631"/>
                  </a:lnTo>
                  <a:lnTo>
                    <a:pt x="559422" y="330631"/>
                  </a:lnTo>
                  <a:lnTo>
                    <a:pt x="559422" y="381419"/>
                  </a:lnTo>
                  <a:lnTo>
                    <a:pt x="584847" y="381419"/>
                  </a:lnTo>
                  <a:lnTo>
                    <a:pt x="584847" y="355993"/>
                  </a:lnTo>
                  <a:lnTo>
                    <a:pt x="610273" y="355993"/>
                  </a:lnTo>
                  <a:lnTo>
                    <a:pt x="610273" y="330631"/>
                  </a:lnTo>
                  <a:lnTo>
                    <a:pt x="635698" y="330631"/>
                  </a:lnTo>
                  <a:lnTo>
                    <a:pt x="635698" y="356031"/>
                  </a:lnTo>
                  <a:lnTo>
                    <a:pt x="610273" y="356031"/>
                  </a:lnTo>
                  <a:lnTo>
                    <a:pt x="610273" y="381431"/>
                  </a:lnTo>
                  <a:lnTo>
                    <a:pt x="635698" y="381431"/>
                  </a:lnTo>
                  <a:lnTo>
                    <a:pt x="661136" y="381431"/>
                  </a:lnTo>
                  <a:lnTo>
                    <a:pt x="661136" y="254431"/>
                  </a:lnTo>
                  <a:close/>
                </a:path>
                <a:path w="1042670" h="432435">
                  <a:moveTo>
                    <a:pt x="711987" y="279717"/>
                  </a:moveTo>
                  <a:lnTo>
                    <a:pt x="686562" y="279717"/>
                  </a:lnTo>
                  <a:lnTo>
                    <a:pt x="686562" y="305142"/>
                  </a:lnTo>
                  <a:lnTo>
                    <a:pt x="711987" y="305142"/>
                  </a:lnTo>
                  <a:lnTo>
                    <a:pt x="711987" y="279717"/>
                  </a:lnTo>
                  <a:close/>
                </a:path>
                <a:path w="1042670" h="432435">
                  <a:moveTo>
                    <a:pt x="762850" y="305142"/>
                  </a:moveTo>
                  <a:lnTo>
                    <a:pt x="737425" y="305142"/>
                  </a:lnTo>
                  <a:lnTo>
                    <a:pt x="737425" y="330568"/>
                  </a:lnTo>
                  <a:lnTo>
                    <a:pt x="762850" y="330568"/>
                  </a:lnTo>
                  <a:lnTo>
                    <a:pt x="762850" y="305142"/>
                  </a:lnTo>
                  <a:close/>
                </a:path>
                <a:path w="1042670" h="432435">
                  <a:moveTo>
                    <a:pt x="839127" y="203631"/>
                  </a:moveTo>
                  <a:lnTo>
                    <a:pt x="813701" y="203631"/>
                  </a:lnTo>
                  <a:lnTo>
                    <a:pt x="788276" y="203631"/>
                  </a:lnTo>
                  <a:lnTo>
                    <a:pt x="762838" y="203631"/>
                  </a:lnTo>
                  <a:lnTo>
                    <a:pt x="762838" y="178231"/>
                  </a:lnTo>
                  <a:lnTo>
                    <a:pt x="737412" y="178231"/>
                  </a:lnTo>
                  <a:lnTo>
                    <a:pt x="737412" y="152831"/>
                  </a:lnTo>
                  <a:lnTo>
                    <a:pt x="711987" y="152831"/>
                  </a:lnTo>
                  <a:lnTo>
                    <a:pt x="711987" y="254431"/>
                  </a:lnTo>
                  <a:lnTo>
                    <a:pt x="737412" y="254431"/>
                  </a:lnTo>
                  <a:lnTo>
                    <a:pt x="762838" y="254431"/>
                  </a:lnTo>
                  <a:lnTo>
                    <a:pt x="762838" y="279831"/>
                  </a:lnTo>
                  <a:lnTo>
                    <a:pt x="788276" y="279831"/>
                  </a:lnTo>
                  <a:lnTo>
                    <a:pt x="788276" y="254431"/>
                  </a:lnTo>
                  <a:lnTo>
                    <a:pt x="813701" y="254431"/>
                  </a:lnTo>
                  <a:lnTo>
                    <a:pt x="839127" y="254431"/>
                  </a:lnTo>
                  <a:lnTo>
                    <a:pt x="839127" y="203631"/>
                  </a:lnTo>
                  <a:close/>
                </a:path>
                <a:path w="1042670" h="432435">
                  <a:moveTo>
                    <a:pt x="839139" y="127139"/>
                  </a:moveTo>
                  <a:lnTo>
                    <a:pt x="813714" y="127139"/>
                  </a:lnTo>
                  <a:lnTo>
                    <a:pt x="813714" y="101714"/>
                  </a:lnTo>
                  <a:lnTo>
                    <a:pt x="788276" y="101714"/>
                  </a:lnTo>
                  <a:lnTo>
                    <a:pt x="788276" y="127139"/>
                  </a:lnTo>
                  <a:lnTo>
                    <a:pt x="762850" y="127139"/>
                  </a:lnTo>
                  <a:lnTo>
                    <a:pt x="762850" y="76288"/>
                  </a:lnTo>
                  <a:lnTo>
                    <a:pt x="737425" y="76288"/>
                  </a:lnTo>
                  <a:lnTo>
                    <a:pt x="737425" y="101714"/>
                  </a:lnTo>
                  <a:lnTo>
                    <a:pt x="712000" y="101714"/>
                  </a:lnTo>
                  <a:lnTo>
                    <a:pt x="712000" y="50863"/>
                  </a:lnTo>
                  <a:lnTo>
                    <a:pt x="737412" y="50863"/>
                  </a:lnTo>
                  <a:lnTo>
                    <a:pt x="762850" y="50863"/>
                  </a:lnTo>
                  <a:lnTo>
                    <a:pt x="762850" y="76288"/>
                  </a:lnTo>
                  <a:lnTo>
                    <a:pt x="788276" y="76288"/>
                  </a:lnTo>
                  <a:lnTo>
                    <a:pt x="788276" y="25425"/>
                  </a:lnTo>
                  <a:lnTo>
                    <a:pt x="813701" y="25425"/>
                  </a:lnTo>
                  <a:lnTo>
                    <a:pt x="813701" y="76288"/>
                  </a:lnTo>
                  <a:lnTo>
                    <a:pt x="839127" y="76288"/>
                  </a:lnTo>
                  <a:lnTo>
                    <a:pt x="839127" y="0"/>
                  </a:lnTo>
                  <a:lnTo>
                    <a:pt x="813701" y="0"/>
                  </a:lnTo>
                  <a:lnTo>
                    <a:pt x="788276" y="0"/>
                  </a:lnTo>
                  <a:lnTo>
                    <a:pt x="762850" y="0"/>
                  </a:lnTo>
                  <a:lnTo>
                    <a:pt x="737412" y="0"/>
                  </a:lnTo>
                  <a:lnTo>
                    <a:pt x="711987" y="0"/>
                  </a:lnTo>
                  <a:lnTo>
                    <a:pt x="711987" y="50863"/>
                  </a:lnTo>
                  <a:lnTo>
                    <a:pt x="686574" y="50863"/>
                  </a:lnTo>
                  <a:lnTo>
                    <a:pt x="686574" y="25438"/>
                  </a:lnTo>
                  <a:lnTo>
                    <a:pt x="661136" y="25438"/>
                  </a:lnTo>
                  <a:lnTo>
                    <a:pt x="661136" y="50863"/>
                  </a:lnTo>
                  <a:lnTo>
                    <a:pt x="635711" y="50863"/>
                  </a:lnTo>
                  <a:lnTo>
                    <a:pt x="635711" y="76288"/>
                  </a:lnTo>
                  <a:lnTo>
                    <a:pt x="661136" y="76288"/>
                  </a:lnTo>
                  <a:lnTo>
                    <a:pt x="686574" y="76288"/>
                  </a:lnTo>
                  <a:lnTo>
                    <a:pt x="686574" y="127152"/>
                  </a:lnTo>
                  <a:lnTo>
                    <a:pt x="712000" y="127152"/>
                  </a:lnTo>
                  <a:lnTo>
                    <a:pt x="737425" y="127152"/>
                  </a:lnTo>
                  <a:lnTo>
                    <a:pt x="762850" y="127152"/>
                  </a:lnTo>
                  <a:lnTo>
                    <a:pt x="762850" y="178003"/>
                  </a:lnTo>
                  <a:lnTo>
                    <a:pt x="788276" y="178003"/>
                  </a:lnTo>
                  <a:lnTo>
                    <a:pt x="788276" y="152565"/>
                  </a:lnTo>
                  <a:lnTo>
                    <a:pt x="813714" y="152565"/>
                  </a:lnTo>
                  <a:lnTo>
                    <a:pt x="813714" y="178003"/>
                  </a:lnTo>
                  <a:lnTo>
                    <a:pt x="839139" y="178003"/>
                  </a:lnTo>
                  <a:lnTo>
                    <a:pt x="839139" y="127139"/>
                  </a:lnTo>
                  <a:close/>
                </a:path>
                <a:path w="1042670" h="432435">
                  <a:moveTo>
                    <a:pt x="915416" y="305142"/>
                  </a:moveTo>
                  <a:lnTo>
                    <a:pt x="889990" y="305142"/>
                  </a:lnTo>
                  <a:lnTo>
                    <a:pt x="889990" y="330568"/>
                  </a:lnTo>
                  <a:lnTo>
                    <a:pt x="915416" y="330568"/>
                  </a:lnTo>
                  <a:lnTo>
                    <a:pt x="915416" y="305142"/>
                  </a:lnTo>
                  <a:close/>
                </a:path>
                <a:path w="1042670" h="432435">
                  <a:moveTo>
                    <a:pt x="915416" y="229031"/>
                  </a:moveTo>
                  <a:lnTo>
                    <a:pt x="889977" y="229031"/>
                  </a:lnTo>
                  <a:lnTo>
                    <a:pt x="889977" y="279717"/>
                  </a:lnTo>
                  <a:lnTo>
                    <a:pt x="864565" y="279717"/>
                  </a:lnTo>
                  <a:lnTo>
                    <a:pt x="839127" y="279717"/>
                  </a:lnTo>
                  <a:lnTo>
                    <a:pt x="813701" y="279717"/>
                  </a:lnTo>
                  <a:lnTo>
                    <a:pt x="813701" y="305142"/>
                  </a:lnTo>
                  <a:lnTo>
                    <a:pt x="839127" y="305142"/>
                  </a:lnTo>
                  <a:lnTo>
                    <a:pt x="839127" y="330568"/>
                  </a:lnTo>
                  <a:lnTo>
                    <a:pt x="864565" y="330568"/>
                  </a:lnTo>
                  <a:lnTo>
                    <a:pt x="864565" y="305142"/>
                  </a:lnTo>
                  <a:lnTo>
                    <a:pt x="889990" y="305142"/>
                  </a:lnTo>
                  <a:lnTo>
                    <a:pt x="889990" y="279831"/>
                  </a:lnTo>
                  <a:lnTo>
                    <a:pt x="915416" y="279831"/>
                  </a:lnTo>
                  <a:lnTo>
                    <a:pt x="915416" y="229031"/>
                  </a:lnTo>
                  <a:close/>
                </a:path>
                <a:path w="1042670" h="432435">
                  <a:moveTo>
                    <a:pt x="991692" y="305142"/>
                  </a:moveTo>
                  <a:lnTo>
                    <a:pt x="966266" y="305142"/>
                  </a:lnTo>
                  <a:lnTo>
                    <a:pt x="940841" y="305142"/>
                  </a:lnTo>
                  <a:lnTo>
                    <a:pt x="940841" y="355993"/>
                  </a:lnTo>
                  <a:lnTo>
                    <a:pt x="915416" y="355993"/>
                  </a:lnTo>
                  <a:lnTo>
                    <a:pt x="889990" y="355993"/>
                  </a:lnTo>
                  <a:lnTo>
                    <a:pt x="889990" y="330568"/>
                  </a:lnTo>
                  <a:lnTo>
                    <a:pt x="864565" y="330568"/>
                  </a:lnTo>
                  <a:lnTo>
                    <a:pt x="864565" y="406857"/>
                  </a:lnTo>
                  <a:lnTo>
                    <a:pt x="889990" y="406857"/>
                  </a:lnTo>
                  <a:lnTo>
                    <a:pt x="889990" y="381419"/>
                  </a:lnTo>
                  <a:lnTo>
                    <a:pt x="915416" y="381419"/>
                  </a:lnTo>
                  <a:lnTo>
                    <a:pt x="915416" y="432282"/>
                  </a:lnTo>
                  <a:lnTo>
                    <a:pt x="940854" y="432282"/>
                  </a:lnTo>
                  <a:lnTo>
                    <a:pt x="940854" y="406857"/>
                  </a:lnTo>
                  <a:lnTo>
                    <a:pt x="966279" y="406857"/>
                  </a:lnTo>
                  <a:lnTo>
                    <a:pt x="966279" y="381419"/>
                  </a:lnTo>
                  <a:lnTo>
                    <a:pt x="940854" y="381419"/>
                  </a:lnTo>
                  <a:lnTo>
                    <a:pt x="940854" y="355993"/>
                  </a:lnTo>
                  <a:lnTo>
                    <a:pt x="966266" y="355993"/>
                  </a:lnTo>
                  <a:lnTo>
                    <a:pt x="966266" y="330568"/>
                  </a:lnTo>
                  <a:lnTo>
                    <a:pt x="991692" y="330568"/>
                  </a:lnTo>
                  <a:lnTo>
                    <a:pt x="991692" y="305142"/>
                  </a:lnTo>
                  <a:close/>
                </a:path>
                <a:path w="1042670" h="432435">
                  <a:moveTo>
                    <a:pt x="1017130" y="254279"/>
                  </a:moveTo>
                  <a:lnTo>
                    <a:pt x="991692" y="254279"/>
                  </a:lnTo>
                  <a:lnTo>
                    <a:pt x="991692" y="228854"/>
                  </a:lnTo>
                  <a:lnTo>
                    <a:pt x="966266" y="228854"/>
                  </a:lnTo>
                  <a:lnTo>
                    <a:pt x="966266" y="279717"/>
                  </a:lnTo>
                  <a:lnTo>
                    <a:pt x="991692" y="279717"/>
                  </a:lnTo>
                  <a:lnTo>
                    <a:pt x="991692" y="305142"/>
                  </a:lnTo>
                  <a:lnTo>
                    <a:pt x="1017130" y="305142"/>
                  </a:lnTo>
                  <a:lnTo>
                    <a:pt x="1017130" y="254279"/>
                  </a:lnTo>
                  <a:close/>
                </a:path>
                <a:path w="1042670" h="432435">
                  <a:moveTo>
                    <a:pt x="1042555" y="228854"/>
                  </a:moveTo>
                  <a:lnTo>
                    <a:pt x="1017130" y="228854"/>
                  </a:lnTo>
                  <a:lnTo>
                    <a:pt x="1017130" y="254279"/>
                  </a:lnTo>
                  <a:lnTo>
                    <a:pt x="1042555" y="254279"/>
                  </a:lnTo>
                  <a:lnTo>
                    <a:pt x="1042555" y="2288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65" y="1299001"/>
              <a:ext cx="1042669" cy="508634"/>
            </a:xfrm>
            <a:custGeom>
              <a:avLst/>
              <a:gdLst/>
              <a:ahLst/>
              <a:cxnLst/>
              <a:rect l="l" t="t" r="r" b="b"/>
              <a:pathLst>
                <a:path w="1042670" h="508635">
                  <a:moveTo>
                    <a:pt x="25425" y="330250"/>
                  </a:moveTo>
                  <a:lnTo>
                    <a:pt x="0" y="330250"/>
                  </a:lnTo>
                  <a:lnTo>
                    <a:pt x="0" y="355676"/>
                  </a:lnTo>
                  <a:lnTo>
                    <a:pt x="25425" y="355676"/>
                  </a:lnTo>
                  <a:lnTo>
                    <a:pt x="25425" y="330250"/>
                  </a:lnTo>
                  <a:close/>
                </a:path>
                <a:path w="1042670" h="508635">
                  <a:moveTo>
                    <a:pt x="50850" y="304825"/>
                  </a:moveTo>
                  <a:lnTo>
                    <a:pt x="25425" y="304825"/>
                  </a:lnTo>
                  <a:lnTo>
                    <a:pt x="25425" y="330250"/>
                  </a:lnTo>
                  <a:lnTo>
                    <a:pt x="50850" y="330250"/>
                  </a:lnTo>
                  <a:lnTo>
                    <a:pt x="50850" y="304825"/>
                  </a:lnTo>
                  <a:close/>
                </a:path>
                <a:path w="1042670" h="508635">
                  <a:moveTo>
                    <a:pt x="177990" y="406539"/>
                  </a:moveTo>
                  <a:lnTo>
                    <a:pt x="152565" y="406539"/>
                  </a:lnTo>
                  <a:lnTo>
                    <a:pt x="127139" y="406539"/>
                  </a:lnTo>
                  <a:lnTo>
                    <a:pt x="101714" y="406539"/>
                  </a:lnTo>
                  <a:lnTo>
                    <a:pt x="101714" y="381114"/>
                  </a:lnTo>
                  <a:lnTo>
                    <a:pt x="127139" y="381114"/>
                  </a:lnTo>
                  <a:lnTo>
                    <a:pt x="127139" y="355688"/>
                  </a:lnTo>
                  <a:lnTo>
                    <a:pt x="101714" y="355688"/>
                  </a:lnTo>
                  <a:lnTo>
                    <a:pt x="101714" y="330263"/>
                  </a:lnTo>
                  <a:lnTo>
                    <a:pt x="76276" y="330263"/>
                  </a:lnTo>
                  <a:lnTo>
                    <a:pt x="76276" y="381114"/>
                  </a:lnTo>
                  <a:lnTo>
                    <a:pt x="50850" y="381114"/>
                  </a:lnTo>
                  <a:lnTo>
                    <a:pt x="50850" y="355688"/>
                  </a:lnTo>
                  <a:lnTo>
                    <a:pt x="25425" y="355688"/>
                  </a:lnTo>
                  <a:lnTo>
                    <a:pt x="25425" y="406539"/>
                  </a:lnTo>
                  <a:lnTo>
                    <a:pt x="50850" y="406539"/>
                  </a:lnTo>
                  <a:lnTo>
                    <a:pt x="50850" y="457403"/>
                  </a:lnTo>
                  <a:lnTo>
                    <a:pt x="76276" y="457403"/>
                  </a:lnTo>
                  <a:lnTo>
                    <a:pt x="76276" y="508254"/>
                  </a:lnTo>
                  <a:lnTo>
                    <a:pt x="101714" y="508254"/>
                  </a:lnTo>
                  <a:lnTo>
                    <a:pt x="101714" y="431977"/>
                  </a:lnTo>
                  <a:lnTo>
                    <a:pt x="127139" y="431977"/>
                  </a:lnTo>
                  <a:lnTo>
                    <a:pt x="152565" y="431977"/>
                  </a:lnTo>
                  <a:lnTo>
                    <a:pt x="177990" y="431977"/>
                  </a:lnTo>
                  <a:lnTo>
                    <a:pt x="177990" y="406539"/>
                  </a:lnTo>
                  <a:close/>
                </a:path>
                <a:path w="1042670" h="508635">
                  <a:moveTo>
                    <a:pt x="178003" y="304825"/>
                  </a:moveTo>
                  <a:lnTo>
                    <a:pt x="152565" y="304825"/>
                  </a:lnTo>
                  <a:lnTo>
                    <a:pt x="127139" y="304825"/>
                  </a:lnTo>
                  <a:lnTo>
                    <a:pt x="127139" y="330250"/>
                  </a:lnTo>
                  <a:lnTo>
                    <a:pt x="152565" y="330250"/>
                  </a:lnTo>
                  <a:lnTo>
                    <a:pt x="178003" y="330250"/>
                  </a:lnTo>
                  <a:lnTo>
                    <a:pt x="178003" y="304825"/>
                  </a:lnTo>
                  <a:close/>
                </a:path>
                <a:path w="1042670" h="508635">
                  <a:moveTo>
                    <a:pt x="432282" y="152425"/>
                  </a:moveTo>
                  <a:lnTo>
                    <a:pt x="406857" y="152425"/>
                  </a:lnTo>
                  <a:lnTo>
                    <a:pt x="406857" y="127025"/>
                  </a:lnTo>
                  <a:lnTo>
                    <a:pt x="381431" y="127025"/>
                  </a:lnTo>
                  <a:lnTo>
                    <a:pt x="381431" y="152425"/>
                  </a:lnTo>
                  <a:lnTo>
                    <a:pt x="356006" y="152425"/>
                  </a:lnTo>
                  <a:lnTo>
                    <a:pt x="330568" y="152425"/>
                  </a:lnTo>
                  <a:lnTo>
                    <a:pt x="330568" y="50825"/>
                  </a:lnTo>
                  <a:lnTo>
                    <a:pt x="305142" y="50825"/>
                  </a:lnTo>
                  <a:lnTo>
                    <a:pt x="305142" y="152425"/>
                  </a:lnTo>
                  <a:lnTo>
                    <a:pt x="279717" y="152425"/>
                  </a:lnTo>
                  <a:lnTo>
                    <a:pt x="279717" y="127025"/>
                  </a:lnTo>
                  <a:lnTo>
                    <a:pt x="254292" y="127025"/>
                  </a:lnTo>
                  <a:lnTo>
                    <a:pt x="254292" y="101625"/>
                  </a:lnTo>
                  <a:lnTo>
                    <a:pt x="228866" y="101625"/>
                  </a:lnTo>
                  <a:lnTo>
                    <a:pt x="228866" y="50825"/>
                  </a:lnTo>
                  <a:lnTo>
                    <a:pt x="203428" y="50825"/>
                  </a:lnTo>
                  <a:lnTo>
                    <a:pt x="203428" y="101625"/>
                  </a:lnTo>
                  <a:lnTo>
                    <a:pt x="178003" y="101625"/>
                  </a:lnTo>
                  <a:lnTo>
                    <a:pt x="152577" y="101625"/>
                  </a:lnTo>
                  <a:lnTo>
                    <a:pt x="152577" y="127025"/>
                  </a:lnTo>
                  <a:lnTo>
                    <a:pt x="178003" y="127025"/>
                  </a:lnTo>
                  <a:lnTo>
                    <a:pt x="178003" y="152425"/>
                  </a:lnTo>
                  <a:lnTo>
                    <a:pt x="203428" y="152425"/>
                  </a:lnTo>
                  <a:lnTo>
                    <a:pt x="203428" y="127025"/>
                  </a:lnTo>
                  <a:lnTo>
                    <a:pt x="228866" y="127025"/>
                  </a:lnTo>
                  <a:lnTo>
                    <a:pt x="228866" y="177825"/>
                  </a:lnTo>
                  <a:lnTo>
                    <a:pt x="254292" y="177825"/>
                  </a:lnTo>
                  <a:lnTo>
                    <a:pt x="279717" y="177825"/>
                  </a:lnTo>
                  <a:lnTo>
                    <a:pt x="279717" y="203225"/>
                  </a:lnTo>
                  <a:lnTo>
                    <a:pt x="254292" y="203225"/>
                  </a:lnTo>
                  <a:lnTo>
                    <a:pt x="254292" y="228625"/>
                  </a:lnTo>
                  <a:lnTo>
                    <a:pt x="228866" y="228625"/>
                  </a:lnTo>
                  <a:lnTo>
                    <a:pt x="203428" y="228625"/>
                  </a:lnTo>
                  <a:lnTo>
                    <a:pt x="203428" y="203225"/>
                  </a:lnTo>
                  <a:lnTo>
                    <a:pt x="178003" y="203225"/>
                  </a:lnTo>
                  <a:lnTo>
                    <a:pt x="152577" y="203225"/>
                  </a:lnTo>
                  <a:lnTo>
                    <a:pt x="127139" y="203225"/>
                  </a:lnTo>
                  <a:lnTo>
                    <a:pt x="127139" y="152425"/>
                  </a:lnTo>
                  <a:lnTo>
                    <a:pt x="152577" y="152425"/>
                  </a:lnTo>
                  <a:lnTo>
                    <a:pt x="152577" y="127025"/>
                  </a:lnTo>
                  <a:lnTo>
                    <a:pt x="127139" y="127025"/>
                  </a:lnTo>
                  <a:lnTo>
                    <a:pt x="101714" y="127025"/>
                  </a:lnTo>
                  <a:lnTo>
                    <a:pt x="101714" y="101625"/>
                  </a:lnTo>
                  <a:lnTo>
                    <a:pt x="76288" y="101625"/>
                  </a:lnTo>
                  <a:lnTo>
                    <a:pt x="50863" y="101625"/>
                  </a:lnTo>
                  <a:lnTo>
                    <a:pt x="50863" y="152425"/>
                  </a:lnTo>
                  <a:lnTo>
                    <a:pt x="76288" y="152425"/>
                  </a:lnTo>
                  <a:lnTo>
                    <a:pt x="101714" y="152425"/>
                  </a:lnTo>
                  <a:lnTo>
                    <a:pt x="101714" y="203225"/>
                  </a:lnTo>
                  <a:lnTo>
                    <a:pt x="76288" y="203225"/>
                  </a:lnTo>
                  <a:lnTo>
                    <a:pt x="76288" y="177825"/>
                  </a:lnTo>
                  <a:lnTo>
                    <a:pt x="50863" y="177825"/>
                  </a:lnTo>
                  <a:lnTo>
                    <a:pt x="25438" y="177825"/>
                  </a:lnTo>
                  <a:lnTo>
                    <a:pt x="0" y="177825"/>
                  </a:lnTo>
                  <a:lnTo>
                    <a:pt x="0" y="203225"/>
                  </a:lnTo>
                  <a:lnTo>
                    <a:pt x="25438" y="203225"/>
                  </a:lnTo>
                  <a:lnTo>
                    <a:pt x="50863" y="203225"/>
                  </a:lnTo>
                  <a:lnTo>
                    <a:pt x="50863" y="228625"/>
                  </a:lnTo>
                  <a:lnTo>
                    <a:pt x="178003" y="228625"/>
                  </a:lnTo>
                  <a:lnTo>
                    <a:pt x="178003" y="254025"/>
                  </a:lnTo>
                  <a:lnTo>
                    <a:pt x="203428" y="254025"/>
                  </a:lnTo>
                  <a:lnTo>
                    <a:pt x="203428" y="279425"/>
                  </a:lnTo>
                  <a:lnTo>
                    <a:pt x="178003" y="279425"/>
                  </a:lnTo>
                  <a:lnTo>
                    <a:pt x="178003" y="304825"/>
                  </a:lnTo>
                  <a:lnTo>
                    <a:pt x="203428" y="304825"/>
                  </a:lnTo>
                  <a:lnTo>
                    <a:pt x="228866" y="304825"/>
                  </a:lnTo>
                  <a:lnTo>
                    <a:pt x="254292" y="304825"/>
                  </a:lnTo>
                  <a:lnTo>
                    <a:pt x="254292" y="279425"/>
                  </a:lnTo>
                  <a:lnTo>
                    <a:pt x="228866" y="279425"/>
                  </a:lnTo>
                  <a:lnTo>
                    <a:pt x="228866" y="254025"/>
                  </a:lnTo>
                  <a:lnTo>
                    <a:pt x="254292" y="254025"/>
                  </a:lnTo>
                  <a:lnTo>
                    <a:pt x="279717" y="254025"/>
                  </a:lnTo>
                  <a:lnTo>
                    <a:pt x="279717" y="279425"/>
                  </a:lnTo>
                  <a:lnTo>
                    <a:pt x="305142" y="279425"/>
                  </a:lnTo>
                  <a:lnTo>
                    <a:pt x="305142" y="228625"/>
                  </a:lnTo>
                  <a:lnTo>
                    <a:pt x="330568" y="228625"/>
                  </a:lnTo>
                  <a:lnTo>
                    <a:pt x="330568" y="203225"/>
                  </a:lnTo>
                  <a:lnTo>
                    <a:pt x="305142" y="203225"/>
                  </a:lnTo>
                  <a:lnTo>
                    <a:pt x="305142" y="177825"/>
                  </a:lnTo>
                  <a:lnTo>
                    <a:pt x="330568" y="177825"/>
                  </a:lnTo>
                  <a:lnTo>
                    <a:pt x="356006" y="177825"/>
                  </a:lnTo>
                  <a:lnTo>
                    <a:pt x="381431" y="177825"/>
                  </a:lnTo>
                  <a:lnTo>
                    <a:pt x="381431" y="203225"/>
                  </a:lnTo>
                  <a:lnTo>
                    <a:pt x="406857" y="203225"/>
                  </a:lnTo>
                  <a:lnTo>
                    <a:pt x="432282" y="203225"/>
                  </a:lnTo>
                  <a:lnTo>
                    <a:pt x="432282" y="152425"/>
                  </a:lnTo>
                  <a:close/>
                </a:path>
                <a:path w="1042670" h="508635">
                  <a:moveTo>
                    <a:pt x="457708" y="25400"/>
                  </a:moveTo>
                  <a:lnTo>
                    <a:pt x="432269" y="25400"/>
                  </a:lnTo>
                  <a:lnTo>
                    <a:pt x="406844" y="25400"/>
                  </a:lnTo>
                  <a:lnTo>
                    <a:pt x="381419" y="25400"/>
                  </a:lnTo>
                  <a:lnTo>
                    <a:pt x="381419" y="0"/>
                  </a:lnTo>
                  <a:lnTo>
                    <a:pt x="355993" y="0"/>
                  </a:lnTo>
                  <a:lnTo>
                    <a:pt x="355993" y="101600"/>
                  </a:lnTo>
                  <a:lnTo>
                    <a:pt x="381419" y="101600"/>
                  </a:lnTo>
                  <a:lnTo>
                    <a:pt x="381419" y="50800"/>
                  </a:lnTo>
                  <a:lnTo>
                    <a:pt x="406844" y="50800"/>
                  </a:lnTo>
                  <a:lnTo>
                    <a:pt x="406844" y="101600"/>
                  </a:lnTo>
                  <a:lnTo>
                    <a:pt x="432269" y="101600"/>
                  </a:lnTo>
                  <a:lnTo>
                    <a:pt x="432269" y="50800"/>
                  </a:lnTo>
                  <a:lnTo>
                    <a:pt x="457708" y="50800"/>
                  </a:lnTo>
                  <a:lnTo>
                    <a:pt x="457708" y="25400"/>
                  </a:lnTo>
                  <a:close/>
                </a:path>
                <a:path w="1042670" h="508635">
                  <a:moveTo>
                    <a:pt x="508558" y="101600"/>
                  </a:moveTo>
                  <a:lnTo>
                    <a:pt x="483133" y="101600"/>
                  </a:lnTo>
                  <a:lnTo>
                    <a:pt x="483133" y="127000"/>
                  </a:lnTo>
                  <a:lnTo>
                    <a:pt x="508558" y="127000"/>
                  </a:lnTo>
                  <a:lnTo>
                    <a:pt x="508558" y="101600"/>
                  </a:lnTo>
                  <a:close/>
                </a:path>
                <a:path w="1042670" h="508635">
                  <a:moveTo>
                    <a:pt x="533984" y="330250"/>
                  </a:moveTo>
                  <a:lnTo>
                    <a:pt x="508558" y="330250"/>
                  </a:lnTo>
                  <a:lnTo>
                    <a:pt x="508558" y="355676"/>
                  </a:lnTo>
                  <a:lnTo>
                    <a:pt x="533984" y="355676"/>
                  </a:lnTo>
                  <a:lnTo>
                    <a:pt x="533984" y="330250"/>
                  </a:lnTo>
                  <a:close/>
                </a:path>
                <a:path w="1042670" h="508635">
                  <a:moveTo>
                    <a:pt x="584847" y="304825"/>
                  </a:moveTo>
                  <a:lnTo>
                    <a:pt x="559422" y="304825"/>
                  </a:lnTo>
                  <a:lnTo>
                    <a:pt x="559422" y="279400"/>
                  </a:lnTo>
                  <a:lnTo>
                    <a:pt x="533996" y="279400"/>
                  </a:lnTo>
                  <a:lnTo>
                    <a:pt x="533996" y="253974"/>
                  </a:lnTo>
                  <a:lnTo>
                    <a:pt x="508558" y="253974"/>
                  </a:lnTo>
                  <a:lnTo>
                    <a:pt x="508558" y="279400"/>
                  </a:lnTo>
                  <a:lnTo>
                    <a:pt x="483133" y="279400"/>
                  </a:lnTo>
                  <a:lnTo>
                    <a:pt x="457708" y="279400"/>
                  </a:lnTo>
                  <a:lnTo>
                    <a:pt x="457708" y="304825"/>
                  </a:lnTo>
                  <a:lnTo>
                    <a:pt x="432282" y="304825"/>
                  </a:lnTo>
                  <a:lnTo>
                    <a:pt x="406857" y="304825"/>
                  </a:lnTo>
                  <a:lnTo>
                    <a:pt x="406857" y="330250"/>
                  </a:lnTo>
                  <a:lnTo>
                    <a:pt x="432282" y="330250"/>
                  </a:lnTo>
                  <a:lnTo>
                    <a:pt x="432282" y="381114"/>
                  </a:lnTo>
                  <a:lnTo>
                    <a:pt x="457720" y="381114"/>
                  </a:lnTo>
                  <a:lnTo>
                    <a:pt x="457720" y="304825"/>
                  </a:lnTo>
                  <a:lnTo>
                    <a:pt x="483133" y="304825"/>
                  </a:lnTo>
                  <a:lnTo>
                    <a:pt x="508558" y="304825"/>
                  </a:lnTo>
                  <a:lnTo>
                    <a:pt x="533996" y="304825"/>
                  </a:lnTo>
                  <a:lnTo>
                    <a:pt x="533996" y="330250"/>
                  </a:lnTo>
                  <a:lnTo>
                    <a:pt x="559422" y="330250"/>
                  </a:lnTo>
                  <a:lnTo>
                    <a:pt x="584847" y="330250"/>
                  </a:lnTo>
                  <a:lnTo>
                    <a:pt x="584847" y="304825"/>
                  </a:lnTo>
                  <a:close/>
                </a:path>
                <a:path w="1042670" h="508635">
                  <a:moveTo>
                    <a:pt x="610273" y="76200"/>
                  </a:moveTo>
                  <a:lnTo>
                    <a:pt x="584847" y="76200"/>
                  </a:lnTo>
                  <a:lnTo>
                    <a:pt x="584847" y="101600"/>
                  </a:lnTo>
                  <a:lnTo>
                    <a:pt x="610273" y="101600"/>
                  </a:lnTo>
                  <a:lnTo>
                    <a:pt x="610273" y="76200"/>
                  </a:lnTo>
                  <a:close/>
                </a:path>
                <a:path w="1042670" h="508635">
                  <a:moveTo>
                    <a:pt x="686562" y="279400"/>
                  </a:moveTo>
                  <a:lnTo>
                    <a:pt x="661136" y="279400"/>
                  </a:lnTo>
                  <a:lnTo>
                    <a:pt x="661136" y="304825"/>
                  </a:lnTo>
                  <a:lnTo>
                    <a:pt x="686562" y="304825"/>
                  </a:lnTo>
                  <a:lnTo>
                    <a:pt x="686562" y="279400"/>
                  </a:lnTo>
                  <a:close/>
                </a:path>
                <a:path w="1042670" h="508635">
                  <a:moveTo>
                    <a:pt x="711987" y="76200"/>
                  </a:moveTo>
                  <a:lnTo>
                    <a:pt x="686562" y="76200"/>
                  </a:lnTo>
                  <a:lnTo>
                    <a:pt x="686562" y="25400"/>
                  </a:lnTo>
                  <a:lnTo>
                    <a:pt x="661136" y="25400"/>
                  </a:lnTo>
                  <a:lnTo>
                    <a:pt x="635698" y="25400"/>
                  </a:lnTo>
                  <a:lnTo>
                    <a:pt x="635698" y="50800"/>
                  </a:lnTo>
                  <a:lnTo>
                    <a:pt x="661136" y="50800"/>
                  </a:lnTo>
                  <a:lnTo>
                    <a:pt x="661136" y="76200"/>
                  </a:lnTo>
                  <a:lnTo>
                    <a:pt x="635698" y="76200"/>
                  </a:lnTo>
                  <a:lnTo>
                    <a:pt x="635698" y="127000"/>
                  </a:lnTo>
                  <a:lnTo>
                    <a:pt x="661136" y="127000"/>
                  </a:lnTo>
                  <a:lnTo>
                    <a:pt x="686562" y="127000"/>
                  </a:lnTo>
                  <a:lnTo>
                    <a:pt x="711987" y="127000"/>
                  </a:lnTo>
                  <a:lnTo>
                    <a:pt x="711987" y="76200"/>
                  </a:lnTo>
                  <a:close/>
                </a:path>
                <a:path w="1042670" h="508635">
                  <a:moveTo>
                    <a:pt x="737425" y="228549"/>
                  </a:moveTo>
                  <a:lnTo>
                    <a:pt x="711987" y="228549"/>
                  </a:lnTo>
                  <a:lnTo>
                    <a:pt x="711987" y="253974"/>
                  </a:lnTo>
                  <a:lnTo>
                    <a:pt x="686562" y="253974"/>
                  </a:lnTo>
                  <a:lnTo>
                    <a:pt x="686562" y="279400"/>
                  </a:lnTo>
                  <a:lnTo>
                    <a:pt x="711987" y="279400"/>
                  </a:lnTo>
                  <a:lnTo>
                    <a:pt x="711987" y="304838"/>
                  </a:lnTo>
                  <a:lnTo>
                    <a:pt x="737425" y="304838"/>
                  </a:lnTo>
                  <a:lnTo>
                    <a:pt x="737425" y="228549"/>
                  </a:lnTo>
                  <a:close/>
                </a:path>
                <a:path w="1042670" h="508635">
                  <a:moveTo>
                    <a:pt x="864565" y="330250"/>
                  </a:moveTo>
                  <a:lnTo>
                    <a:pt x="839127" y="330250"/>
                  </a:lnTo>
                  <a:lnTo>
                    <a:pt x="839127" y="279400"/>
                  </a:lnTo>
                  <a:lnTo>
                    <a:pt x="813714" y="279400"/>
                  </a:lnTo>
                  <a:lnTo>
                    <a:pt x="813714" y="203111"/>
                  </a:lnTo>
                  <a:lnTo>
                    <a:pt x="788276" y="203111"/>
                  </a:lnTo>
                  <a:lnTo>
                    <a:pt x="788276" y="228536"/>
                  </a:lnTo>
                  <a:lnTo>
                    <a:pt x="762850" y="228536"/>
                  </a:lnTo>
                  <a:lnTo>
                    <a:pt x="762850" y="330250"/>
                  </a:lnTo>
                  <a:lnTo>
                    <a:pt x="737425" y="330250"/>
                  </a:lnTo>
                  <a:lnTo>
                    <a:pt x="737425" y="355676"/>
                  </a:lnTo>
                  <a:lnTo>
                    <a:pt x="762850" y="355676"/>
                  </a:lnTo>
                  <a:lnTo>
                    <a:pt x="788276" y="355676"/>
                  </a:lnTo>
                  <a:lnTo>
                    <a:pt x="788276" y="279400"/>
                  </a:lnTo>
                  <a:lnTo>
                    <a:pt x="813701" y="279400"/>
                  </a:lnTo>
                  <a:lnTo>
                    <a:pt x="813701" y="381114"/>
                  </a:lnTo>
                  <a:lnTo>
                    <a:pt x="839127" y="381114"/>
                  </a:lnTo>
                  <a:lnTo>
                    <a:pt x="839127" y="355688"/>
                  </a:lnTo>
                  <a:lnTo>
                    <a:pt x="864565" y="355688"/>
                  </a:lnTo>
                  <a:lnTo>
                    <a:pt x="864565" y="330250"/>
                  </a:lnTo>
                  <a:close/>
                </a:path>
                <a:path w="1042670" h="508635">
                  <a:moveTo>
                    <a:pt x="889977" y="101600"/>
                  </a:moveTo>
                  <a:lnTo>
                    <a:pt x="864552" y="101600"/>
                  </a:lnTo>
                  <a:lnTo>
                    <a:pt x="839127" y="101600"/>
                  </a:lnTo>
                  <a:lnTo>
                    <a:pt x="813701" y="101600"/>
                  </a:lnTo>
                  <a:lnTo>
                    <a:pt x="813701" y="152400"/>
                  </a:lnTo>
                  <a:lnTo>
                    <a:pt x="839127" y="152400"/>
                  </a:lnTo>
                  <a:lnTo>
                    <a:pt x="839127" y="127000"/>
                  </a:lnTo>
                  <a:lnTo>
                    <a:pt x="864552" y="127000"/>
                  </a:lnTo>
                  <a:lnTo>
                    <a:pt x="864552" y="152400"/>
                  </a:lnTo>
                  <a:lnTo>
                    <a:pt x="889977" y="152400"/>
                  </a:lnTo>
                  <a:lnTo>
                    <a:pt x="889977" y="101600"/>
                  </a:lnTo>
                  <a:close/>
                </a:path>
                <a:path w="1042670" h="508635">
                  <a:moveTo>
                    <a:pt x="915416" y="330250"/>
                  </a:moveTo>
                  <a:lnTo>
                    <a:pt x="889990" y="330250"/>
                  </a:lnTo>
                  <a:lnTo>
                    <a:pt x="889990" y="355676"/>
                  </a:lnTo>
                  <a:lnTo>
                    <a:pt x="915416" y="355676"/>
                  </a:lnTo>
                  <a:lnTo>
                    <a:pt x="915416" y="330250"/>
                  </a:lnTo>
                  <a:close/>
                </a:path>
                <a:path w="1042670" h="508635">
                  <a:moveTo>
                    <a:pt x="940841" y="101600"/>
                  </a:moveTo>
                  <a:lnTo>
                    <a:pt x="915416" y="101600"/>
                  </a:lnTo>
                  <a:lnTo>
                    <a:pt x="915416" y="152400"/>
                  </a:lnTo>
                  <a:lnTo>
                    <a:pt x="940841" y="152400"/>
                  </a:lnTo>
                  <a:lnTo>
                    <a:pt x="940841" y="101600"/>
                  </a:lnTo>
                  <a:close/>
                </a:path>
                <a:path w="1042670" h="508635">
                  <a:moveTo>
                    <a:pt x="1042568" y="203111"/>
                  </a:moveTo>
                  <a:lnTo>
                    <a:pt x="1017130" y="203111"/>
                  </a:lnTo>
                  <a:lnTo>
                    <a:pt x="1017130" y="253961"/>
                  </a:lnTo>
                  <a:lnTo>
                    <a:pt x="991704" y="253961"/>
                  </a:lnTo>
                  <a:lnTo>
                    <a:pt x="966279" y="253961"/>
                  </a:lnTo>
                  <a:lnTo>
                    <a:pt x="966279" y="279400"/>
                  </a:lnTo>
                  <a:lnTo>
                    <a:pt x="991704" y="279400"/>
                  </a:lnTo>
                  <a:lnTo>
                    <a:pt x="1017130" y="279400"/>
                  </a:lnTo>
                  <a:lnTo>
                    <a:pt x="1017130" y="304825"/>
                  </a:lnTo>
                  <a:lnTo>
                    <a:pt x="991704" y="304825"/>
                  </a:lnTo>
                  <a:lnTo>
                    <a:pt x="991704" y="330250"/>
                  </a:lnTo>
                  <a:lnTo>
                    <a:pt x="1017130" y="330250"/>
                  </a:lnTo>
                  <a:lnTo>
                    <a:pt x="1042568" y="330250"/>
                  </a:lnTo>
                  <a:lnTo>
                    <a:pt x="1042568" y="203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65" y="1629264"/>
              <a:ext cx="1042669" cy="381635"/>
            </a:xfrm>
            <a:custGeom>
              <a:avLst/>
              <a:gdLst/>
              <a:ahLst/>
              <a:cxnLst/>
              <a:rect l="l" t="t" r="r" b="b"/>
              <a:pathLst>
                <a:path w="1042670" h="381635">
                  <a:moveTo>
                    <a:pt x="25425" y="76276"/>
                  </a:moveTo>
                  <a:lnTo>
                    <a:pt x="0" y="76276"/>
                  </a:lnTo>
                  <a:lnTo>
                    <a:pt x="0" y="127127"/>
                  </a:lnTo>
                  <a:lnTo>
                    <a:pt x="25425" y="127127"/>
                  </a:lnTo>
                  <a:lnTo>
                    <a:pt x="25425" y="76276"/>
                  </a:lnTo>
                  <a:close/>
                </a:path>
                <a:path w="1042670" h="381635">
                  <a:moveTo>
                    <a:pt x="50863" y="228841"/>
                  </a:moveTo>
                  <a:lnTo>
                    <a:pt x="25425" y="228841"/>
                  </a:lnTo>
                  <a:lnTo>
                    <a:pt x="0" y="228841"/>
                  </a:lnTo>
                  <a:lnTo>
                    <a:pt x="0" y="254266"/>
                  </a:lnTo>
                  <a:lnTo>
                    <a:pt x="25425" y="254266"/>
                  </a:lnTo>
                  <a:lnTo>
                    <a:pt x="50863" y="254266"/>
                  </a:lnTo>
                  <a:lnTo>
                    <a:pt x="50863" y="228841"/>
                  </a:lnTo>
                  <a:close/>
                </a:path>
                <a:path w="1042670" h="381635">
                  <a:moveTo>
                    <a:pt x="76276" y="0"/>
                  </a:moveTo>
                  <a:lnTo>
                    <a:pt x="50850" y="0"/>
                  </a:lnTo>
                  <a:lnTo>
                    <a:pt x="50850" y="25425"/>
                  </a:lnTo>
                  <a:lnTo>
                    <a:pt x="76276" y="25425"/>
                  </a:lnTo>
                  <a:lnTo>
                    <a:pt x="76276" y="0"/>
                  </a:lnTo>
                  <a:close/>
                </a:path>
                <a:path w="1042670" h="381635">
                  <a:moveTo>
                    <a:pt x="76288" y="177977"/>
                  </a:moveTo>
                  <a:lnTo>
                    <a:pt x="50863" y="177977"/>
                  </a:lnTo>
                  <a:lnTo>
                    <a:pt x="50863" y="152552"/>
                  </a:lnTo>
                  <a:lnTo>
                    <a:pt x="25425" y="152552"/>
                  </a:lnTo>
                  <a:lnTo>
                    <a:pt x="0" y="152552"/>
                  </a:lnTo>
                  <a:lnTo>
                    <a:pt x="0" y="203403"/>
                  </a:lnTo>
                  <a:lnTo>
                    <a:pt x="25425" y="203403"/>
                  </a:lnTo>
                  <a:lnTo>
                    <a:pt x="50863" y="203403"/>
                  </a:lnTo>
                  <a:lnTo>
                    <a:pt x="76288" y="203403"/>
                  </a:lnTo>
                  <a:lnTo>
                    <a:pt x="76288" y="177977"/>
                  </a:lnTo>
                  <a:close/>
                </a:path>
                <a:path w="1042670" h="381635">
                  <a:moveTo>
                    <a:pt x="177990" y="228841"/>
                  </a:moveTo>
                  <a:lnTo>
                    <a:pt x="152565" y="228841"/>
                  </a:lnTo>
                  <a:lnTo>
                    <a:pt x="152565" y="254266"/>
                  </a:lnTo>
                  <a:lnTo>
                    <a:pt x="177990" y="254266"/>
                  </a:lnTo>
                  <a:lnTo>
                    <a:pt x="177990" y="228841"/>
                  </a:lnTo>
                  <a:close/>
                </a:path>
                <a:path w="1042670" h="381635">
                  <a:moveTo>
                    <a:pt x="203428" y="254266"/>
                  </a:moveTo>
                  <a:lnTo>
                    <a:pt x="178003" y="254266"/>
                  </a:lnTo>
                  <a:lnTo>
                    <a:pt x="178003" y="279692"/>
                  </a:lnTo>
                  <a:lnTo>
                    <a:pt x="203428" y="279692"/>
                  </a:lnTo>
                  <a:lnTo>
                    <a:pt x="203428" y="254266"/>
                  </a:lnTo>
                  <a:close/>
                </a:path>
                <a:path w="1042670" h="381635">
                  <a:moveTo>
                    <a:pt x="203428" y="25425"/>
                  </a:moveTo>
                  <a:lnTo>
                    <a:pt x="177990" y="25425"/>
                  </a:lnTo>
                  <a:lnTo>
                    <a:pt x="152565" y="25425"/>
                  </a:lnTo>
                  <a:lnTo>
                    <a:pt x="127139" y="25425"/>
                  </a:lnTo>
                  <a:lnTo>
                    <a:pt x="101714" y="25425"/>
                  </a:lnTo>
                  <a:lnTo>
                    <a:pt x="101714" y="50850"/>
                  </a:lnTo>
                  <a:lnTo>
                    <a:pt x="127139" y="50850"/>
                  </a:lnTo>
                  <a:lnTo>
                    <a:pt x="152565" y="50850"/>
                  </a:lnTo>
                  <a:lnTo>
                    <a:pt x="177990" y="50850"/>
                  </a:lnTo>
                  <a:lnTo>
                    <a:pt x="203428" y="50850"/>
                  </a:lnTo>
                  <a:lnTo>
                    <a:pt x="203428" y="25425"/>
                  </a:lnTo>
                  <a:close/>
                </a:path>
                <a:path w="1042670" h="381635">
                  <a:moveTo>
                    <a:pt x="228854" y="228841"/>
                  </a:moveTo>
                  <a:lnTo>
                    <a:pt x="203428" y="228841"/>
                  </a:lnTo>
                  <a:lnTo>
                    <a:pt x="203428" y="254266"/>
                  </a:lnTo>
                  <a:lnTo>
                    <a:pt x="228854" y="254266"/>
                  </a:lnTo>
                  <a:lnTo>
                    <a:pt x="228854" y="228841"/>
                  </a:lnTo>
                  <a:close/>
                </a:path>
                <a:path w="1042670" h="381635">
                  <a:moveTo>
                    <a:pt x="254279" y="254266"/>
                  </a:moveTo>
                  <a:lnTo>
                    <a:pt x="228854" y="254266"/>
                  </a:lnTo>
                  <a:lnTo>
                    <a:pt x="228854" y="279692"/>
                  </a:lnTo>
                  <a:lnTo>
                    <a:pt x="254279" y="279692"/>
                  </a:lnTo>
                  <a:lnTo>
                    <a:pt x="254279" y="254266"/>
                  </a:lnTo>
                  <a:close/>
                </a:path>
                <a:path w="1042670" h="381635">
                  <a:moveTo>
                    <a:pt x="305142" y="279692"/>
                  </a:moveTo>
                  <a:lnTo>
                    <a:pt x="279717" y="279692"/>
                  </a:lnTo>
                  <a:lnTo>
                    <a:pt x="279717" y="305117"/>
                  </a:lnTo>
                  <a:lnTo>
                    <a:pt x="305142" y="305117"/>
                  </a:lnTo>
                  <a:lnTo>
                    <a:pt x="305142" y="279692"/>
                  </a:lnTo>
                  <a:close/>
                </a:path>
                <a:path w="1042670" h="381635">
                  <a:moveTo>
                    <a:pt x="305142" y="203415"/>
                  </a:moveTo>
                  <a:lnTo>
                    <a:pt x="279717" y="203415"/>
                  </a:lnTo>
                  <a:lnTo>
                    <a:pt x="279717" y="228841"/>
                  </a:lnTo>
                  <a:lnTo>
                    <a:pt x="305142" y="228841"/>
                  </a:lnTo>
                  <a:lnTo>
                    <a:pt x="305142" y="203415"/>
                  </a:lnTo>
                  <a:close/>
                </a:path>
                <a:path w="1042670" h="381635">
                  <a:moveTo>
                    <a:pt x="330568" y="228841"/>
                  </a:moveTo>
                  <a:lnTo>
                    <a:pt x="305142" y="228841"/>
                  </a:lnTo>
                  <a:lnTo>
                    <a:pt x="305142" y="254266"/>
                  </a:lnTo>
                  <a:lnTo>
                    <a:pt x="330568" y="254266"/>
                  </a:lnTo>
                  <a:lnTo>
                    <a:pt x="330568" y="228841"/>
                  </a:lnTo>
                  <a:close/>
                </a:path>
                <a:path w="1042670" h="381635">
                  <a:moveTo>
                    <a:pt x="432282" y="152552"/>
                  </a:moveTo>
                  <a:lnTo>
                    <a:pt x="406857" y="152552"/>
                  </a:lnTo>
                  <a:lnTo>
                    <a:pt x="406857" y="177977"/>
                  </a:lnTo>
                  <a:lnTo>
                    <a:pt x="432282" y="177977"/>
                  </a:lnTo>
                  <a:lnTo>
                    <a:pt x="432282" y="152552"/>
                  </a:lnTo>
                  <a:close/>
                </a:path>
                <a:path w="1042670" h="381635">
                  <a:moveTo>
                    <a:pt x="483133" y="76276"/>
                  </a:moveTo>
                  <a:lnTo>
                    <a:pt x="457708" y="76276"/>
                  </a:lnTo>
                  <a:lnTo>
                    <a:pt x="457708" y="127127"/>
                  </a:lnTo>
                  <a:lnTo>
                    <a:pt x="483133" y="127127"/>
                  </a:lnTo>
                  <a:lnTo>
                    <a:pt x="483133" y="76276"/>
                  </a:lnTo>
                  <a:close/>
                </a:path>
                <a:path w="1042670" h="381635">
                  <a:moveTo>
                    <a:pt x="508558" y="228841"/>
                  </a:moveTo>
                  <a:lnTo>
                    <a:pt x="483133" y="228841"/>
                  </a:lnTo>
                  <a:lnTo>
                    <a:pt x="457708" y="228841"/>
                  </a:lnTo>
                  <a:lnTo>
                    <a:pt x="432282" y="228841"/>
                  </a:lnTo>
                  <a:lnTo>
                    <a:pt x="432282" y="203403"/>
                  </a:lnTo>
                  <a:lnTo>
                    <a:pt x="406857" y="203403"/>
                  </a:lnTo>
                  <a:lnTo>
                    <a:pt x="406857" y="177977"/>
                  </a:lnTo>
                  <a:lnTo>
                    <a:pt x="381419" y="177977"/>
                  </a:lnTo>
                  <a:lnTo>
                    <a:pt x="355993" y="177977"/>
                  </a:lnTo>
                  <a:lnTo>
                    <a:pt x="355993" y="152552"/>
                  </a:lnTo>
                  <a:lnTo>
                    <a:pt x="330568" y="152552"/>
                  </a:lnTo>
                  <a:lnTo>
                    <a:pt x="330568" y="228841"/>
                  </a:lnTo>
                  <a:lnTo>
                    <a:pt x="355993" y="228841"/>
                  </a:lnTo>
                  <a:lnTo>
                    <a:pt x="355993" y="203403"/>
                  </a:lnTo>
                  <a:lnTo>
                    <a:pt x="381419" y="203403"/>
                  </a:lnTo>
                  <a:lnTo>
                    <a:pt x="381419" y="228841"/>
                  </a:lnTo>
                  <a:lnTo>
                    <a:pt x="406857" y="228841"/>
                  </a:lnTo>
                  <a:lnTo>
                    <a:pt x="406857" y="254266"/>
                  </a:lnTo>
                  <a:lnTo>
                    <a:pt x="381419" y="254266"/>
                  </a:lnTo>
                  <a:lnTo>
                    <a:pt x="355993" y="254266"/>
                  </a:lnTo>
                  <a:lnTo>
                    <a:pt x="330568" y="254266"/>
                  </a:lnTo>
                  <a:lnTo>
                    <a:pt x="330568" y="279692"/>
                  </a:lnTo>
                  <a:lnTo>
                    <a:pt x="355993" y="279692"/>
                  </a:lnTo>
                  <a:lnTo>
                    <a:pt x="355993" y="330555"/>
                  </a:lnTo>
                  <a:lnTo>
                    <a:pt x="381419" y="330555"/>
                  </a:lnTo>
                  <a:lnTo>
                    <a:pt x="406857" y="330555"/>
                  </a:lnTo>
                  <a:lnTo>
                    <a:pt x="406857" y="279692"/>
                  </a:lnTo>
                  <a:lnTo>
                    <a:pt x="432282" y="279692"/>
                  </a:lnTo>
                  <a:lnTo>
                    <a:pt x="457708" y="279692"/>
                  </a:lnTo>
                  <a:lnTo>
                    <a:pt x="457708" y="254266"/>
                  </a:lnTo>
                  <a:lnTo>
                    <a:pt x="483133" y="254266"/>
                  </a:lnTo>
                  <a:lnTo>
                    <a:pt x="508558" y="254266"/>
                  </a:lnTo>
                  <a:lnTo>
                    <a:pt x="508558" y="228841"/>
                  </a:lnTo>
                  <a:close/>
                </a:path>
                <a:path w="1042670" h="381635">
                  <a:moveTo>
                    <a:pt x="508558" y="177977"/>
                  </a:moveTo>
                  <a:lnTo>
                    <a:pt x="483133" y="177977"/>
                  </a:lnTo>
                  <a:lnTo>
                    <a:pt x="483133" y="152552"/>
                  </a:lnTo>
                  <a:lnTo>
                    <a:pt x="457708" y="152552"/>
                  </a:lnTo>
                  <a:lnTo>
                    <a:pt x="457708" y="203403"/>
                  </a:lnTo>
                  <a:lnTo>
                    <a:pt x="483133" y="203403"/>
                  </a:lnTo>
                  <a:lnTo>
                    <a:pt x="508558" y="203403"/>
                  </a:lnTo>
                  <a:lnTo>
                    <a:pt x="508558" y="177977"/>
                  </a:lnTo>
                  <a:close/>
                </a:path>
                <a:path w="1042670" h="381635">
                  <a:moveTo>
                    <a:pt x="508558" y="50850"/>
                  </a:moveTo>
                  <a:lnTo>
                    <a:pt x="483133" y="50850"/>
                  </a:lnTo>
                  <a:lnTo>
                    <a:pt x="483133" y="76276"/>
                  </a:lnTo>
                  <a:lnTo>
                    <a:pt x="508558" y="76276"/>
                  </a:lnTo>
                  <a:lnTo>
                    <a:pt x="508558" y="50850"/>
                  </a:lnTo>
                  <a:close/>
                </a:path>
                <a:path w="1042670" h="381635">
                  <a:moveTo>
                    <a:pt x="559422" y="203415"/>
                  </a:moveTo>
                  <a:lnTo>
                    <a:pt x="533984" y="203415"/>
                  </a:lnTo>
                  <a:lnTo>
                    <a:pt x="508558" y="203415"/>
                  </a:lnTo>
                  <a:lnTo>
                    <a:pt x="508558" y="228841"/>
                  </a:lnTo>
                  <a:lnTo>
                    <a:pt x="533984" y="228841"/>
                  </a:lnTo>
                  <a:lnTo>
                    <a:pt x="533984" y="254279"/>
                  </a:lnTo>
                  <a:lnTo>
                    <a:pt x="559422" y="254279"/>
                  </a:lnTo>
                  <a:lnTo>
                    <a:pt x="559422" y="203415"/>
                  </a:lnTo>
                  <a:close/>
                </a:path>
                <a:path w="1042670" h="381635">
                  <a:moveTo>
                    <a:pt x="635711" y="0"/>
                  </a:moveTo>
                  <a:lnTo>
                    <a:pt x="610273" y="0"/>
                  </a:lnTo>
                  <a:lnTo>
                    <a:pt x="584847" y="0"/>
                  </a:lnTo>
                  <a:lnTo>
                    <a:pt x="584847" y="25425"/>
                  </a:lnTo>
                  <a:lnTo>
                    <a:pt x="559422" y="25425"/>
                  </a:lnTo>
                  <a:lnTo>
                    <a:pt x="559422" y="50850"/>
                  </a:lnTo>
                  <a:lnTo>
                    <a:pt x="584847" y="50850"/>
                  </a:lnTo>
                  <a:lnTo>
                    <a:pt x="584847" y="127127"/>
                  </a:lnTo>
                  <a:lnTo>
                    <a:pt x="559422" y="127127"/>
                  </a:lnTo>
                  <a:lnTo>
                    <a:pt x="559422" y="50850"/>
                  </a:lnTo>
                  <a:lnTo>
                    <a:pt x="533996" y="50850"/>
                  </a:lnTo>
                  <a:lnTo>
                    <a:pt x="533996" y="127139"/>
                  </a:lnTo>
                  <a:lnTo>
                    <a:pt x="559422" y="127139"/>
                  </a:lnTo>
                  <a:lnTo>
                    <a:pt x="559422" y="203415"/>
                  </a:lnTo>
                  <a:lnTo>
                    <a:pt x="584847" y="203415"/>
                  </a:lnTo>
                  <a:lnTo>
                    <a:pt x="584847" y="177990"/>
                  </a:lnTo>
                  <a:lnTo>
                    <a:pt x="610273" y="177990"/>
                  </a:lnTo>
                  <a:lnTo>
                    <a:pt x="610273" y="152552"/>
                  </a:lnTo>
                  <a:lnTo>
                    <a:pt x="584847" y="152552"/>
                  </a:lnTo>
                  <a:lnTo>
                    <a:pt x="584847" y="127139"/>
                  </a:lnTo>
                  <a:lnTo>
                    <a:pt x="610273" y="127139"/>
                  </a:lnTo>
                  <a:lnTo>
                    <a:pt x="610273" y="152552"/>
                  </a:lnTo>
                  <a:lnTo>
                    <a:pt x="635698" y="152552"/>
                  </a:lnTo>
                  <a:lnTo>
                    <a:pt x="635698" y="127127"/>
                  </a:lnTo>
                  <a:lnTo>
                    <a:pt x="610273" y="127127"/>
                  </a:lnTo>
                  <a:lnTo>
                    <a:pt x="610273" y="101714"/>
                  </a:lnTo>
                  <a:lnTo>
                    <a:pt x="635711" y="101714"/>
                  </a:lnTo>
                  <a:lnTo>
                    <a:pt x="635711" y="76276"/>
                  </a:lnTo>
                  <a:lnTo>
                    <a:pt x="610273" y="76276"/>
                  </a:lnTo>
                  <a:lnTo>
                    <a:pt x="610273" y="50850"/>
                  </a:lnTo>
                  <a:lnTo>
                    <a:pt x="635711" y="50850"/>
                  </a:lnTo>
                  <a:lnTo>
                    <a:pt x="635711" y="0"/>
                  </a:lnTo>
                  <a:close/>
                </a:path>
                <a:path w="1042670" h="381635">
                  <a:moveTo>
                    <a:pt x="661136" y="50850"/>
                  </a:moveTo>
                  <a:lnTo>
                    <a:pt x="635711" y="50850"/>
                  </a:lnTo>
                  <a:lnTo>
                    <a:pt x="635711" y="76276"/>
                  </a:lnTo>
                  <a:lnTo>
                    <a:pt x="661136" y="76276"/>
                  </a:lnTo>
                  <a:lnTo>
                    <a:pt x="661136" y="50850"/>
                  </a:lnTo>
                  <a:close/>
                </a:path>
                <a:path w="1042670" h="381635">
                  <a:moveTo>
                    <a:pt x="686562" y="305206"/>
                  </a:moveTo>
                  <a:lnTo>
                    <a:pt x="661136" y="305206"/>
                  </a:lnTo>
                  <a:lnTo>
                    <a:pt x="661136" y="229006"/>
                  </a:lnTo>
                  <a:lnTo>
                    <a:pt x="635698" y="229006"/>
                  </a:lnTo>
                  <a:lnTo>
                    <a:pt x="610273" y="229006"/>
                  </a:lnTo>
                  <a:lnTo>
                    <a:pt x="610273" y="203606"/>
                  </a:lnTo>
                  <a:lnTo>
                    <a:pt x="584847" y="203606"/>
                  </a:lnTo>
                  <a:lnTo>
                    <a:pt x="584847" y="254406"/>
                  </a:lnTo>
                  <a:lnTo>
                    <a:pt x="610273" y="254406"/>
                  </a:lnTo>
                  <a:lnTo>
                    <a:pt x="610273" y="279806"/>
                  </a:lnTo>
                  <a:lnTo>
                    <a:pt x="635698" y="279806"/>
                  </a:lnTo>
                  <a:lnTo>
                    <a:pt x="635698" y="330606"/>
                  </a:lnTo>
                  <a:lnTo>
                    <a:pt x="610273" y="330606"/>
                  </a:lnTo>
                  <a:lnTo>
                    <a:pt x="610273" y="305206"/>
                  </a:lnTo>
                  <a:lnTo>
                    <a:pt x="584847" y="305206"/>
                  </a:lnTo>
                  <a:lnTo>
                    <a:pt x="584847" y="279806"/>
                  </a:lnTo>
                  <a:lnTo>
                    <a:pt x="559422" y="279806"/>
                  </a:lnTo>
                  <a:lnTo>
                    <a:pt x="533996" y="279806"/>
                  </a:lnTo>
                  <a:lnTo>
                    <a:pt x="533996" y="254406"/>
                  </a:lnTo>
                  <a:lnTo>
                    <a:pt x="508558" y="254406"/>
                  </a:lnTo>
                  <a:lnTo>
                    <a:pt x="508558" y="279806"/>
                  </a:lnTo>
                  <a:lnTo>
                    <a:pt x="483133" y="279806"/>
                  </a:lnTo>
                  <a:lnTo>
                    <a:pt x="483133" y="305206"/>
                  </a:lnTo>
                  <a:lnTo>
                    <a:pt x="508558" y="305206"/>
                  </a:lnTo>
                  <a:lnTo>
                    <a:pt x="533996" y="305206"/>
                  </a:lnTo>
                  <a:lnTo>
                    <a:pt x="533996" y="330606"/>
                  </a:lnTo>
                  <a:lnTo>
                    <a:pt x="559422" y="330606"/>
                  </a:lnTo>
                  <a:lnTo>
                    <a:pt x="584847" y="330606"/>
                  </a:lnTo>
                  <a:lnTo>
                    <a:pt x="584847" y="381406"/>
                  </a:lnTo>
                  <a:lnTo>
                    <a:pt x="610273" y="381406"/>
                  </a:lnTo>
                  <a:lnTo>
                    <a:pt x="635698" y="381406"/>
                  </a:lnTo>
                  <a:lnTo>
                    <a:pt x="661136" y="381406"/>
                  </a:lnTo>
                  <a:lnTo>
                    <a:pt x="686562" y="381406"/>
                  </a:lnTo>
                  <a:lnTo>
                    <a:pt x="686562" y="356006"/>
                  </a:lnTo>
                  <a:lnTo>
                    <a:pt x="661136" y="356006"/>
                  </a:lnTo>
                  <a:lnTo>
                    <a:pt x="661136" y="330606"/>
                  </a:lnTo>
                  <a:lnTo>
                    <a:pt x="686562" y="330606"/>
                  </a:lnTo>
                  <a:lnTo>
                    <a:pt x="686562" y="305206"/>
                  </a:lnTo>
                  <a:close/>
                </a:path>
                <a:path w="1042670" h="381635">
                  <a:moveTo>
                    <a:pt x="813701" y="50850"/>
                  </a:moveTo>
                  <a:lnTo>
                    <a:pt x="788276" y="50850"/>
                  </a:lnTo>
                  <a:lnTo>
                    <a:pt x="788276" y="76276"/>
                  </a:lnTo>
                  <a:lnTo>
                    <a:pt x="813701" y="76276"/>
                  </a:lnTo>
                  <a:lnTo>
                    <a:pt x="813701" y="50850"/>
                  </a:lnTo>
                  <a:close/>
                </a:path>
                <a:path w="1042670" h="381635">
                  <a:moveTo>
                    <a:pt x="889990" y="254266"/>
                  </a:moveTo>
                  <a:lnTo>
                    <a:pt x="864565" y="254266"/>
                  </a:lnTo>
                  <a:lnTo>
                    <a:pt x="864565" y="228841"/>
                  </a:lnTo>
                  <a:lnTo>
                    <a:pt x="839139" y="228841"/>
                  </a:lnTo>
                  <a:lnTo>
                    <a:pt x="839139" y="203415"/>
                  </a:lnTo>
                  <a:lnTo>
                    <a:pt x="813714" y="203415"/>
                  </a:lnTo>
                  <a:lnTo>
                    <a:pt x="788276" y="203415"/>
                  </a:lnTo>
                  <a:lnTo>
                    <a:pt x="788276" y="228841"/>
                  </a:lnTo>
                  <a:lnTo>
                    <a:pt x="762850" y="228841"/>
                  </a:lnTo>
                  <a:lnTo>
                    <a:pt x="762850" y="279692"/>
                  </a:lnTo>
                  <a:lnTo>
                    <a:pt x="788276" y="279692"/>
                  </a:lnTo>
                  <a:lnTo>
                    <a:pt x="788276" y="305130"/>
                  </a:lnTo>
                  <a:lnTo>
                    <a:pt x="813714" y="305130"/>
                  </a:lnTo>
                  <a:lnTo>
                    <a:pt x="813714" y="279692"/>
                  </a:lnTo>
                  <a:lnTo>
                    <a:pt x="839139" y="279692"/>
                  </a:lnTo>
                  <a:lnTo>
                    <a:pt x="839139" y="305130"/>
                  </a:lnTo>
                  <a:lnTo>
                    <a:pt x="864565" y="305130"/>
                  </a:lnTo>
                  <a:lnTo>
                    <a:pt x="864565" y="279692"/>
                  </a:lnTo>
                  <a:lnTo>
                    <a:pt x="889990" y="279692"/>
                  </a:lnTo>
                  <a:lnTo>
                    <a:pt x="889990" y="254266"/>
                  </a:lnTo>
                  <a:close/>
                </a:path>
                <a:path w="1042670" h="381635">
                  <a:moveTo>
                    <a:pt x="889990" y="203415"/>
                  </a:moveTo>
                  <a:lnTo>
                    <a:pt x="864565" y="203415"/>
                  </a:lnTo>
                  <a:lnTo>
                    <a:pt x="864565" y="228841"/>
                  </a:lnTo>
                  <a:lnTo>
                    <a:pt x="889990" y="228841"/>
                  </a:lnTo>
                  <a:lnTo>
                    <a:pt x="889990" y="203415"/>
                  </a:lnTo>
                  <a:close/>
                </a:path>
                <a:path w="1042670" h="381635">
                  <a:moveTo>
                    <a:pt x="915416" y="152552"/>
                  </a:moveTo>
                  <a:lnTo>
                    <a:pt x="889990" y="152552"/>
                  </a:lnTo>
                  <a:lnTo>
                    <a:pt x="889990" y="203403"/>
                  </a:lnTo>
                  <a:lnTo>
                    <a:pt x="915416" y="203403"/>
                  </a:lnTo>
                  <a:lnTo>
                    <a:pt x="915416" y="152552"/>
                  </a:lnTo>
                  <a:close/>
                </a:path>
                <a:path w="1042670" h="381635">
                  <a:moveTo>
                    <a:pt x="940841" y="25425"/>
                  </a:moveTo>
                  <a:lnTo>
                    <a:pt x="915416" y="25425"/>
                  </a:lnTo>
                  <a:lnTo>
                    <a:pt x="915416" y="50850"/>
                  </a:lnTo>
                  <a:lnTo>
                    <a:pt x="940841" y="50850"/>
                  </a:lnTo>
                  <a:lnTo>
                    <a:pt x="940841" y="25425"/>
                  </a:lnTo>
                  <a:close/>
                </a:path>
                <a:path w="1042670" h="381635">
                  <a:moveTo>
                    <a:pt x="991704" y="177990"/>
                  </a:moveTo>
                  <a:lnTo>
                    <a:pt x="966279" y="177990"/>
                  </a:lnTo>
                  <a:lnTo>
                    <a:pt x="966279" y="203415"/>
                  </a:lnTo>
                  <a:lnTo>
                    <a:pt x="940854" y="203415"/>
                  </a:lnTo>
                  <a:lnTo>
                    <a:pt x="940854" y="228841"/>
                  </a:lnTo>
                  <a:lnTo>
                    <a:pt x="915416" y="228841"/>
                  </a:lnTo>
                  <a:lnTo>
                    <a:pt x="889990" y="228841"/>
                  </a:lnTo>
                  <a:lnTo>
                    <a:pt x="889990" y="254266"/>
                  </a:lnTo>
                  <a:lnTo>
                    <a:pt x="915416" y="254266"/>
                  </a:lnTo>
                  <a:lnTo>
                    <a:pt x="915416" y="305130"/>
                  </a:lnTo>
                  <a:lnTo>
                    <a:pt x="940854" y="305130"/>
                  </a:lnTo>
                  <a:lnTo>
                    <a:pt x="966279" y="305130"/>
                  </a:lnTo>
                  <a:lnTo>
                    <a:pt x="966279" y="228841"/>
                  </a:lnTo>
                  <a:lnTo>
                    <a:pt x="991704" y="228841"/>
                  </a:lnTo>
                  <a:lnTo>
                    <a:pt x="991704" y="177990"/>
                  </a:lnTo>
                  <a:close/>
                </a:path>
                <a:path w="1042670" h="381635">
                  <a:moveTo>
                    <a:pt x="1042555" y="101701"/>
                  </a:moveTo>
                  <a:lnTo>
                    <a:pt x="1017130" y="101701"/>
                  </a:lnTo>
                  <a:lnTo>
                    <a:pt x="1017130" y="76276"/>
                  </a:lnTo>
                  <a:lnTo>
                    <a:pt x="991692" y="76276"/>
                  </a:lnTo>
                  <a:lnTo>
                    <a:pt x="991692" y="50850"/>
                  </a:lnTo>
                  <a:lnTo>
                    <a:pt x="966266" y="50850"/>
                  </a:lnTo>
                  <a:lnTo>
                    <a:pt x="940841" y="50850"/>
                  </a:lnTo>
                  <a:lnTo>
                    <a:pt x="940841" y="76276"/>
                  </a:lnTo>
                  <a:lnTo>
                    <a:pt x="915416" y="76276"/>
                  </a:lnTo>
                  <a:lnTo>
                    <a:pt x="915416" y="50850"/>
                  </a:lnTo>
                  <a:lnTo>
                    <a:pt x="889990" y="50850"/>
                  </a:lnTo>
                  <a:lnTo>
                    <a:pt x="889990" y="76276"/>
                  </a:lnTo>
                  <a:lnTo>
                    <a:pt x="864552" y="76276"/>
                  </a:lnTo>
                  <a:lnTo>
                    <a:pt x="839127" y="76276"/>
                  </a:lnTo>
                  <a:lnTo>
                    <a:pt x="839127" y="101701"/>
                  </a:lnTo>
                  <a:lnTo>
                    <a:pt x="864552" y="101701"/>
                  </a:lnTo>
                  <a:lnTo>
                    <a:pt x="864552" y="127127"/>
                  </a:lnTo>
                  <a:lnTo>
                    <a:pt x="889990" y="127127"/>
                  </a:lnTo>
                  <a:lnTo>
                    <a:pt x="889990" y="101701"/>
                  </a:lnTo>
                  <a:lnTo>
                    <a:pt x="915416" y="101701"/>
                  </a:lnTo>
                  <a:lnTo>
                    <a:pt x="915416" y="127127"/>
                  </a:lnTo>
                  <a:lnTo>
                    <a:pt x="940841" y="127127"/>
                  </a:lnTo>
                  <a:lnTo>
                    <a:pt x="940841" y="101701"/>
                  </a:lnTo>
                  <a:lnTo>
                    <a:pt x="966266" y="101701"/>
                  </a:lnTo>
                  <a:lnTo>
                    <a:pt x="991692" y="101701"/>
                  </a:lnTo>
                  <a:lnTo>
                    <a:pt x="991692" y="152565"/>
                  </a:lnTo>
                  <a:lnTo>
                    <a:pt x="1017130" y="152565"/>
                  </a:lnTo>
                  <a:lnTo>
                    <a:pt x="1017130" y="127127"/>
                  </a:lnTo>
                  <a:lnTo>
                    <a:pt x="1042555" y="127127"/>
                  </a:lnTo>
                  <a:lnTo>
                    <a:pt x="1042555" y="101701"/>
                  </a:lnTo>
                  <a:close/>
                </a:path>
                <a:path w="1042670" h="381635">
                  <a:moveTo>
                    <a:pt x="1042568" y="203415"/>
                  </a:moveTo>
                  <a:lnTo>
                    <a:pt x="1017130" y="203415"/>
                  </a:lnTo>
                  <a:lnTo>
                    <a:pt x="1017130" y="228841"/>
                  </a:lnTo>
                  <a:lnTo>
                    <a:pt x="991704" y="228841"/>
                  </a:lnTo>
                  <a:lnTo>
                    <a:pt x="991704" y="254266"/>
                  </a:lnTo>
                  <a:lnTo>
                    <a:pt x="1017130" y="254266"/>
                  </a:lnTo>
                  <a:lnTo>
                    <a:pt x="1042568" y="254266"/>
                  </a:lnTo>
                  <a:lnTo>
                    <a:pt x="1042568" y="2034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65" y="1604220"/>
              <a:ext cx="1017269" cy="508634"/>
            </a:xfrm>
            <a:custGeom>
              <a:avLst/>
              <a:gdLst/>
              <a:ahLst/>
              <a:cxnLst/>
              <a:rect l="l" t="t" r="r" b="b"/>
              <a:pathLst>
                <a:path w="1017270" h="508635">
                  <a:moveTo>
                    <a:pt x="25425" y="355600"/>
                  </a:moveTo>
                  <a:lnTo>
                    <a:pt x="0" y="355600"/>
                  </a:lnTo>
                  <a:lnTo>
                    <a:pt x="0" y="381025"/>
                  </a:lnTo>
                  <a:lnTo>
                    <a:pt x="25425" y="381025"/>
                  </a:lnTo>
                  <a:lnTo>
                    <a:pt x="25425" y="355600"/>
                  </a:lnTo>
                  <a:close/>
                </a:path>
                <a:path w="1017270" h="508635">
                  <a:moveTo>
                    <a:pt x="50850" y="406450"/>
                  </a:moveTo>
                  <a:lnTo>
                    <a:pt x="25425" y="406450"/>
                  </a:lnTo>
                  <a:lnTo>
                    <a:pt x="25425" y="431876"/>
                  </a:lnTo>
                  <a:lnTo>
                    <a:pt x="50850" y="431876"/>
                  </a:lnTo>
                  <a:lnTo>
                    <a:pt x="50850" y="406450"/>
                  </a:lnTo>
                  <a:close/>
                </a:path>
                <a:path w="1017270" h="508635">
                  <a:moveTo>
                    <a:pt x="127139" y="355600"/>
                  </a:moveTo>
                  <a:lnTo>
                    <a:pt x="101714" y="355600"/>
                  </a:lnTo>
                  <a:lnTo>
                    <a:pt x="76276" y="355600"/>
                  </a:lnTo>
                  <a:lnTo>
                    <a:pt x="76276" y="381025"/>
                  </a:lnTo>
                  <a:lnTo>
                    <a:pt x="50850" y="381025"/>
                  </a:lnTo>
                  <a:lnTo>
                    <a:pt x="50850" y="406450"/>
                  </a:lnTo>
                  <a:lnTo>
                    <a:pt x="76276" y="406450"/>
                  </a:lnTo>
                  <a:lnTo>
                    <a:pt x="101714" y="406450"/>
                  </a:lnTo>
                  <a:lnTo>
                    <a:pt x="101714" y="381025"/>
                  </a:lnTo>
                  <a:lnTo>
                    <a:pt x="127139" y="381025"/>
                  </a:lnTo>
                  <a:lnTo>
                    <a:pt x="127139" y="355600"/>
                  </a:lnTo>
                  <a:close/>
                </a:path>
                <a:path w="1017270" h="508635">
                  <a:moveTo>
                    <a:pt x="203415" y="355600"/>
                  </a:moveTo>
                  <a:lnTo>
                    <a:pt x="177990" y="355600"/>
                  </a:lnTo>
                  <a:lnTo>
                    <a:pt x="152565" y="355600"/>
                  </a:lnTo>
                  <a:lnTo>
                    <a:pt x="152565" y="381025"/>
                  </a:lnTo>
                  <a:lnTo>
                    <a:pt x="177990" y="381025"/>
                  </a:lnTo>
                  <a:lnTo>
                    <a:pt x="177990" y="406450"/>
                  </a:lnTo>
                  <a:lnTo>
                    <a:pt x="152577" y="406450"/>
                  </a:lnTo>
                  <a:lnTo>
                    <a:pt x="127139" y="406450"/>
                  </a:lnTo>
                  <a:lnTo>
                    <a:pt x="101714" y="406450"/>
                  </a:lnTo>
                  <a:lnTo>
                    <a:pt x="101714" y="431876"/>
                  </a:lnTo>
                  <a:lnTo>
                    <a:pt x="127139" y="431876"/>
                  </a:lnTo>
                  <a:lnTo>
                    <a:pt x="152577" y="431876"/>
                  </a:lnTo>
                  <a:lnTo>
                    <a:pt x="178003" y="431876"/>
                  </a:lnTo>
                  <a:lnTo>
                    <a:pt x="178003" y="406463"/>
                  </a:lnTo>
                  <a:lnTo>
                    <a:pt x="203415" y="406463"/>
                  </a:lnTo>
                  <a:lnTo>
                    <a:pt x="203415" y="355600"/>
                  </a:lnTo>
                  <a:close/>
                </a:path>
                <a:path w="1017270" h="508635">
                  <a:moveTo>
                    <a:pt x="228854" y="431888"/>
                  </a:moveTo>
                  <a:lnTo>
                    <a:pt x="203428" y="431888"/>
                  </a:lnTo>
                  <a:lnTo>
                    <a:pt x="203428" y="482752"/>
                  </a:lnTo>
                  <a:lnTo>
                    <a:pt x="228854" y="482752"/>
                  </a:lnTo>
                  <a:lnTo>
                    <a:pt x="228854" y="431888"/>
                  </a:lnTo>
                  <a:close/>
                </a:path>
                <a:path w="1017270" h="508635">
                  <a:moveTo>
                    <a:pt x="279704" y="330174"/>
                  </a:moveTo>
                  <a:lnTo>
                    <a:pt x="254279" y="330174"/>
                  </a:lnTo>
                  <a:lnTo>
                    <a:pt x="228854" y="330174"/>
                  </a:lnTo>
                  <a:lnTo>
                    <a:pt x="228854" y="431888"/>
                  </a:lnTo>
                  <a:lnTo>
                    <a:pt x="254279" y="431888"/>
                  </a:lnTo>
                  <a:lnTo>
                    <a:pt x="279704" y="431888"/>
                  </a:lnTo>
                  <a:lnTo>
                    <a:pt x="279704" y="406463"/>
                  </a:lnTo>
                  <a:lnTo>
                    <a:pt x="254279" y="406463"/>
                  </a:lnTo>
                  <a:lnTo>
                    <a:pt x="254279" y="355600"/>
                  </a:lnTo>
                  <a:lnTo>
                    <a:pt x="279704" y="355600"/>
                  </a:lnTo>
                  <a:lnTo>
                    <a:pt x="279704" y="330174"/>
                  </a:lnTo>
                  <a:close/>
                </a:path>
                <a:path w="1017270" h="508635">
                  <a:moveTo>
                    <a:pt x="356006" y="355600"/>
                  </a:moveTo>
                  <a:lnTo>
                    <a:pt x="330568" y="355600"/>
                  </a:lnTo>
                  <a:lnTo>
                    <a:pt x="330568" y="330174"/>
                  </a:lnTo>
                  <a:lnTo>
                    <a:pt x="305142" y="330174"/>
                  </a:lnTo>
                  <a:lnTo>
                    <a:pt x="305142" y="431888"/>
                  </a:lnTo>
                  <a:lnTo>
                    <a:pt x="330568" y="431888"/>
                  </a:lnTo>
                  <a:lnTo>
                    <a:pt x="330568" y="406463"/>
                  </a:lnTo>
                  <a:lnTo>
                    <a:pt x="356006" y="406463"/>
                  </a:lnTo>
                  <a:lnTo>
                    <a:pt x="356006" y="355600"/>
                  </a:lnTo>
                  <a:close/>
                </a:path>
                <a:path w="1017270" h="508635">
                  <a:moveTo>
                    <a:pt x="432269" y="76200"/>
                  </a:moveTo>
                  <a:lnTo>
                    <a:pt x="406844" y="76200"/>
                  </a:lnTo>
                  <a:lnTo>
                    <a:pt x="406844" y="50800"/>
                  </a:lnTo>
                  <a:lnTo>
                    <a:pt x="381419" y="50800"/>
                  </a:lnTo>
                  <a:lnTo>
                    <a:pt x="355993" y="50800"/>
                  </a:lnTo>
                  <a:lnTo>
                    <a:pt x="355993" y="76200"/>
                  </a:lnTo>
                  <a:lnTo>
                    <a:pt x="330568" y="76200"/>
                  </a:lnTo>
                  <a:lnTo>
                    <a:pt x="330568" y="101600"/>
                  </a:lnTo>
                  <a:lnTo>
                    <a:pt x="305130" y="101600"/>
                  </a:lnTo>
                  <a:lnTo>
                    <a:pt x="305130" y="76200"/>
                  </a:lnTo>
                  <a:lnTo>
                    <a:pt x="330568" y="76200"/>
                  </a:lnTo>
                  <a:lnTo>
                    <a:pt x="330568" y="50800"/>
                  </a:lnTo>
                  <a:lnTo>
                    <a:pt x="305130" y="50800"/>
                  </a:lnTo>
                  <a:lnTo>
                    <a:pt x="305130" y="25400"/>
                  </a:lnTo>
                  <a:lnTo>
                    <a:pt x="330568" y="25400"/>
                  </a:lnTo>
                  <a:lnTo>
                    <a:pt x="330568" y="0"/>
                  </a:lnTo>
                  <a:lnTo>
                    <a:pt x="305130" y="0"/>
                  </a:lnTo>
                  <a:lnTo>
                    <a:pt x="279704" y="0"/>
                  </a:lnTo>
                  <a:lnTo>
                    <a:pt x="279704" y="25400"/>
                  </a:lnTo>
                  <a:lnTo>
                    <a:pt x="254279" y="25400"/>
                  </a:lnTo>
                  <a:lnTo>
                    <a:pt x="228854" y="25400"/>
                  </a:lnTo>
                  <a:lnTo>
                    <a:pt x="228854" y="50800"/>
                  </a:lnTo>
                  <a:lnTo>
                    <a:pt x="254279" y="50800"/>
                  </a:lnTo>
                  <a:lnTo>
                    <a:pt x="254279" y="76200"/>
                  </a:lnTo>
                  <a:lnTo>
                    <a:pt x="228854" y="76200"/>
                  </a:lnTo>
                  <a:lnTo>
                    <a:pt x="228854" y="101600"/>
                  </a:lnTo>
                  <a:lnTo>
                    <a:pt x="254279" y="101600"/>
                  </a:lnTo>
                  <a:lnTo>
                    <a:pt x="279704" y="101600"/>
                  </a:lnTo>
                  <a:lnTo>
                    <a:pt x="279704" y="152400"/>
                  </a:lnTo>
                  <a:lnTo>
                    <a:pt x="254279" y="152400"/>
                  </a:lnTo>
                  <a:lnTo>
                    <a:pt x="254279" y="177800"/>
                  </a:lnTo>
                  <a:lnTo>
                    <a:pt x="228854" y="177800"/>
                  </a:lnTo>
                  <a:lnTo>
                    <a:pt x="228854" y="127000"/>
                  </a:lnTo>
                  <a:lnTo>
                    <a:pt x="203428" y="127000"/>
                  </a:lnTo>
                  <a:lnTo>
                    <a:pt x="177990" y="127000"/>
                  </a:lnTo>
                  <a:lnTo>
                    <a:pt x="177990" y="152400"/>
                  </a:lnTo>
                  <a:lnTo>
                    <a:pt x="177990" y="177800"/>
                  </a:lnTo>
                  <a:lnTo>
                    <a:pt x="177990" y="203200"/>
                  </a:lnTo>
                  <a:lnTo>
                    <a:pt x="152565" y="203200"/>
                  </a:lnTo>
                  <a:lnTo>
                    <a:pt x="152565" y="177800"/>
                  </a:lnTo>
                  <a:lnTo>
                    <a:pt x="177990" y="177800"/>
                  </a:lnTo>
                  <a:lnTo>
                    <a:pt x="177990" y="152400"/>
                  </a:lnTo>
                  <a:lnTo>
                    <a:pt x="152565" y="152400"/>
                  </a:lnTo>
                  <a:lnTo>
                    <a:pt x="127139" y="152400"/>
                  </a:lnTo>
                  <a:lnTo>
                    <a:pt x="127139" y="228600"/>
                  </a:lnTo>
                  <a:lnTo>
                    <a:pt x="101714" y="228600"/>
                  </a:lnTo>
                  <a:lnTo>
                    <a:pt x="76276" y="228600"/>
                  </a:lnTo>
                  <a:lnTo>
                    <a:pt x="76276" y="279400"/>
                  </a:lnTo>
                  <a:lnTo>
                    <a:pt x="50850" y="279400"/>
                  </a:lnTo>
                  <a:lnTo>
                    <a:pt x="50850" y="330200"/>
                  </a:lnTo>
                  <a:lnTo>
                    <a:pt x="25425" y="330200"/>
                  </a:lnTo>
                  <a:lnTo>
                    <a:pt x="25425" y="355600"/>
                  </a:lnTo>
                  <a:lnTo>
                    <a:pt x="50850" y="355600"/>
                  </a:lnTo>
                  <a:lnTo>
                    <a:pt x="76276" y="355600"/>
                  </a:lnTo>
                  <a:lnTo>
                    <a:pt x="76276" y="330200"/>
                  </a:lnTo>
                  <a:lnTo>
                    <a:pt x="101714" y="330200"/>
                  </a:lnTo>
                  <a:lnTo>
                    <a:pt x="127139" y="330200"/>
                  </a:lnTo>
                  <a:lnTo>
                    <a:pt x="127139" y="355600"/>
                  </a:lnTo>
                  <a:lnTo>
                    <a:pt x="152565" y="355600"/>
                  </a:lnTo>
                  <a:lnTo>
                    <a:pt x="152565" y="330200"/>
                  </a:lnTo>
                  <a:lnTo>
                    <a:pt x="177990" y="330200"/>
                  </a:lnTo>
                  <a:lnTo>
                    <a:pt x="177990" y="304800"/>
                  </a:lnTo>
                  <a:lnTo>
                    <a:pt x="152565" y="304800"/>
                  </a:lnTo>
                  <a:lnTo>
                    <a:pt x="127139" y="304800"/>
                  </a:lnTo>
                  <a:lnTo>
                    <a:pt x="127139" y="279400"/>
                  </a:lnTo>
                  <a:lnTo>
                    <a:pt x="101714" y="279400"/>
                  </a:lnTo>
                  <a:lnTo>
                    <a:pt x="101714" y="254000"/>
                  </a:lnTo>
                  <a:lnTo>
                    <a:pt x="127139" y="254000"/>
                  </a:lnTo>
                  <a:lnTo>
                    <a:pt x="152565" y="254000"/>
                  </a:lnTo>
                  <a:lnTo>
                    <a:pt x="152565" y="228600"/>
                  </a:lnTo>
                  <a:lnTo>
                    <a:pt x="177990" y="228600"/>
                  </a:lnTo>
                  <a:lnTo>
                    <a:pt x="203428" y="228600"/>
                  </a:lnTo>
                  <a:lnTo>
                    <a:pt x="228854" y="228600"/>
                  </a:lnTo>
                  <a:lnTo>
                    <a:pt x="228854" y="203200"/>
                  </a:lnTo>
                  <a:lnTo>
                    <a:pt x="254279" y="203200"/>
                  </a:lnTo>
                  <a:lnTo>
                    <a:pt x="279704" y="203200"/>
                  </a:lnTo>
                  <a:lnTo>
                    <a:pt x="279704" y="177800"/>
                  </a:lnTo>
                  <a:lnTo>
                    <a:pt x="305130" y="177800"/>
                  </a:lnTo>
                  <a:lnTo>
                    <a:pt x="330568" y="177800"/>
                  </a:lnTo>
                  <a:lnTo>
                    <a:pt x="330568" y="152400"/>
                  </a:lnTo>
                  <a:lnTo>
                    <a:pt x="305130" y="152400"/>
                  </a:lnTo>
                  <a:lnTo>
                    <a:pt x="305130" y="127000"/>
                  </a:lnTo>
                  <a:lnTo>
                    <a:pt x="330568" y="127000"/>
                  </a:lnTo>
                  <a:lnTo>
                    <a:pt x="355993" y="127000"/>
                  </a:lnTo>
                  <a:lnTo>
                    <a:pt x="355993" y="177800"/>
                  </a:lnTo>
                  <a:lnTo>
                    <a:pt x="381419" y="177800"/>
                  </a:lnTo>
                  <a:lnTo>
                    <a:pt x="381419" y="127000"/>
                  </a:lnTo>
                  <a:lnTo>
                    <a:pt x="406844" y="127000"/>
                  </a:lnTo>
                  <a:lnTo>
                    <a:pt x="406844" y="152400"/>
                  </a:lnTo>
                  <a:lnTo>
                    <a:pt x="432269" y="152400"/>
                  </a:lnTo>
                  <a:lnTo>
                    <a:pt x="432269" y="76200"/>
                  </a:lnTo>
                  <a:close/>
                </a:path>
                <a:path w="1017270" h="508635">
                  <a:moveTo>
                    <a:pt x="432282" y="381025"/>
                  </a:moveTo>
                  <a:lnTo>
                    <a:pt x="406857" y="381025"/>
                  </a:lnTo>
                  <a:lnTo>
                    <a:pt x="406857" y="406450"/>
                  </a:lnTo>
                  <a:lnTo>
                    <a:pt x="432282" y="406450"/>
                  </a:lnTo>
                  <a:lnTo>
                    <a:pt x="432282" y="381025"/>
                  </a:lnTo>
                  <a:close/>
                </a:path>
                <a:path w="1017270" h="508635">
                  <a:moveTo>
                    <a:pt x="508571" y="355587"/>
                  </a:moveTo>
                  <a:lnTo>
                    <a:pt x="483133" y="355587"/>
                  </a:lnTo>
                  <a:lnTo>
                    <a:pt x="483133" y="330174"/>
                  </a:lnTo>
                  <a:lnTo>
                    <a:pt x="457708" y="330174"/>
                  </a:lnTo>
                  <a:lnTo>
                    <a:pt x="432282" y="330174"/>
                  </a:lnTo>
                  <a:lnTo>
                    <a:pt x="432282" y="355600"/>
                  </a:lnTo>
                  <a:lnTo>
                    <a:pt x="457708" y="355600"/>
                  </a:lnTo>
                  <a:lnTo>
                    <a:pt x="483133" y="355600"/>
                  </a:lnTo>
                  <a:lnTo>
                    <a:pt x="483133" y="381025"/>
                  </a:lnTo>
                  <a:lnTo>
                    <a:pt x="457708" y="381025"/>
                  </a:lnTo>
                  <a:lnTo>
                    <a:pt x="457708" y="406450"/>
                  </a:lnTo>
                  <a:lnTo>
                    <a:pt x="432282" y="406450"/>
                  </a:lnTo>
                  <a:lnTo>
                    <a:pt x="432282" y="457301"/>
                  </a:lnTo>
                  <a:lnTo>
                    <a:pt x="457708" y="457301"/>
                  </a:lnTo>
                  <a:lnTo>
                    <a:pt x="457708" y="431876"/>
                  </a:lnTo>
                  <a:lnTo>
                    <a:pt x="483133" y="431876"/>
                  </a:lnTo>
                  <a:lnTo>
                    <a:pt x="483133" y="406450"/>
                  </a:lnTo>
                  <a:lnTo>
                    <a:pt x="508571" y="406450"/>
                  </a:lnTo>
                  <a:lnTo>
                    <a:pt x="508571" y="355587"/>
                  </a:lnTo>
                  <a:close/>
                </a:path>
                <a:path w="1017270" h="508635">
                  <a:moveTo>
                    <a:pt x="559422" y="381025"/>
                  </a:moveTo>
                  <a:lnTo>
                    <a:pt x="533996" y="381025"/>
                  </a:lnTo>
                  <a:lnTo>
                    <a:pt x="533996" y="406450"/>
                  </a:lnTo>
                  <a:lnTo>
                    <a:pt x="559422" y="406450"/>
                  </a:lnTo>
                  <a:lnTo>
                    <a:pt x="559422" y="381025"/>
                  </a:lnTo>
                  <a:close/>
                </a:path>
                <a:path w="1017270" h="508635">
                  <a:moveTo>
                    <a:pt x="610273" y="228650"/>
                  </a:moveTo>
                  <a:lnTo>
                    <a:pt x="584847" y="228650"/>
                  </a:lnTo>
                  <a:lnTo>
                    <a:pt x="584847" y="279450"/>
                  </a:lnTo>
                  <a:lnTo>
                    <a:pt x="610273" y="279450"/>
                  </a:lnTo>
                  <a:lnTo>
                    <a:pt x="610273" y="228650"/>
                  </a:lnTo>
                  <a:close/>
                </a:path>
                <a:path w="1017270" h="508635">
                  <a:moveTo>
                    <a:pt x="839127" y="381025"/>
                  </a:moveTo>
                  <a:lnTo>
                    <a:pt x="813701" y="381025"/>
                  </a:lnTo>
                  <a:lnTo>
                    <a:pt x="813701" y="406450"/>
                  </a:lnTo>
                  <a:lnTo>
                    <a:pt x="839127" y="406450"/>
                  </a:lnTo>
                  <a:lnTo>
                    <a:pt x="839127" y="381025"/>
                  </a:lnTo>
                  <a:close/>
                </a:path>
                <a:path w="1017270" h="508635">
                  <a:moveTo>
                    <a:pt x="839127" y="330174"/>
                  </a:moveTo>
                  <a:lnTo>
                    <a:pt x="813701" y="330174"/>
                  </a:lnTo>
                  <a:lnTo>
                    <a:pt x="813701" y="355600"/>
                  </a:lnTo>
                  <a:lnTo>
                    <a:pt x="839127" y="355600"/>
                  </a:lnTo>
                  <a:lnTo>
                    <a:pt x="839127" y="330174"/>
                  </a:lnTo>
                  <a:close/>
                </a:path>
                <a:path w="1017270" h="508635">
                  <a:moveTo>
                    <a:pt x="839127" y="127050"/>
                  </a:moveTo>
                  <a:lnTo>
                    <a:pt x="813701" y="127050"/>
                  </a:lnTo>
                  <a:lnTo>
                    <a:pt x="813701" y="152450"/>
                  </a:lnTo>
                  <a:lnTo>
                    <a:pt x="813701" y="177850"/>
                  </a:lnTo>
                  <a:lnTo>
                    <a:pt x="788276" y="177850"/>
                  </a:lnTo>
                  <a:lnTo>
                    <a:pt x="788276" y="152450"/>
                  </a:lnTo>
                  <a:lnTo>
                    <a:pt x="813701" y="152450"/>
                  </a:lnTo>
                  <a:lnTo>
                    <a:pt x="813701" y="127050"/>
                  </a:lnTo>
                  <a:lnTo>
                    <a:pt x="788276" y="127050"/>
                  </a:lnTo>
                  <a:lnTo>
                    <a:pt x="762838" y="127050"/>
                  </a:lnTo>
                  <a:lnTo>
                    <a:pt x="762838" y="152450"/>
                  </a:lnTo>
                  <a:lnTo>
                    <a:pt x="737412" y="152450"/>
                  </a:lnTo>
                  <a:lnTo>
                    <a:pt x="737412" y="101650"/>
                  </a:lnTo>
                  <a:lnTo>
                    <a:pt x="762838" y="101650"/>
                  </a:lnTo>
                  <a:lnTo>
                    <a:pt x="762838" y="76250"/>
                  </a:lnTo>
                  <a:lnTo>
                    <a:pt x="737412" y="76250"/>
                  </a:lnTo>
                  <a:lnTo>
                    <a:pt x="737412" y="50850"/>
                  </a:lnTo>
                  <a:lnTo>
                    <a:pt x="711987" y="50850"/>
                  </a:lnTo>
                  <a:lnTo>
                    <a:pt x="711987" y="50"/>
                  </a:lnTo>
                  <a:lnTo>
                    <a:pt x="686562" y="50"/>
                  </a:lnTo>
                  <a:lnTo>
                    <a:pt x="686562" y="25450"/>
                  </a:lnTo>
                  <a:lnTo>
                    <a:pt x="661136" y="25450"/>
                  </a:lnTo>
                  <a:lnTo>
                    <a:pt x="661136" y="76250"/>
                  </a:lnTo>
                  <a:lnTo>
                    <a:pt x="686562" y="76250"/>
                  </a:lnTo>
                  <a:lnTo>
                    <a:pt x="686562" y="127050"/>
                  </a:lnTo>
                  <a:lnTo>
                    <a:pt x="711987" y="127050"/>
                  </a:lnTo>
                  <a:lnTo>
                    <a:pt x="711987" y="177850"/>
                  </a:lnTo>
                  <a:lnTo>
                    <a:pt x="686562" y="177850"/>
                  </a:lnTo>
                  <a:lnTo>
                    <a:pt x="686562" y="127050"/>
                  </a:lnTo>
                  <a:lnTo>
                    <a:pt x="661136" y="127050"/>
                  </a:lnTo>
                  <a:lnTo>
                    <a:pt x="661136" y="177850"/>
                  </a:lnTo>
                  <a:lnTo>
                    <a:pt x="635698" y="177850"/>
                  </a:lnTo>
                  <a:lnTo>
                    <a:pt x="635698" y="203250"/>
                  </a:lnTo>
                  <a:lnTo>
                    <a:pt x="610273" y="203250"/>
                  </a:lnTo>
                  <a:lnTo>
                    <a:pt x="610273" y="228650"/>
                  </a:lnTo>
                  <a:lnTo>
                    <a:pt x="635698" y="228650"/>
                  </a:lnTo>
                  <a:lnTo>
                    <a:pt x="661136" y="228650"/>
                  </a:lnTo>
                  <a:lnTo>
                    <a:pt x="661136" y="203250"/>
                  </a:lnTo>
                  <a:lnTo>
                    <a:pt x="686562" y="203250"/>
                  </a:lnTo>
                  <a:lnTo>
                    <a:pt x="686562" y="228650"/>
                  </a:lnTo>
                  <a:lnTo>
                    <a:pt x="661136" y="228650"/>
                  </a:lnTo>
                  <a:lnTo>
                    <a:pt x="661136" y="279450"/>
                  </a:lnTo>
                  <a:lnTo>
                    <a:pt x="686562" y="279450"/>
                  </a:lnTo>
                  <a:lnTo>
                    <a:pt x="686562" y="330161"/>
                  </a:lnTo>
                  <a:lnTo>
                    <a:pt x="711987" y="330161"/>
                  </a:lnTo>
                  <a:lnTo>
                    <a:pt x="711987" y="355587"/>
                  </a:lnTo>
                  <a:lnTo>
                    <a:pt x="686562" y="355587"/>
                  </a:lnTo>
                  <a:lnTo>
                    <a:pt x="686562" y="381025"/>
                  </a:lnTo>
                  <a:lnTo>
                    <a:pt x="711987" y="381025"/>
                  </a:lnTo>
                  <a:lnTo>
                    <a:pt x="737412" y="381025"/>
                  </a:lnTo>
                  <a:lnTo>
                    <a:pt x="737412" y="406450"/>
                  </a:lnTo>
                  <a:lnTo>
                    <a:pt x="711987" y="406450"/>
                  </a:lnTo>
                  <a:lnTo>
                    <a:pt x="711987" y="431876"/>
                  </a:lnTo>
                  <a:lnTo>
                    <a:pt x="737412" y="431876"/>
                  </a:lnTo>
                  <a:lnTo>
                    <a:pt x="737412" y="457301"/>
                  </a:lnTo>
                  <a:lnTo>
                    <a:pt x="762850" y="457301"/>
                  </a:lnTo>
                  <a:lnTo>
                    <a:pt x="762850" y="482739"/>
                  </a:lnTo>
                  <a:lnTo>
                    <a:pt x="788276" y="482739"/>
                  </a:lnTo>
                  <a:lnTo>
                    <a:pt x="788276" y="457301"/>
                  </a:lnTo>
                  <a:lnTo>
                    <a:pt x="813701" y="457301"/>
                  </a:lnTo>
                  <a:lnTo>
                    <a:pt x="813701" y="431876"/>
                  </a:lnTo>
                  <a:lnTo>
                    <a:pt x="788276" y="431876"/>
                  </a:lnTo>
                  <a:lnTo>
                    <a:pt x="788276" y="355587"/>
                  </a:lnTo>
                  <a:lnTo>
                    <a:pt x="762850" y="355587"/>
                  </a:lnTo>
                  <a:lnTo>
                    <a:pt x="737412" y="355587"/>
                  </a:lnTo>
                  <a:lnTo>
                    <a:pt x="737412" y="304736"/>
                  </a:lnTo>
                  <a:lnTo>
                    <a:pt x="711987" y="304736"/>
                  </a:lnTo>
                  <a:lnTo>
                    <a:pt x="711987" y="279450"/>
                  </a:lnTo>
                  <a:lnTo>
                    <a:pt x="737412" y="279450"/>
                  </a:lnTo>
                  <a:lnTo>
                    <a:pt x="737412" y="254050"/>
                  </a:lnTo>
                  <a:lnTo>
                    <a:pt x="762838" y="254050"/>
                  </a:lnTo>
                  <a:lnTo>
                    <a:pt x="762838" y="203250"/>
                  </a:lnTo>
                  <a:lnTo>
                    <a:pt x="737412" y="203250"/>
                  </a:lnTo>
                  <a:lnTo>
                    <a:pt x="737412" y="228650"/>
                  </a:lnTo>
                  <a:lnTo>
                    <a:pt x="711987" y="228650"/>
                  </a:lnTo>
                  <a:lnTo>
                    <a:pt x="711987" y="254050"/>
                  </a:lnTo>
                  <a:lnTo>
                    <a:pt x="711987" y="279311"/>
                  </a:lnTo>
                  <a:lnTo>
                    <a:pt x="686562" y="279311"/>
                  </a:lnTo>
                  <a:lnTo>
                    <a:pt x="686562" y="254050"/>
                  </a:lnTo>
                  <a:lnTo>
                    <a:pt x="711987" y="254050"/>
                  </a:lnTo>
                  <a:lnTo>
                    <a:pt x="711987" y="228650"/>
                  </a:lnTo>
                  <a:lnTo>
                    <a:pt x="711987" y="203250"/>
                  </a:lnTo>
                  <a:lnTo>
                    <a:pt x="737412" y="203250"/>
                  </a:lnTo>
                  <a:lnTo>
                    <a:pt x="737412" y="177850"/>
                  </a:lnTo>
                  <a:lnTo>
                    <a:pt x="762838" y="177850"/>
                  </a:lnTo>
                  <a:lnTo>
                    <a:pt x="762838" y="203250"/>
                  </a:lnTo>
                  <a:lnTo>
                    <a:pt x="788276" y="203250"/>
                  </a:lnTo>
                  <a:lnTo>
                    <a:pt x="813701" y="203250"/>
                  </a:lnTo>
                  <a:lnTo>
                    <a:pt x="839127" y="203250"/>
                  </a:lnTo>
                  <a:lnTo>
                    <a:pt x="839127" y="127050"/>
                  </a:lnTo>
                  <a:close/>
                </a:path>
                <a:path w="1017270" h="508635">
                  <a:moveTo>
                    <a:pt x="1017130" y="355600"/>
                  </a:moveTo>
                  <a:lnTo>
                    <a:pt x="991692" y="355600"/>
                  </a:lnTo>
                  <a:lnTo>
                    <a:pt x="991692" y="508177"/>
                  </a:lnTo>
                  <a:lnTo>
                    <a:pt x="1017130" y="508177"/>
                  </a:lnTo>
                  <a:lnTo>
                    <a:pt x="1017130" y="355600"/>
                  </a:lnTo>
                  <a:close/>
                </a:path>
                <a:path w="1017270" h="508635">
                  <a:moveTo>
                    <a:pt x="1017130" y="304736"/>
                  </a:moveTo>
                  <a:lnTo>
                    <a:pt x="991704" y="304736"/>
                  </a:lnTo>
                  <a:lnTo>
                    <a:pt x="991704" y="330161"/>
                  </a:lnTo>
                  <a:lnTo>
                    <a:pt x="1017130" y="330161"/>
                  </a:lnTo>
                  <a:lnTo>
                    <a:pt x="1017130" y="3047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65" y="119696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78003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03" y="177800"/>
                  </a:lnTo>
                  <a:lnTo>
                    <a:pt x="178003" y="152577"/>
                  </a:lnTo>
                  <a:lnTo>
                    <a:pt x="178003" y="152400"/>
                  </a:lnTo>
                  <a:lnTo>
                    <a:pt x="178003" y="25425"/>
                  </a:lnTo>
                  <a:lnTo>
                    <a:pt x="152577" y="25425"/>
                  </a:lnTo>
                  <a:lnTo>
                    <a:pt x="152577" y="152400"/>
                  </a:lnTo>
                  <a:lnTo>
                    <a:pt x="25425" y="152400"/>
                  </a:lnTo>
                  <a:lnTo>
                    <a:pt x="25425" y="25400"/>
                  </a:lnTo>
                  <a:lnTo>
                    <a:pt x="178003" y="25400"/>
                  </a:lnTo>
                  <a:lnTo>
                    <a:pt x="178003" y="0"/>
                  </a:lnTo>
                  <a:close/>
                </a:path>
                <a:path w="1042670" h="1042669">
                  <a:moveTo>
                    <a:pt x="330568" y="864565"/>
                  </a:moveTo>
                  <a:lnTo>
                    <a:pt x="305142" y="864565"/>
                  </a:lnTo>
                  <a:lnTo>
                    <a:pt x="279704" y="864565"/>
                  </a:lnTo>
                  <a:lnTo>
                    <a:pt x="254279" y="864565"/>
                  </a:lnTo>
                  <a:lnTo>
                    <a:pt x="254279" y="889990"/>
                  </a:lnTo>
                  <a:lnTo>
                    <a:pt x="279704" y="889990"/>
                  </a:lnTo>
                  <a:lnTo>
                    <a:pt x="279704" y="915416"/>
                  </a:lnTo>
                  <a:lnTo>
                    <a:pt x="305142" y="915416"/>
                  </a:lnTo>
                  <a:lnTo>
                    <a:pt x="330568" y="915416"/>
                  </a:lnTo>
                  <a:lnTo>
                    <a:pt x="330568" y="864565"/>
                  </a:lnTo>
                  <a:close/>
                </a:path>
                <a:path w="1042670" h="1042669">
                  <a:moveTo>
                    <a:pt x="406844" y="991704"/>
                  </a:moveTo>
                  <a:lnTo>
                    <a:pt x="381419" y="991704"/>
                  </a:lnTo>
                  <a:lnTo>
                    <a:pt x="381419" y="1017130"/>
                  </a:lnTo>
                  <a:lnTo>
                    <a:pt x="355993" y="1017130"/>
                  </a:lnTo>
                  <a:lnTo>
                    <a:pt x="355993" y="991704"/>
                  </a:lnTo>
                  <a:lnTo>
                    <a:pt x="381419" y="991704"/>
                  </a:lnTo>
                  <a:lnTo>
                    <a:pt x="381419" y="966279"/>
                  </a:lnTo>
                  <a:lnTo>
                    <a:pt x="355993" y="966279"/>
                  </a:lnTo>
                  <a:lnTo>
                    <a:pt x="355993" y="940854"/>
                  </a:lnTo>
                  <a:lnTo>
                    <a:pt x="330568" y="940854"/>
                  </a:lnTo>
                  <a:lnTo>
                    <a:pt x="330568" y="966279"/>
                  </a:lnTo>
                  <a:lnTo>
                    <a:pt x="305142" y="966279"/>
                  </a:lnTo>
                  <a:lnTo>
                    <a:pt x="305142" y="940854"/>
                  </a:lnTo>
                  <a:lnTo>
                    <a:pt x="279717" y="940854"/>
                  </a:lnTo>
                  <a:lnTo>
                    <a:pt x="279717" y="915428"/>
                  </a:lnTo>
                  <a:lnTo>
                    <a:pt x="254279" y="915428"/>
                  </a:lnTo>
                  <a:lnTo>
                    <a:pt x="254279" y="966279"/>
                  </a:lnTo>
                  <a:lnTo>
                    <a:pt x="228854" y="966279"/>
                  </a:lnTo>
                  <a:lnTo>
                    <a:pt x="228854" y="940854"/>
                  </a:lnTo>
                  <a:lnTo>
                    <a:pt x="203428" y="940854"/>
                  </a:lnTo>
                  <a:lnTo>
                    <a:pt x="203428" y="991704"/>
                  </a:lnTo>
                  <a:lnTo>
                    <a:pt x="228854" y="991704"/>
                  </a:lnTo>
                  <a:lnTo>
                    <a:pt x="228854" y="1042568"/>
                  </a:lnTo>
                  <a:lnTo>
                    <a:pt x="254279" y="1042568"/>
                  </a:lnTo>
                  <a:lnTo>
                    <a:pt x="279717" y="1042568"/>
                  </a:lnTo>
                  <a:lnTo>
                    <a:pt x="305142" y="1042568"/>
                  </a:lnTo>
                  <a:lnTo>
                    <a:pt x="330568" y="1042568"/>
                  </a:lnTo>
                  <a:lnTo>
                    <a:pt x="330568" y="1017143"/>
                  </a:lnTo>
                  <a:lnTo>
                    <a:pt x="355993" y="1017143"/>
                  </a:lnTo>
                  <a:lnTo>
                    <a:pt x="355993" y="1042555"/>
                  </a:lnTo>
                  <a:lnTo>
                    <a:pt x="381419" y="1042555"/>
                  </a:lnTo>
                  <a:lnTo>
                    <a:pt x="406844" y="1042555"/>
                  </a:lnTo>
                  <a:lnTo>
                    <a:pt x="406844" y="991704"/>
                  </a:lnTo>
                  <a:close/>
                </a:path>
                <a:path w="1042670" h="1042669">
                  <a:moveTo>
                    <a:pt x="610285" y="915428"/>
                  </a:moveTo>
                  <a:lnTo>
                    <a:pt x="584847" y="915428"/>
                  </a:lnTo>
                  <a:lnTo>
                    <a:pt x="559422" y="915428"/>
                  </a:lnTo>
                  <a:lnTo>
                    <a:pt x="559422" y="864565"/>
                  </a:lnTo>
                  <a:lnTo>
                    <a:pt x="584847" y="864565"/>
                  </a:lnTo>
                  <a:lnTo>
                    <a:pt x="584847" y="813714"/>
                  </a:lnTo>
                  <a:lnTo>
                    <a:pt x="559422" y="813714"/>
                  </a:lnTo>
                  <a:lnTo>
                    <a:pt x="559422" y="839139"/>
                  </a:lnTo>
                  <a:lnTo>
                    <a:pt x="533996" y="839139"/>
                  </a:lnTo>
                  <a:lnTo>
                    <a:pt x="533996" y="864565"/>
                  </a:lnTo>
                  <a:lnTo>
                    <a:pt x="508571" y="864565"/>
                  </a:lnTo>
                  <a:lnTo>
                    <a:pt x="508571" y="889990"/>
                  </a:lnTo>
                  <a:lnTo>
                    <a:pt x="533996" y="889990"/>
                  </a:lnTo>
                  <a:lnTo>
                    <a:pt x="533996" y="915428"/>
                  </a:lnTo>
                  <a:lnTo>
                    <a:pt x="508571" y="915428"/>
                  </a:lnTo>
                  <a:lnTo>
                    <a:pt x="508571" y="940854"/>
                  </a:lnTo>
                  <a:lnTo>
                    <a:pt x="533996" y="940854"/>
                  </a:lnTo>
                  <a:lnTo>
                    <a:pt x="533996" y="966279"/>
                  </a:lnTo>
                  <a:lnTo>
                    <a:pt x="508571" y="966279"/>
                  </a:lnTo>
                  <a:lnTo>
                    <a:pt x="483133" y="966279"/>
                  </a:lnTo>
                  <a:lnTo>
                    <a:pt x="483133" y="889990"/>
                  </a:lnTo>
                  <a:lnTo>
                    <a:pt x="457708" y="889990"/>
                  </a:lnTo>
                  <a:lnTo>
                    <a:pt x="432282" y="889990"/>
                  </a:lnTo>
                  <a:lnTo>
                    <a:pt x="432282" y="864565"/>
                  </a:lnTo>
                  <a:lnTo>
                    <a:pt x="406857" y="864565"/>
                  </a:lnTo>
                  <a:lnTo>
                    <a:pt x="381419" y="864565"/>
                  </a:lnTo>
                  <a:lnTo>
                    <a:pt x="381419" y="839139"/>
                  </a:lnTo>
                  <a:lnTo>
                    <a:pt x="406857" y="839139"/>
                  </a:lnTo>
                  <a:lnTo>
                    <a:pt x="406857" y="813714"/>
                  </a:lnTo>
                  <a:lnTo>
                    <a:pt x="381419" y="813714"/>
                  </a:lnTo>
                  <a:lnTo>
                    <a:pt x="355993" y="813714"/>
                  </a:lnTo>
                  <a:lnTo>
                    <a:pt x="355993" y="839139"/>
                  </a:lnTo>
                  <a:lnTo>
                    <a:pt x="330568" y="839139"/>
                  </a:lnTo>
                  <a:lnTo>
                    <a:pt x="330568" y="864565"/>
                  </a:lnTo>
                  <a:lnTo>
                    <a:pt x="355993" y="864565"/>
                  </a:lnTo>
                  <a:lnTo>
                    <a:pt x="355993" y="889990"/>
                  </a:lnTo>
                  <a:lnTo>
                    <a:pt x="381419" y="889990"/>
                  </a:lnTo>
                  <a:lnTo>
                    <a:pt x="381419" y="915428"/>
                  </a:lnTo>
                  <a:lnTo>
                    <a:pt x="355993" y="915428"/>
                  </a:lnTo>
                  <a:lnTo>
                    <a:pt x="355993" y="940854"/>
                  </a:lnTo>
                  <a:lnTo>
                    <a:pt x="381419" y="940854"/>
                  </a:lnTo>
                  <a:lnTo>
                    <a:pt x="406857" y="940854"/>
                  </a:lnTo>
                  <a:lnTo>
                    <a:pt x="432282" y="940854"/>
                  </a:lnTo>
                  <a:lnTo>
                    <a:pt x="457708" y="940854"/>
                  </a:lnTo>
                  <a:lnTo>
                    <a:pt x="457708" y="966279"/>
                  </a:lnTo>
                  <a:lnTo>
                    <a:pt x="432282" y="966279"/>
                  </a:lnTo>
                  <a:lnTo>
                    <a:pt x="432282" y="991704"/>
                  </a:lnTo>
                  <a:lnTo>
                    <a:pt x="457708" y="991704"/>
                  </a:lnTo>
                  <a:lnTo>
                    <a:pt x="457708" y="1042568"/>
                  </a:lnTo>
                  <a:lnTo>
                    <a:pt x="483133" y="1042568"/>
                  </a:lnTo>
                  <a:lnTo>
                    <a:pt x="483133" y="991704"/>
                  </a:lnTo>
                  <a:lnTo>
                    <a:pt x="508571" y="991704"/>
                  </a:lnTo>
                  <a:lnTo>
                    <a:pt x="508571" y="1017143"/>
                  </a:lnTo>
                  <a:lnTo>
                    <a:pt x="533996" y="1017143"/>
                  </a:lnTo>
                  <a:lnTo>
                    <a:pt x="559422" y="1017143"/>
                  </a:lnTo>
                  <a:lnTo>
                    <a:pt x="584847" y="1017143"/>
                  </a:lnTo>
                  <a:lnTo>
                    <a:pt x="584847" y="991704"/>
                  </a:lnTo>
                  <a:lnTo>
                    <a:pt x="610285" y="991704"/>
                  </a:lnTo>
                  <a:lnTo>
                    <a:pt x="610285" y="915428"/>
                  </a:lnTo>
                  <a:close/>
                </a:path>
                <a:path w="1042670" h="1042669">
                  <a:moveTo>
                    <a:pt x="661136" y="966279"/>
                  </a:moveTo>
                  <a:lnTo>
                    <a:pt x="635711" y="966279"/>
                  </a:lnTo>
                  <a:lnTo>
                    <a:pt x="635711" y="991704"/>
                  </a:lnTo>
                  <a:lnTo>
                    <a:pt x="661136" y="991704"/>
                  </a:lnTo>
                  <a:lnTo>
                    <a:pt x="661136" y="966279"/>
                  </a:lnTo>
                  <a:close/>
                </a:path>
                <a:path w="1042670" h="1042669">
                  <a:moveTo>
                    <a:pt x="711987" y="1017130"/>
                  </a:moveTo>
                  <a:lnTo>
                    <a:pt x="686562" y="1017130"/>
                  </a:lnTo>
                  <a:lnTo>
                    <a:pt x="686562" y="991704"/>
                  </a:lnTo>
                  <a:lnTo>
                    <a:pt x="661136" y="991704"/>
                  </a:lnTo>
                  <a:lnTo>
                    <a:pt x="661136" y="1042555"/>
                  </a:lnTo>
                  <a:lnTo>
                    <a:pt x="686562" y="1042555"/>
                  </a:lnTo>
                  <a:lnTo>
                    <a:pt x="711987" y="1042555"/>
                  </a:lnTo>
                  <a:lnTo>
                    <a:pt x="711987" y="1017130"/>
                  </a:lnTo>
                  <a:close/>
                </a:path>
                <a:path w="1042670" h="1042669">
                  <a:moveTo>
                    <a:pt x="762850" y="940854"/>
                  </a:moveTo>
                  <a:lnTo>
                    <a:pt x="737425" y="940854"/>
                  </a:lnTo>
                  <a:lnTo>
                    <a:pt x="711987" y="940854"/>
                  </a:lnTo>
                  <a:lnTo>
                    <a:pt x="686562" y="940854"/>
                  </a:lnTo>
                  <a:lnTo>
                    <a:pt x="686562" y="915416"/>
                  </a:lnTo>
                  <a:lnTo>
                    <a:pt x="661136" y="915416"/>
                  </a:lnTo>
                  <a:lnTo>
                    <a:pt x="661136" y="889990"/>
                  </a:lnTo>
                  <a:lnTo>
                    <a:pt x="686562" y="889990"/>
                  </a:lnTo>
                  <a:lnTo>
                    <a:pt x="686562" y="864565"/>
                  </a:lnTo>
                  <a:lnTo>
                    <a:pt x="661136" y="864565"/>
                  </a:lnTo>
                  <a:lnTo>
                    <a:pt x="635711" y="864565"/>
                  </a:lnTo>
                  <a:lnTo>
                    <a:pt x="635711" y="839139"/>
                  </a:lnTo>
                  <a:lnTo>
                    <a:pt x="610273" y="839139"/>
                  </a:lnTo>
                  <a:lnTo>
                    <a:pt x="610273" y="864565"/>
                  </a:lnTo>
                  <a:lnTo>
                    <a:pt x="584847" y="864565"/>
                  </a:lnTo>
                  <a:lnTo>
                    <a:pt x="584847" y="889990"/>
                  </a:lnTo>
                  <a:lnTo>
                    <a:pt x="610273" y="889990"/>
                  </a:lnTo>
                  <a:lnTo>
                    <a:pt x="610273" y="915416"/>
                  </a:lnTo>
                  <a:lnTo>
                    <a:pt x="635711" y="915416"/>
                  </a:lnTo>
                  <a:lnTo>
                    <a:pt x="635711" y="940854"/>
                  </a:lnTo>
                  <a:lnTo>
                    <a:pt x="661136" y="940854"/>
                  </a:lnTo>
                  <a:lnTo>
                    <a:pt x="661136" y="966279"/>
                  </a:lnTo>
                  <a:lnTo>
                    <a:pt x="686562" y="966279"/>
                  </a:lnTo>
                  <a:lnTo>
                    <a:pt x="711987" y="966279"/>
                  </a:lnTo>
                  <a:lnTo>
                    <a:pt x="711987" y="1017130"/>
                  </a:lnTo>
                  <a:lnTo>
                    <a:pt x="737425" y="1017130"/>
                  </a:lnTo>
                  <a:lnTo>
                    <a:pt x="737425" y="991704"/>
                  </a:lnTo>
                  <a:lnTo>
                    <a:pt x="762850" y="991704"/>
                  </a:lnTo>
                  <a:lnTo>
                    <a:pt x="762850" y="940854"/>
                  </a:lnTo>
                  <a:close/>
                </a:path>
                <a:path w="1042670" h="1042669">
                  <a:moveTo>
                    <a:pt x="762850" y="889990"/>
                  </a:moveTo>
                  <a:lnTo>
                    <a:pt x="737412" y="889990"/>
                  </a:lnTo>
                  <a:lnTo>
                    <a:pt x="711987" y="889990"/>
                  </a:lnTo>
                  <a:lnTo>
                    <a:pt x="711987" y="915416"/>
                  </a:lnTo>
                  <a:lnTo>
                    <a:pt x="737412" y="915416"/>
                  </a:lnTo>
                  <a:lnTo>
                    <a:pt x="762850" y="915416"/>
                  </a:lnTo>
                  <a:lnTo>
                    <a:pt x="762850" y="889990"/>
                  </a:lnTo>
                  <a:close/>
                </a:path>
                <a:path w="1042670" h="1042669">
                  <a:moveTo>
                    <a:pt x="864565" y="1017130"/>
                  </a:moveTo>
                  <a:lnTo>
                    <a:pt x="839139" y="1017130"/>
                  </a:lnTo>
                  <a:lnTo>
                    <a:pt x="839139" y="966266"/>
                  </a:lnTo>
                  <a:lnTo>
                    <a:pt x="813714" y="966266"/>
                  </a:lnTo>
                  <a:lnTo>
                    <a:pt x="813714" y="1017130"/>
                  </a:lnTo>
                  <a:lnTo>
                    <a:pt x="788276" y="1017130"/>
                  </a:lnTo>
                  <a:lnTo>
                    <a:pt x="762850" y="1017130"/>
                  </a:lnTo>
                  <a:lnTo>
                    <a:pt x="762850" y="1042555"/>
                  </a:lnTo>
                  <a:lnTo>
                    <a:pt x="788276" y="1042555"/>
                  </a:lnTo>
                  <a:lnTo>
                    <a:pt x="813714" y="1042555"/>
                  </a:lnTo>
                  <a:lnTo>
                    <a:pt x="839139" y="1042555"/>
                  </a:lnTo>
                  <a:lnTo>
                    <a:pt x="864565" y="1042555"/>
                  </a:lnTo>
                  <a:lnTo>
                    <a:pt x="864565" y="1017130"/>
                  </a:lnTo>
                  <a:close/>
                </a:path>
                <a:path w="1042670" h="1042669">
                  <a:moveTo>
                    <a:pt x="915416" y="966279"/>
                  </a:moveTo>
                  <a:lnTo>
                    <a:pt x="889990" y="966279"/>
                  </a:lnTo>
                  <a:lnTo>
                    <a:pt x="889990" y="991704"/>
                  </a:lnTo>
                  <a:lnTo>
                    <a:pt x="915416" y="991704"/>
                  </a:lnTo>
                  <a:lnTo>
                    <a:pt x="915416" y="966279"/>
                  </a:lnTo>
                  <a:close/>
                </a:path>
                <a:path w="1042670" h="1042669">
                  <a:moveTo>
                    <a:pt x="966266" y="991704"/>
                  </a:moveTo>
                  <a:lnTo>
                    <a:pt x="940841" y="991704"/>
                  </a:lnTo>
                  <a:lnTo>
                    <a:pt x="915416" y="991704"/>
                  </a:lnTo>
                  <a:lnTo>
                    <a:pt x="915416" y="1017130"/>
                  </a:lnTo>
                  <a:lnTo>
                    <a:pt x="940841" y="1017130"/>
                  </a:lnTo>
                  <a:lnTo>
                    <a:pt x="966266" y="1017130"/>
                  </a:lnTo>
                  <a:lnTo>
                    <a:pt x="966266" y="991704"/>
                  </a:lnTo>
                  <a:close/>
                </a:path>
                <a:path w="1042670" h="1042669">
                  <a:moveTo>
                    <a:pt x="1017130" y="991704"/>
                  </a:moveTo>
                  <a:lnTo>
                    <a:pt x="991704" y="991704"/>
                  </a:lnTo>
                  <a:lnTo>
                    <a:pt x="991704" y="1042555"/>
                  </a:lnTo>
                  <a:lnTo>
                    <a:pt x="1017130" y="1042555"/>
                  </a:lnTo>
                  <a:lnTo>
                    <a:pt x="1017130" y="991704"/>
                  </a:lnTo>
                  <a:close/>
                </a:path>
                <a:path w="1042670" h="1042669">
                  <a:moveTo>
                    <a:pt x="1042555" y="839139"/>
                  </a:moveTo>
                  <a:lnTo>
                    <a:pt x="1017130" y="839139"/>
                  </a:lnTo>
                  <a:lnTo>
                    <a:pt x="1017130" y="762850"/>
                  </a:lnTo>
                  <a:lnTo>
                    <a:pt x="991692" y="762850"/>
                  </a:lnTo>
                  <a:lnTo>
                    <a:pt x="966266" y="762850"/>
                  </a:lnTo>
                  <a:lnTo>
                    <a:pt x="940841" y="762850"/>
                  </a:lnTo>
                  <a:lnTo>
                    <a:pt x="915416" y="762850"/>
                  </a:lnTo>
                  <a:lnTo>
                    <a:pt x="915416" y="737425"/>
                  </a:lnTo>
                  <a:lnTo>
                    <a:pt x="889977" y="737425"/>
                  </a:lnTo>
                  <a:lnTo>
                    <a:pt x="889977" y="762850"/>
                  </a:lnTo>
                  <a:lnTo>
                    <a:pt x="864552" y="762850"/>
                  </a:lnTo>
                  <a:lnTo>
                    <a:pt x="839127" y="762850"/>
                  </a:lnTo>
                  <a:lnTo>
                    <a:pt x="839127" y="788289"/>
                  </a:lnTo>
                  <a:lnTo>
                    <a:pt x="864552" y="788289"/>
                  </a:lnTo>
                  <a:lnTo>
                    <a:pt x="864552" y="813714"/>
                  </a:lnTo>
                  <a:lnTo>
                    <a:pt x="889977" y="813714"/>
                  </a:lnTo>
                  <a:lnTo>
                    <a:pt x="915416" y="813714"/>
                  </a:lnTo>
                  <a:lnTo>
                    <a:pt x="940841" y="813714"/>
                  </a:lnTo>
                  <a:lnTo>
                    <a:pt x="966266" y="813714"/>
                  </a:lnTo>
                  <a:lnTo>
                    <a:pt x="966266" y="839139"/>
                  </a:lnTo>
                  <a:lnTo>
                    <a:pt x="991692" y="839139"/>
                  </a:lnTo>
                  <a:lnTo>
                    <a:pt x="991692" y="864565"/>
                  </a:lnTo>
                  <a:lnTo>
                    <a:pt x="991692" y="890003"/>
                  </a:lnTo>
                  <a:lnTo>
                    <a:pt x="991692" y="915428"/>
                  </a:lnTo>
                  <a:lnTo>
                    <a:pt x="966266" y="915428"/>
                  </a:lnTo>
                  <a:lnTo>
                    <a:pt x="940841" y="915428"/>
                  </a:lnTo>
                  <a:lnTo>
                    <a:pt x="940841" y="915670"/>
                  </a:lnTo>
                  <a:lnTo>
                    <a:pt x="839127" y="915670"/>
                  </a:lnTo>
                  <a:lnTo>
                    <a:pt x="839127" y="839470"/>
                  </a:lnTo>
                  <a:lnTo>
                    <a:pt x="940841" y="839470"/>
                  </a:lnTo>
                  <a:lnTo>
                    <a:pt x="940841" y="890003"/>
                  </a:lnTo>
                  <a:lnTo>
                    <a:pt x="966266" y="890003"/>
                  </a:lnTo>
                  <a:lnTo>
                    <a:pt x="991692" y="890003"/>
                  </a:lnTo>
                  <a:lnTo>
                    <a:pt x="991692" y="864565"/>
                  </a:lnTo>
                  <a:lnTo>
                    <a:pt x="966266" y="864565"/>
                  </a:lnTo>
                  <a:lnTo>
                    <a:pt x="966266" y="839139"/>
                  </a:lnTo>
                  <a:lnTo>
                    <a:pt x="940841" y="839139"/>
                  </a:lnTo>
                  <a:lnTo>
                    <a:pt x="940841" y="814070"/>
                  </a:lnTo>
                  <a:lnTo>
                    <a:pt x="813701" y="814070"/>
                  </a:lnTo>
                  <a:lnTo>
                    <a:pt x="813701" y="839470"/>
                  </a:lnTo>
                  <a:lnTo>
                    <a:pt x="813701" y="915670"/>
                  </a:lnTo>
                  <a:lnTo>
                    <a:pt x="813701" y="940854"/>
                  </a:lnTo>
                  <a:lnTo>
                    <a:pt x="788276" y="940854"/>
                  </a:lnTo>
                  <a:lnTo>
                    <a:pt x="788276" y="966279"/>
                  </a:lnTo>
                  <a:lnTo>
                    <a:pt x="813701" y="966279"/>
                  </a:lnTo>
                  <a:lnTo>
                    <a:pt x="813701" y="941070"/>
                  </a:lnTo>
                  <a:lnTo>
                    <a:pt x="915416" y="941070"/>
                  </a:lnTo>
                  <a:lnTo>
                    <a:pt x="915416" y="966279"/>
                  </a:lnTo>
                  <a:lnTo>
                    <a:pt x="940841" y="966279"/>
                  </a:lnTo>
                  <a:lnTo>
                    <a:pt x="966266" y="966279"/>
                  </a:lnTo>
                  <a:lnTo>
                    <a:pt x="966266" y="991704"/>
                  </a:lnTo>
                  <a:lnTo>
                    <a:pt x="991704" y="991704"/>
                  </a:lnTo>
                  <a:lnTo>
                    <a:pt x="991704" y="966279"/>
                  </a:lnTo>
                  <a:lnTo>
                    <a:pt x="1017130" y="966279"/>
                  </a:lnTo>
                  <a:lnTo>
                    <a:pt x="1017130" y="991704"/>
                  </a:lnTo>
                  <a:lnTo>
                    <a:pt x="1042555" y="991704"/>
                  </a:lnTo>
                  <a:lnTo>
                    <a:pt x="1042555" y="915428"/>
                  </a:lnTo>
                  <a:lnTo>
                    <a:pt x="1017130" y="915428"/>
                  </a:lnTo>
                  <a:lnTo>
                    <a:pt x="1017130" y="940854"/>
                  </a:lnTo>
                  <a:lnTo>
                    <a:pt x="991704" y="940854"/>
                  </a:lnTo>
                  <a:lnTo>
                    <a:pt x="991704" y="915428"/>
                  </a:lnTo>
                  <a:lnTo>
                    <a:pt x="1017130" y="915428"/>
                  </a:lnTo>
                  <a:lnTo>
                    <a:pt x="1017130" y="864565"/>
                  </a:lnTo>
                  <a:lnTo>
                    <a:pt x="1042555" y="864565"/>
                  </a:lnTo>
                  <a:lnTo>
                    <a:pt x="1042555" y="839139"/>
                  </a:lnTo>
                  <a:close/>
                </a:path>
                <a:path w="1042670" h="1042669">
                  <a:moveTo>
                    <a:pt x="1042555" y="0"/>
                  </a:moveTo>
                  <a:lnTo>
                    <a:pt x="864565" y="0"/>
                  </a:lnTo>
                  <a:lnTo>
                    <a:pt x="864565" y="25400"/>
                  </a:lnTo>
                  <a:lnTo>
                    <a:pt x="864565" y="152400"/>
                  </a:lnTo>
                  <a:lnTo>
                    <a:pt x="864565" y="177800"/>
                  </a:lnTo>
                  <a:lnTo>
                    <a:pt x="1042555" y="177800"/>
                  </a:lnTo>
                  <a:lnTo>
                    <a:pt x="1042555" y="152577"/>
                  </a:lnTo>
                  <a:lnTo>
                    <a:pt x="1042555" y="152400"/>
                  </a:lnTo>
                  <a:lnTo>
                    <a:pt x="1042555" y="25425"/>
                  </a:lnTo>
                  <a:lnTo>
                    <a:pt x="1017130" y="25425"/>
                  </a:lnTo>
                  <a:lnTo>
                    <a:pt x="1017130" y="152400"/>
                  </a:lnTo>
                  <a:lnTo>
                    <a:pt x="889990" y="152400"/>
                  </a:lnTo>
                  <a:lnTo>
                    <a:pt x="889990" y="25400"/>
                  </a:lnTo>
                  <a:lnTo>
                    <a:pt x="1042555" y="25400"/>
                  </a:lnTo>
                  <a:lnTo>
                    <a:pt x="1042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65" y="1247832"/>
              <a:ext cx="991869" cy="991869"/>
            </a:xfrm>
            <a:custGeom>
              <a:avLst/>
              <a:gdLst/>
              <a:ahLst/>
              <a:cxnLst/>
              <a:rect l="l" t="t" r="r" b="b"/>
              <a:pathLst>
                <a:path w="991870" h="991869">
                  <a:moveTo>
                    <a:pt x="127139" y="864565"/>
                  </a:moveTo>
                  <a:lnTo>
                    <a:pt x="50850" y="864565"/>
                  </a:lnTo>
                  <a:lnTo>
                    <a:pt x="50850" y="940841"/>
                  </a:lnTo>
                  <a:lnTo>
                    <a:pt x="127139" y="940841"/>
                  </a:lnTo>
                  <a:lnTo>
                    <a:pt x="127139" y="864565"/>
                  </a:lnTo>
                  <a:close/>
                </a:path>
                <a:path w="991870" h="991869">
                  <a:moveTo>
                    <a:pt x="127139" y="0"/>
                  </a:moveTo>
                  <a:lnTo>
                    <a:pt x="50850" y="0"/>
                  </a:lnTo>
                  <a:lnTo>
                    <a:pt x="50850" y="76288"/>
                  </a:lnTo>
                  <a:lnTo>
                    <a:pt x="127139" y="76288"/>
                  </a:lnTo>
                  <a:lnTo>
                    <a:pt x="127139" y="0"/>
                  </a:lnTo>
                  <a:close/>
                </a:path>
                <a:path w="991870" h="991869">
                  <a:moveTo>
                    <a:pt x="178003" y="814006"/>
                  </a:moveTo>
                  <a:lnTo>
                    <a:pt x="0" y="814006"/>
                  </a:lnTo>
                  <a:lnTo>
                    <a:pt x="0" y="839406"/>
                  </a:lnTo>
                  <a:lnTo>
                    <a:pt x="0" y="966406"/>
                  </a:lnTo>
                  <a:lnTo>
                    <a:pt x="0" y="991806"/>
                  </a:lnTo>
                  <a:lnTo>
                    <a:pt x="178003" y="991806"/>
                  </a:lnTo>
                  <a:lnTo>
                    <a:pt x="178003" y="966406"/>
                  </a:lnTo>
                  <a:lnTo>
                    <a:pt x="25425" y="966406"/>
                  </a:lnTo>
                  <a:lnTo>
                    <a:pt x="25425" y="839406"/>
                  </a:lnTo>
                  <a:lnTo>
                    <a:pt x="152577" y="839406"/>
                  </a:lnTo>
                  <a:lnTo>
                    <a:pt x="152577" y="966266"/>
                  </a:lnTo>
                  <a:lnTo>
                    <a:pt x="178003" y="966266"/>
                  </a:lnTo>
                  <a:lnTo>
                    <a:pt x="178003" y="839406"/>
                  </a:lnTo>
                  <a:lnTo>
                    <a:pt x="178003" y="839127"/>
                  </a:lnTo>
                  <a:lnTo>
                    <a:pt x="178003" y="814006"/>
                  </a:lnTo>
                  <a:close/>
                </a:path>
                <a:path w="991870" h="991869">
                  <a:moveTo>
                    <a:pt x="889977" y="813701"/>
                  </a:moveTo>
                  <a:lnTo>
                    <a:pt x="864552" y="813701"/>
                  </a:lnTo>
                  <a:lnTo>
                    <a:pt x="864552" y="839127"/>
                  </a:lnTo>
                  <a:lnTo>
                    <a:pt x="889977" y="839127"/>
                  </a:lnTo>
                  <a:lnTo>
                    <a:pt x="889977" y="813701"/>
                  </a:lnTo>
                  <a:close/>
                </a:path>
                <a:path w="991870" h="991869">
                  <a:moveTo>
                    <a:pt x="940841" y="763206"/>
                  </a:moveTo>
                  <a:lnTo>
                    <a:pt x="813701" y="763206"/>
                  </a:lnTo>
                  <a:lnTo>
                    <a:pt x="813701" y="788606"/>
                  </a:lnTo>
                  <a:lnTo>
                    <a:pt x="915416" y="788606"/>
                  </a:lnTo>
                  <a:lnTo>
                    <a:pt x="915416" y="864552"/>
                  </a:lnTo>
                  <a:lnTo>
                    <a:pt x="940841" y="864552"/>
                  </a:lnTo>
                  <a:lnTo>
                    <a:pt x="940841" y="788606"/>
                  </a:lnTo>
                  <a:lnTo>
                    <a:pt x="940841" y="788263"/>
                  </a:lnTo>
                  <a:lnTo>
                    <a:pt x="940841" y="763206"/>
                  </a:lnTo>
                  <a:close/>
                </a:path>
                <a:path w="991870" h="991869">
                  <a:moveTo>
                    <a:pt x="991692" y="0"/>
                  </a:moveTo>
                  <a:lnTo>
                    <a:pt x="915416" y="0"/>
                  </a:lnTo>
                  <a:lnTo>
                    <a:pt x="915416" y="76288"/>
                  </a:lnTo>
                  <a:lnTo>
                    <a:pt x="991692" y="76288"/>
                  </a:lnTo>
                  <a:lnTo>
                    <a:pt x="9916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338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GEORGE NAKASHIMA - DESIGNER, WOODWORKER AND ARCHITECT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revcard20.cdr</dc:title>
  <dc:creator>BY V.RYAN</dc:creator>
  <cp:keywords>GEORGE NAKASHIMA - REVISION CARDS</cp:keywords>
  <cp:lastModifiedBy>Vincent RYan</cp:lastModifiedBy>
  <cp:revision>1</cp:revision>
  <dcterms:created xsi:type="dcterms:W3CDTF">2023-12-28T18:34:10Z</dcterms:created>
  <dcterms:modified xsi:type="dcterms:W3CDTF">2023-12-28T18:34:39Z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