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6" y="96"/>
      </p:cViewPr>
      <p:guideLst>
        <p:guide orient="horz" pos="28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439" y="43333"/>
            <a:ext cx="10592435" cy="7454900"/>
          </a:xfrm>
          <a:custGeom>
            <a:avLst/>
            <a:gdLst/>
            <a:ahLst/>
            <a:cxnLst/>
            <a:rect l="l" t="t" r="r" b="b"/>
            <a:pathLst>
              <a:path w="10592435" h="7454900">
                <a:moveTo>
                  <a:pt x="10591812" y="0"/>
                </a:moveTo>
                <a:lnTo>
                  <a:pt x="0" y="0"/>
                </a:lnTo>
                <a:lnTo>
                  <a:pt x="0" y="7454900"/>
                </a:lnTo>
                <a:lnTo>
                  <a:pt x="10591812" y="7454900"/>
                </a:lnTo>
                <a:lnTo>
                  <a:pt x="10591812" y="0"/>
                </a:lnTo>
                <a:close/>
              </a:path>
            </a:pathLst>
          </a:custGeom>
          <a:solidFill>
            <a:srgbClr val="C7D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6757" y="4386743"/>
            <a:ext cx="10388600" cy="3073400"/>
          </a:xfrm>
          <a:custGeom>
            <a:avLst/>
            <a:gdLst/>
            <a:ahLst/>
            <a:cxnLst/>
            <a:rect l="l" t="t" r="r" b="b"/>
            <a:pathLst>
              <a:path w="10388600" h="3073400">
                <a:moveTo>
                  <a:pt x="10388600" y="0"/>
                </a:moveTo>
                <a:lnTo>
                  <a:pt x="0" y="0"/>
                </a:lnTo>
                <a:lnTo>
                  <a:pt x="0" y="3073400"/>
                </a:lnTo>
                <a:lnTo>
                  <a:pt x="10388600" y="3073400"/>
                </a:lnTo>
                <a:lnTo>
                  <a:pt x="10388600" y="0"/>
                </a:lnTo>
                <a:close/>
              </a:path>
            </a:pathLst>
          </a:custGeom>
          <a:solidFill>
            <a:srgbClr val="E5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44107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72992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72992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65957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73107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73107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7794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68344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68344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4606" y="603666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91282" y="608428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264960" y="608316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2583" y="24810"/>
            <a:ext cx="60147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hyperlink" Target="https://technologystudent.com/despro_flsh/patricia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3617" y="422218"/>
            <a:ext cx="557212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28950" algn="l"/>
              </a:tabLst>
            </a:pP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0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37032" y="403854"/>
            <a:ext cx="256794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00" spc="26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332583" y="24810"/>
            <a:ext cx="601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REVISION</a:t>
            </a:r>
            <a:r>
              <a:rPr spc="-15" dirty="0"/>
              <a:t> </a:t>
            </a:r>
            <a:r>
              <a:rPr dirty="0"/>
              <a:t>CARDS</a:t>
            </a:r>
            <a:r>
              <a:rPr spc="-1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55" dirty="0"/>
              <a:t>PATRICIA</a:t>
            </a:r>
            <a:r>
              <a:rPr spc="-100" dirty="0"/>
              <a:t> </a:t>
            </a:r>
            <a:r>
              <a:rPr spc="-10" dirty="0"/>
              <a:t>URQUIOLA</a:t>
            </a: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477" y="4482193"/>
            <a:ext cx="487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Who is Patricia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Orquiola and where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did she train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 a Designer 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940" y="5326729"/>
            <a:ext cx="774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her approach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design? Who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did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 collaborated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when designing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Flower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Armchair?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1340" y="4471220"/>
            <a:ext cx="4857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4415" algn="l"/>
              </a:tabLst>
            </a:pPr>
            <a:r>
              <a:rPr sz="1200" b="1" i="1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r>
              <a:rPr sz="1200" b="1" i="1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marks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83765" y="5322120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2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940" y="6406230"/>
            <a:ext cx="3879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 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well-known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designs.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84890" y="6401607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2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359557" y="950895"/>
            <a:ext cx="1043305" cy="1082040"/>
            <a:chOff x="359557" y="950895"/>
            <a:chExt cx="1043305" cy="1082040"/>
          </a:xfrm>
        </p:grpSpPr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157" y="954501"/>
              <a:ext cx="1035874" cy="1074680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3157" y="954496"/>
              <a:ext cx="1036319" cy="1075055"/>
            </a:xfrm>
            <a:custGeom>
              <a:avLst/>
              <a:gdLst/>
              <a:ahLst/>
              <a:cxnLst/>
              <a:rect l="l" t="t" r="r" b="b"/>
              <a:pathLst>
                <a:path w="1036319" h="1075055">
                  <a:moveTo>
                    <a:pt x="0" y="0"/>
                  </a:moveTo>
                  <a:lnTo>
                    <a:pt x="1035875" y="0"/>
                  </a:lnTo>
                  <a:lnTo>
                    <a:pt x="1035875" y="1074686"/>
                  </a:lnTo>
                  <a:lnTo>
                    <a:pt x="0" y="1074686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606" y="603666"/>
            <a:ext cx="2804795" cy="365569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530"/>
              </a:spcBef>
            </a:pPr>
            <a:r>
              <a:rPr sz="12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PATRICIA</a:t>
            </a:r>
            <a:r>
              <a:rPr sz="12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URQUIOLA</a:t>
            </a:r>
            <a:endParaRPr sz="1200">
              <a:latin typeface="Arial"/>
              <a:cs typeface="Arial"/>
            </a:endParaRPr>
          </a:p>
          <a:p>
            <a:pPr marL="1186815" marR="41910" indent="-635" algn="ctr">
              <a:lnSpc>
                <a:spcPts val="1340"/>
              </a:lnSpc>
              <a:spcBef>
                <a:spcPts val="8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Patricia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Urquiola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Spanish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designer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international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reputation.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studied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Universidad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Politécnica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Madrid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(Spain)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Politecnico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Milano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(Italy).</a:t>
            </a:r>
            <a:endParaRPr sz="1200">
              <a:latin typeface="Arial"/>
              <a:cs typeface="Arial"/>
            </a:endParaRPr>
          </a:p>
          <a:p>
            <a:pPr marL="93980" marR="41910" algn="ctr">
              <a:lnSpc>
                <a:spcPts val="1340"/>
              </a:lnSpc>
              <a:spcBef>
                <a:spcPts val="113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2001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established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her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own</a:t>
            </a:r>
            <a:r>
              <a:rPr sz="12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studio,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working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product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interior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architecture.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individual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experimental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approach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chosen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premium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materials.</a:t>
            </a:r>
            <a:endParaRPr sz="1200">
              <a:latin typeface="Arial"/>
              <a:cs typeface="Arial"/>
            </a:endParaRPr>
          </a:p>
          <a:p>
            <a:pPr marL="136525" marR="84455" algn="ctr">
              <a:lnSpc>
                <a:spcPts val="1340"/>
              </a:lnSpc>
              <a:spcBef>
                <a:spcPts val="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worked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closely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Vico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Magistretti,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Flower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Armchair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1996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De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Padova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Furniture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Company.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>
            <a:grpSpLocks noGrp="1" noUngrp="1" noRot="1" noMove="1" noResize="1"/>
          </p:cNvGrpSpPr>
          <p:nvPr/>
        </p:nvGrpSpPr>
        <p:grpSpPr>
          <a:xfrm>
            <a:off x="3421813" y="2487429"/>
            <a:ext cx="2614295" cy="1697989"/>
            <a:chOff x="3421813" y="2487429"/>
            <a:chExt cx="2614295" cy="1697989"/>
          </a:xfrm>
        </p:grpSpPr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1813" y="2487429"/>
              <a:ext cx="2613760" cy="1697626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0813" y="2547881"/>
              <a:ext cx="1338110" cy="1574748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1044" y="2536616"/>
              <a:ext cx="1250780" cy="1611369"/>
            </a:xfrm>
            <a:prstGeom prst="rect">
              <a:avLst/>
            </a:prstGeom>
          </p:spPr>
        </p:pic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094" y="2579125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22" y="0"/>
                  </a:moveTo>
                  <a:lnTo>
                    <a:pt x="193806" y="4931"/>
                  </a:lnTo>
                  <a:lnTo>
                    <a:pt x="148245" y="19074"/>
                  </a:lnTo>
                  <a:lnTo>
                    <a:pt x="107015" y="41453"/>
                  </a:lnTo>
                  <a:lnTo>
                    <a:pt x="71093" y="71091"/>
                  </a:lnTo>
                  <a:lnTo>
                    <a:pt x="41454" y="107012"/>
                  </a:lnTo>
                  <a:lnTo>
                    <a:pt x="19074" y="148239"/>
                  </a:lnTo>
                  <a:lnTo>
                    <a:pt x="4931" y="193797"/>
                  </a:lnTo>
                  <a:lnTo>
                    <a:pt x="0" y="242709"/>
                  </a:lnTo>
                  <a:lnTo>
                    <a:pt x="4931" y="291629"/>
                  </a:lnTo>
                  <a:lnTo>
                    <a:pt x="19074" y="337192"/>
                  </a:lnTo>
                  <a:lnTo>
                    <a:pt x="41454" y="378422"/>
                  </a:lnTo>
                  <a:lnTo>
                    <a:pt x="71093" y="414343"/>
                  </a:lnTo>
                  <a:lnTo>
                    <a:pt x="107015" y="443981"/>
                  </a:lnTo>
                  <a:lnTo>
                    <a:pt x="148245" y="466359"/>
                  </a:lnTo>
                  <a:lnTo>
                    <a:pt x="193806" y="480501"/>
                  </a:lnTo>
                  <a:lnTo>
                    <a:pt x="242722" y="485432"/>
                  </a:lnTo>
                  <a:lnTo>
                    <a:pt x="291638" y="480501"/>
                  </a:lnTo>
                  <a:lnTo>
                    <a:pt x="337199" y="466359"/>
                  </a:lnTo>
                  <a:lnTo>
                    <a:pt x="378429" y="443981"/>
                  </a:lnTo>
                  <a:lnTo>
                    <a:pt x="414351" y="414343"/>
                  </a:lnTo>
                  <a:lnTo>
                    <a:pt x="443990" y="378422"/>
                  </a:lnTo>
                  <a:lnTo>
                    <a:pt x="466369" y="337192"/>
                  </a:lnTo>
                  <a:lnTo>
                    <a:pt x="480513" y="291629"/>
                  </a:lnTo>
                  <a:lnTo>
                    <a:pt x="485444" y="242709"/>
                  </a:lnTo>
                  <a:lnTo>
                    <a:pt x="480513" y="193797"/>
                  </a:lnTo>
                  <a:lnTo>
                    <a:pt x="466369" y="148239"/>
                  </a:lnTo>
                  <a:lnTo>
                    <a:pt x="443990" y="107012"/>
                  </a:lnTo>
                  <a:lnTo>
                    <a:pt x="414351" y="71091"/>
                  </a:lnTo>
                  <a:lnTo>
                    <a:pt x="378429" y="41453"/>
                  </a:lnTo>
                  <a:lnTo>
                    <a:pt x="337199" y="19074"/>
                  </a:lnTo>
                  <a:lnTo>
                    <a:pt x="291638" y="4931"/>
                  </a:lnTo>
                  <a:lnTo>
                    <a:pt x="24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094" y="2579125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22" y="0"/>
                  </a:moveTo>
                  <a:lnTo>
                    <a:pt x="291638" y="4931"/>
                  </a:lnTo>
                  <a:lnTo>
                    <a:pt x="337199" y="19074"/>
                  </a:lnTo>
                  <a:lnTo>
                    <a:pt x="378429" y="41453"/>
                  </a:lnTo>
                  <a:lnTo>
                    <a:pt x="414351" y="71091"/>
                  </a:lnTo>
                  <a:lnTo>
                    <a:pt x="443990" y="107012"/>
                  </a:lnTo>
                  <a:lnTo>
                    <a:pt x="466369" y="148239"/>
                  </a:lnTo>
                  <a:lnTo>
                    <a:pt x="480513" y="193797"/>
                  </a:lnTo>
                  <a:lnTo>
                    <a:pt x="485444" y="242709"/>
                  </a:lnTo>
                  <a:lnTo>
                    <a:pt x="480513" y="291629"/>
                  </a:lnTo>
                  <a:lnTo>
                    <a:pt x="466369" y="337192"/>
                  </a:lnTo>
                  <a:lnTo>
                    <a:pt x="443990" y="378422"/>
                  </a:lnTo>
                  <a:lnTo>
                    <a:pt x="414351" y="414343"/>
                  </a:lnTo>
                  <a:lnTo>
                    <a:pt x="378429" y="443981"/>
                  </a:lnTo>
                  <a:lnTo>
                    <a:pt x="337199" y="466359"/>
                  </a:lnTo>
                  <a:lnTo>
                    <a:pt x="291638" y="480501"/>
                  </a:lnTo>
                  <a:lnTo>
                    <a:pt x="242722" y="485432"/>
                  </a:lnTo>
                  <a:lnTo>
                    <a:pt x="193806" y="480501"/>
                  </a:lnTo>
                  <a:lnTo>
                    <a:pt x="148245" y="466359"/>
                  </a:lnTo>
                  <a:lnTo>
                    <a:pt x="107015" y="443981"/>
                  </a:lnTo>
                  <a:lnTo>
                    <a:pt x="71093" y="414343"/>
                  </a:lnTo>
                  <a:lnTo>
                    <a:pt x="41454" y="378422"/>
                  </a:lnTo>
                  <a:lnTo>
                    <a:pt x="19074" y="337192"/>
                  </a:lnTo>
                  <a:lnTo>
                    <a:pt x="4931" y="291629"/>
                  </a:lnTo>
                  <a:lnTo>
                    <a:pt x="0" y="242709"/>
                  </a:lnTo>
                  <a:lnTo>
                    <a:pt x="4931" y="193797"/>
                  </a:lnTo>
                  <a:lnTo>
                    <a:pt x="19074" y="148239"/>
                  </a:lnTo>
                  <a:lnTo>
                    <a:pt x="41454" y="107012"/>
                  </a:lnTo>
                  <a:lnTo>
                    <a:pt x="71093" y="71091"/>
                  </a:lnTo>
                  <a:lnTo>
                    <a:pt x="107015" y="41453"/>
                  </a:lnTo>
                  <a:lnTo>
                    <a:pt x="148245" y="19074"/>
                  </a:lnTo>
                  <a:lnTo>
                    <a:pt x="193806" y="4931"/>
                  </a:lnTo>
                  <a:lnTo>
                    <a:pt x="242722" y="0"/>
                  </a:lnTo>
                  <a:close/>
                </a:path>
              </a:pathLst>
            </a:custGeom>
            <a:ln w="1799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0194" y="2606391"/>
              <a:ext cx="325026" cy="429208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553" y="2949512"/>
              <a:ext cx="133819" cy="10074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1282" y="608428"/>
            <a:ext cx="2804795" cy="365569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525"/>
              </a:spcBef>
            </a:pP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FJORD</a:t>
            </a:r>
            <a:r>
              <a:rPr sz="1200" b="1" u="sng" spc="-8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ARMCHAIR</a:t>
            </a:r>
            <a:r>
              <a:rPr sz="12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RELAX</a:t>
            </a:r>
            <a:endParaRPr sz="1200">
              <a:latin typeface="Arial"/>
              <a:cs typeface="Arial"/>
            </a:endParaRPr>
          </a:p>
          <a:p>
            <a:pPr marL="130175" marR="81915" indent="-635" algn="ctr">
              <a:lnSpc>
                <a:spcPts val="1340"/>
              </a:lnSpc>
              <a:spcBef>
                <a:spcPts val="49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Fjord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Armchair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Relax,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was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Patricia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Urquiola,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Moroso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2002.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distinct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asymmetrical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back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rest,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distinguished,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elegant,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Scandinavian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style.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inspired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broken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sea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shell.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R="314960" algn="ctr">
              <a:lnSpc>
                <a:spcPct val="100000"/>
              </a:lnSpc>
              <a:spcBef>
                <a:spcPts val="1320"/>
              </a:spcBef>
            </a:pPr>
            <a:r>
              <a:rPr sz="450" spc="-10" dirty="0">
                <a:solidFill>
                  <a:srgbClr val="151616"/>
                </a:solidFill>
                <a:latin typeface="Arial"/>
                <a:cs typeface="Arial"/>
              </a:rPr>
              <a:t>SEA</a:t>
            </a:r>
            <a:r>
              <a:rPr sz="4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151616"/>
                </a:solidFill>
                <a:latin typeface="Arial"/>
                <a:cs typeface="Arial"/>
              </a:rPr>
              <a:t>SHELL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6968604" y="2477916"/>
            <a:ext cx="1488440" cy="1743710"/>
            <a:chOff x="6968604" y="2477916"/>
            <a:chExt cx="1488440" cy="1743710"/>
          </a:xfrm>
        </p:grpSpPr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8604" y="2477916"/>
              <a:ext cx="1488373" cy="1743580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76249" y="2522278"/>
              <a:ext cx="574762" cy="574763"/>
            </a:xfrm>
            <a:prstGeom prst="rect">
              <a:avLst/>
            </a:prstGeom>
          </p:spPr>
        </p:pic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1997" y="2520060"/>
              <a:ext cx="577215" cy="577215"/>
            </a:xfrm>
            <a:custGeom>
              <a:avLst/>
              <a:gdLst/>
              <a:ahLst/>
              <a:cxnLst/>
              <a:rect l="l" t="t" r="r" b="b"/>
              <a:pathLst>
                <a:path w="577215" h="577214">
                  <a:moveTo>
                    <a:pt x="288493" y="0"/>
                  </a:moveTo>
                  <a:lnTo>
                    <a:pt x="335286" y="3776"/>
                  </a:lnTo>
                  <a:lnTo>
                    <a:pt x="379675" y="14708"/>
                  </a:lnTo>
                  <a:lnTo>
                    <a:pt x="421068" y="32202"/>
                  </a:lnTo>
                  <a:lnTo>
                    <a:pt x="458869" y="55665"/>
                  </a:lnTo>
                  <a:lnTo>
                    <a:pt x="492485" y="84501"/>
                  </a:lnTo>
                  <a:lnTo>
                    <a:pt x="521321" y="118116"/>
                  </a:lnTo>
                  <a:lnTo>
                    <a:pt x="544783" y="155917"/>
                  </a:lnTo>
                  <a:lnTo>
                    <a:pt x="562277" y="197310"/>
                  </a:lnTo>
                  <a:lnTo>
                    <a:pt x="573210" y="241700"/>
                  </a:lnTo>
                  <a:lnTo>
                    <a:pt x="576986" y="288493"/>
                  </a:lnTo>
                  <a:lnTo>
                    <a:pt x="573210" y="335286"/>
                  </a:lnTo>
                  <a:lnTo>
                    <a:pt x="562277" y="379675"/>
                  </a:lnTo>
                  <a:lnTo>
                    <a:pt x="544783" y="421068"/>
                  </a:lnTo>
                  <a:lnTo>
                    <a:pt x="521321" y="458869"/>
                  </a:lnTo>
                  <a:lnTo>
                    <a:pt x="492485" y="492485"/>
                  </a:lnTo>
                  <a:lnTo>
                    <a:pt x="458869" y="521321"/>
                  </a:lnTo>
                  <a:lnTo>
                    <a:pt x="421068" y="544783"/>
                  </a:lnTo>
                  <a:lnTo>
                    <a:pt x="379675" y="562277"/>
                  </a:lnTo>
                  <a:lnTo>
                    <a:pt x="335286" y="573210"/>
                  </a:lnTo>
                  <a:lnTo>
                    <a:pt x="288493" y="576986"/>
                  </a:lnTo>
                  <a:lnTo>
                    <a:pt x="241700" y="573210"/>
                  </a:lnTo>
                  <a:lnTo>
                    <a:pt x="197310" y="562277"/>
                  </a:lnTo>
                  <a:lnTo>
                    <a:pt x="155917" y="544783"/>
                  </a:lnTo>
                  <a:lnTo>
                    <a:pt x="118116" y="521321"/>
                  </a:lnTo>
                  <a:lnTo>
                    <a:pt x="84501" y="492485"/>
                  </a:lnTo>
                  <a:lnTo>
                    <a:pt x="55665" y="458869"/>
                  </a:lnTo>
                  <a:lnTo>
                    <a:pt x="32202" y="421068"/>
                  </a:lnTo>
                  <a:lnTo>
                    <a:pt x="14708" y="379675"/>
                  </a:lnTo>
                  <a:lnTo>
                    <a:pt x="3776" y="335286"/>
                  </a:lnTo>
                  <a:lnTo>
                    <a:pt x="0" y="288493"/>
                  </a:lnTo>
                  <a:lnTo>
                    <a:pt x="3776" y="241700"/>
                  </a:lnTo>
                  <a:lnTo>
                    <a:pt x="14708" y="197310"/>
                  </a:lnTo>
                  <a:lnTo>
                    <a:pt x="32202" y="155917"/>
                  </a:lnTo>
                  <a:lnTo>
                    <a:pt x="55665" y="118116"/>
                  </a:lnTo>
                  <a:lnTo>
                    <a:pt x="84501" y="84501"/>
                  </a:lnTo>
                  <a:lnTo>
                    <a:pt x="118116" y="55665"/>
                  </a:lnTo>
                  <a:lnTo>
                    <a:pt x="155917" y="32202"/>
                  </a:lnTo>
                  <a:lnTo>
                    <a:pt x="197310" y="14708"/>
                  </a:lnTo>
                  <a:lnTo>
                    <a:pt x="241700" y="3776"/>
                  </a:lnTo>
                  <a:lnTo>
                    <a:pt x="288493" y="0"/>
                  </a:lnTo>
                  <a:close/>
                </a:path>
              </a:pathLst>
            </a:custGeom>
            <a:ln w="1799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2899" y="2948822"/>
              <a:ext cx="202857" cy="102628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1963" y="2567276"/>
              <a:ext cx="1212909" cy="1599855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64960" y="608316"/>
            <a:ext cx="2804795" cy="365569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415"/>
              </a:spcBef>
            </a:pP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FLO </a:t>
            </a:r>
            <a:r>
              <a:rPr sz="12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  <a:p>
            <a:pPr marL="85725" marR="50800" indent="-635" algn="ctr">
              <a:lnSpc>
                <a:spcPts val="1340"/>
              </a:lnSpc>
              <a:spcBef>
                <a:spcPts val="60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minimalist,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Flo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Chair,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by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Patricia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Urquiola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furniture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company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Driade,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2004.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frame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hard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wearing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brown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wicker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Suggests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African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cultural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inﬂuence.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wicker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hardwearing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helps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hold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framework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position.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often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African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furniture.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6" name="object 36">
            <a:hlinkClick r:id="rId1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88189" y="3023700"/>
            <a:ext cx="1077366" cy="1077353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9602" y="611643"/>
            <a:ext cx="1282700" cy="365823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75895" marR="147320" indent="-53975">
              <a:lnSpc>
                <a:spcPts val="1340"/>
              </a:lnSpc>
              <a:spcBef>
                <a:spcPts val="87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SCAN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59385" marR="147320" indent="-36830">
              <a:lnSpc>
                <a:spcPts val="134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435"/>
              </a:spcBef>
            </a:pPr>
            <a:r>
              <a:rPr sz="1900" b="1" spc="-20" dirty="0">
                <a:solidFill>
                  <a:srgbClr val="151616"/>
                </a:solidFill>
                <a:latin typeface="Arial"/>
                <a:cs typeface="Arial"/>
                <a:hlinkClick r:id="rId14"/>
              </a:rPr>
              <a:t>Link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35928" y="1356025"/>
            <a:ext cx="24130" cy="46990"/>
          </a:xfrm>
          <a:custGeom>
            <a:avLst/>
            <a:gdLst/>
            <a:ahLst/>
            <a:cxnLst/>
            <a:rect l="l" t="t" r="r" b="b"/>
            <a:pathLst>
              <a:path w="24129" h="46990">
                <a:moveTo>
                  <a:pt x="23533" y="0"/>
                </a:moveTo>
                <a:lnTo>
                  <a:pt x="0" y="0"/>
                </a:lnTo>
                <a:lnTo>
                  <a:pt x="0" y="46989"/>
                </a:lnTo>
                <a:lnTo>
                  <a:pt x="23533" y="46989"/>
                </a:lnTo>
                <a:lnTo>
                  <a:pt x="2353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41790" y="1613840"/>
            <a:ext cx="24130" cy="47625"/>
          </a:xfrm>
          <a:custGeom>
            <a:avLst/>
            <a:gdLst/>
            <a:ahLst/>
            <a:cxnLst/>
            <a:rect l="l" t="t" r="r" b="b"/>
            <a:pathLst>
              <a:path w="24129" h="47625">
                <a:moveTo>
                  <a:pt x="23520" y="0"/>
                </a:moveTo>
                <a:lnTo>
                  <a:pt x="0" y="0"/>
                </a:lnTo>
                <a:lnTo>
                  <a:pt x="0" y="47053"/>
                </a:lnTo>
                <a:lnTo>
                  <a:pt x="23520" y="47053"/>
                </a:lnTo>
                <a:lnTo>
                  <a:pt x="2352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>
            <a:grpSpLocks noGrp="1" noUngrp="1" noRot="1" noMove="1" noResize="1"/>
          </p:cNvGrpSpPr>
          <p:nvPr/>
        </p:nvGrpSpPr>
        <p:grpSpPr>
          <a:xfrm>
            <a:off x="9283003" y="1108000"/>
            <a:ext cx="1082675" cy="1082675"/>
            <a:chOff x="9283003" y="1108000"/>
            <a:chExt cx="1082675" cy="1082675"/>
          </a:xfrm>
        </p:grpSpPr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3003" y="1108000"/>
              <a:ext cx="1082675" cy="1082675"/>
            </a:xfrm>
            <a:custGeom>
              <a:avLst/>
              <a:gdLst/>
              <a:ahLst/>
              <a:cxnLst/>
              <a:rect l="l" t="t" r="r" b="b"/>
              <a:pathLst>
                <a:path w="1082675" h="1082675">
                  <a:moveTo>
                    <a:pt x="1082255" y="0"/>
                  </a:moveTo>
                  <a:lnTo>
                    <a:pt x="0" y="0"/>
                  </a:lnTo>
                  <a:lnTo>
                    <a:pt x="0" y="1082255"/>
                  </a:lnTo>
                  <a:lnTo>
                    <a:pt x="1082255" y="1082255"/>
                  </a:lnTo>
                  <a:lnTo>
                    <a:pt x="108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1816" y="1166819"/>
              <a:ext cx="965200" cy="447040"/>
            </a:xfrm>
            <a:custGeom>
              <a:avLst/>
              <a:gdLst/>
              <a:ahLst/>
              <a:cxnLst/>
              <a:rect l="l" t="t" r="r" b="b"/>
              <a:pathLst>
                <a:path w="965200" h="447040">
                  <a:moveTo>
                    <a:pt x="23533" y="211747"/>
                  </a:moveTo>
                  <a:lnTo>
                    <a:pt x="0" y="211747"/>
                  </a:lnTo>
                  <a:lnTo>
                    <a:pt x="0" y="235280"/>
                  </a:lnTo>
                  <a:lnTo>
                    <a:pt x="23533" y="235280"/>
                  </a:lnTo>
                  <a:lnTo>
                    <a:pt x="23533" y="211747"/>
                  </a:lnTo>
                  <a:close/>
                </a:path>
                <a:path w="965200" h="447040">
                  <a:moveTo>
                    <a:pt x="47053" y="258800"/>
                  </a:moveTo>
                  <a:lnTo>
                    <a:pt x="23533" y="258800"/>
                  </a:lnTo>
                  <a:lnTo>
                    <a:pt x="0" y="258800"/>
                  </a:lnTo>
                  <a:lnTo>
                    <a:pt x="0" y="305854"/>
                  </a:lnTo>
                  <a:lnTo>
                    <a:pt x="23533" y="305854"/>
                  </a:lnTo>
                  <a:lnTo>
                    <a:pt x="23533" y="282333"/>
                  </a:lnTo>
                  <a:lnTo>
                    <a:pt x="47053" y="282333"/>
                  </a:lnTo>
                  <a:lnTo>
                    <a:pt x="47053" y="258800"/>
                  </a:lnTo>
                  <a:close/>
                </a:path>
                <a:path w="965200" h="447040">
                  <a:moveTo>
                    <a:pt x="94107" y="282333"/>
                  </a:moveTo>
                  <a:lnTo>
                    <a:pt x="70586" y="282333"/>
                  </a:lnTo>
                  <a:lnTo>
                    <a:pt x="47053" y="282333"/>
                  </a:lnTo>
                  <a:lnTo>
                    <a:pt x="47053" y="305854"/>
                  </a:lnTo>
                  <a:lnTo>
                    <a:pt x="23533" y="305854"/>
                  </a:lnTo>
                  <a:lnTo>
                    <a:pt x="23533" y="329387"/>
                  </a:lnTo>
                  <a:lnTo>
                    <a:pt x="0" y="329387"/>
                  </a:lnTo>
                  <a:lnTo>
                    <a:pt x="0" y="352907"/>
                  </a:lnTo>
                  <a:lnTo>
                    <a:pt x="23533" y="352907"/>
                  </a:lnTo>
                  <a:lnTo>
                    <a:pt x="47053" y="352907"/>
                  </a:lnTo>
                  <a:lnTo>
                    <a:pt x="47053" y="305866"/>
                  </a:lnTo>
                  <a:lnTo>
                    <a:pt x="70586" y="305866"/>
                  </a:lnTo>
                  <a:lnTo>
                    <a:pt x="94107" y="305866"/>
                  </a:lnTo>
                  <a:lnTo>
                    <a:pt x="94107" y="282333"/>
                  </a:lnTo>
                  <a:close/>
                </a:path>
                <a:path w="965200" h="447040">
                  <a:moveTo>
                    <a:pt x="164693" y="283197"/>
                  </a:moveTo>
                  <a:lnTo>
                    <a:pt x="141160" y="283197"/>
                  </a:lnTo>
                  <a:lnTo>
                    <a:pt x="141160" y="212077"/>
                  </a:lnTo>
                  <a:lnTo>
                    <a:pt x="117640" y="212077"/>
                  </a:lnTo>
                  <a:lnTo>
                    <a:pt x="117640" y="330187"/>
                  </a:lnTo>
                  <a:lnTo>
                    <a:pt x="94107" y="330187"/>
                  </a:lnTo>
                  <a:lnTo>
                    <a:pt x="94107" y="353047"/>
                  </a:lnTo>
                  <a:lnTo>
                    <a:pt x="70586" y="353047"/>
                  </a:lnTo>
                  <a:lnTo>
                    <a:pt x="47053" y="353047"/>
                  </a:lnTo>
                  <a:lnTo>
                    <a:pt x="47053" y="377177"/>
                  </a:lnTo>
                  <a:lnTo>
                    <a:pt x="70586" y="377177"/>
                  </a:lnTo>
                  <a:lnTo>
                    <a:pt x="70586" y="400037"/>
                  </a:lnTo>
                  <a:lnTo>
                    <a:pt x="94107" y="400037"/>
                  </a:lnTo>
                  <a:lnTo>
                    <a:pt x="94107" y="377177"/>
                  </a:lnTo>
                  <a:lnTo>
                    <a:pt x="117640" y="377177"/>
                  </a:lnTo>
                  <a:lnTo>
                    <a:pt x="141160" y="377177"/>
                  </a:lnTo>
                  <a:lnTo>
                    <a:pt x="141160" y="353047"/>
                  </a:lnTo>
                  <a:lnTo>
                    <a:pt x="164693" y="353047"/>
                  </a:lnTo>
                  <a:lnTo>
                    <a:pt x="164693" y="330187"/>
                  </a:lnTo>
                  <a:lnTo>
                    <a:pt x="141160" y="330187"/>
                  </a:lnTo>
                  <a:lnTo>
                    <a:pt x="141160" y="306057"/>
                  </a:lnTo>
                  <a:lnTo>
                    <a:pt x="164693" y="306057"/>
                  </a:lnTo>
                  <a:lnTo>
                    <a:pt x="164693" y="283197"/>
                  </a:lnTo>
                  <a:close/>
                </a:path>
                <a:path w="965200" h="447040">
                  <a:moveTo>
                    <a:pt x="211747" y="141173"/>
                  </a:moveTo>
                  <a:lnTo>
                    <a:pt x="188214" y="141173"/>
                  </a:lnTo>
                  <a:lnTo>
                    <a:pt x="188214" y="164693"/>
                  </a:lnTo>
                  <a:lnTo>
                    <a:pt x="211747" y="164693"/>
                  </a:lnTo>
                  <a:lnTo>
                    <a:pt x="211747" y="141173"/>
                  </a:lnTo>
                  <a:close/>
                </a:path>
                <a:path w="965200" h="447040">
                  <a:moveTo>
                    <a:pt x="235267" y="164693"/>
                  </a:moveTo>
                  <a:lnTo>
                    <a:pt x="211747" y="164693"/>
                  </a:lnTo>
                  <a:lnTo>
                    <a:pt x="211747" y="188226"/>
                  </a:lnTo>
                  <a:lnTo>
                    <a:pt x="235267" y="188226"/>
                  </a:lnTo>
                  <a:lnTo>
                    <a:pt x="235267" y="164693"/>
                  </a:lnTo>
                  <a:close/>
                </a:path>
                <a:path w="965200" h="447040">
                  <a:moveTo>
                    <a:pt x="235267" y="47053"/>
                  </a:moveTo>
                  <a:lnTo>
                    <a:pt x="211747" y="47053"/>
                  </a:lnTo>
                  <a:lnTo>
                    <a:pt x="188214" y="47053"/>
                  </a:lnTo>
                  <a:lnTo>
                    <a:pt x="188214" y="94107"/>
                  </a:lnTo>
                  <a:lnTo>
                    <a:pt x="211747" y="94107"/>
                  </a:lnTo>
                  <a:lnTo>
                    <a:pt x="211747" y="70586"/>
                  </a:lnTo>
                  <a:lnTo>
                    <a:pt x="235267" y="70586"/>
                  </a:lnTo>
                  <a:lnTo>
                    <a:pt x="235267" y="47053"/>
                  </a:lnTo>
                  <a:close/>
                </a:path>
                <a:path w="965200" h="447040">
                  <a:moveTo>
                    <a:pt x="258787" y="235280"/>
                  </a:moveTo>
                  <a:lnTo>
                    <a:pt x="235267" y="235280"/>
                  </a:lnTo>
                  <a:lnTo>
                    <a:pt x="235267" y="258800"/>
                  </a:lnTo>
                  <a:lnTo>
                    <a:pt x="258787" y="258800"/>
                  </a:lnTo>
                  <a:lnTo>
                    <a:pt x="258787" y="235280"/>
                  </a:lnTo>
                  <a:close/>
                </a:path>
                <a:path w="965200" h="447040">
                  <a:moveTo>
                    <a:pt x="258787" y="188226"/>
                  </a:moveTo>
                  <a:lnTo>
                    <a:pt x="235267" y="188226"/>
                  </a:lnTo>
                  <a:lnTo>
                    <a:pt x="235267" y="211759"/>
                  </a:lnTo>
                  <a:lnTo>
                    <a:pt x="258787" y="211759"/>
                  </a:lnTo>
                  <a:lnTo>
                    <a:pt x="258787" y="188226"/>
                  </a:lnTo>
                  <a:close/>
                </a:path>
                <a:path w="965200" h="447040">
                  <a:moveTo>
                    <a:pt x="258787" y="23533"/>
                  </a:moveTo>
                  <a:lnTo>
                    <a:pt x="235267" y="23533"/>
                  </a:lnTo>
                  <a:lnTo>
                    <a:pt x="235267" y="47053"/>
                  </a:lnTo>
                  <a:lnTo>
                    <a:pt x="258787" y="47053"/>
                  </a:lnTo>
                  <a:lnTo>
                    <a:pt x="258787" y="23533"/>
                  </a:lnTo>
                  <a:close/>
                </a:path>
                <a:path w="965200" h="447040">
                  <a:moveTo>
                    <a:pt x="258800" y="117640"/>
                  </a:moveTo>
                  <a:lnTo>
                    <a:pt x="235267" y="117640"/>
                  </a:lnTo>
                  <a:lnTo>
                    <a:pt x="211747" y="117640"/>
                  </a:lnTo>
                  <a:lnTo>
                    <a:pt x="211747" y="141173"/>
                  </a:lnTo>
                  <a:lnTo>
                    <a:pt x="235267" y="141173"/>
                  </a:lnTo>
                  <a:lnTo>
                    <a:pt x="235267" y="164693"/>
                  </a:lnTo>
                  <a:lnTo>
                    <a:pt x="258800" y="164693"/>
                  </a:lnTo>
                  <a:lnTo>
                    <a:pt x="258800" y="117640"/>
                  </a:lnTo>
                  <a:close/>
                </a:path>
                <a:path w="965200" h="447040">
                  <a:moveTo>
                    <a:pt x="282333" y="283197"/>
                  </a:moveTo>
                  <a:lnTo>
                    <a:pt x="258800" y="283197"/>
                  </a:lnTo>
                  <a:lnTo>
                    <a:pt x="258800" y="306057"/>
                  </a:lnTo>
                  <a:lnTo>
                    <a:pt x="282333" y="306057"/>
                  </a:lnTo>
                  <a:lnTo>
                    <a:pt x="282333" y="283197"/>
                  </a:lnTo>
                  <a:close/>
                </a:path>
                <a:path w="965200" h="447040">
                  <a:moveTo>
                    <a:pt x="282333" y="211747"/>
                  </a:moveTo>
                  <a:lnTo>
                    <a:pt x="258800" y="211747"/>
                  </a:lnTo>
                  <a:lnTo>
                    <a:pt x="258800" y="235280"/>
                  </a:lnTo>
                  <a:lnTo>
                    <a:pt x="282333" y="235280"/>
                  </a:lnTo>
                  <a:lnTo>
                    <a:pt x="282333" y="211747"/>
                  </a:lnTo>
                  <a:close/>
                </a:path>
                <a:path w="965200" h="447040">
                  <a:moveTo>
                    <a:pt x="282333" y="164693"/>
                  </a:moveTo>
                  <a:lnTo>
                    <a:pt x="258800" y="164693"/>
                  </a:lnTo>
                  <a:lnTo>
                    <a:pt x="258800" y="188226"/>
                  </a:lnTo>
                  <a:lnTo>
                    <a:pt x="282333" y="188226"/>
                  </a:lnTo>
                  <a:lnTo>
                    <a:pt x="282333" y="164693"/>
                  </a:lnTo>
                  <a:close/>
                </a:path>
                <a:path w="965200" h="447040">
                  <a:moveTo>
                    <a:pt x="305854" y="23533"/>
                  </a:moveTo>
                  <a:lnTo>
                    <a:pt x="282333" y="23533"/>
                  </a:lnTo>
                  <a:lnTo>
                    <a:pt x="282333" y="47053"/>
                  </a:lnTo>
                  <a:lnTo>
                    <a:pt x="305854" y="47053"/>
                  </a:lnTo>
                  <a:lnTo>
                    <a:pt x="305854" y="23533"/>
                  </a:lnTo>
                  <a:close/>
                </a:path>
                <a:path w="965200" h="447040">
                  <a:moveTo>
                    <a:pt x="423481" y="94119"/>
                  </a:moveTo>
                  <a:lnTo>
                    <a:pt x="399961" y="94119"/>
                  </a:lnTo>
                  <a:lnTo>
                    <a:pt x="399961" y="117652"/>
                  </a:lnTo>
                  <a:lnTo>
                    <a:pt x="423481" y="117652"/>
                  </a:lnTo>
                  <a:lnTo>
                    <a:pt x="423481" y="94119"/>
                  </a:lnTo>
                  <a:close/>
                </a:path>
                <a:path w="965200" h="447040">
                  <a:moveTo>
                    <a:pt x="494068" y="211747"/>
                  </a:moveTo>
                  <a:lnTo>
                    <a:pt x="470547" y="211747"/>
                  </a:lnTo>
                  <a:lnTo>
                    <a:pt x="470547" y="235280"/>
                  </a:lnTo>
                  <a:lnTo>
                    <a:pt x="494068" y="235280"/>
                  </a:lnTo>
                  <a:lnTo>
                    <a:pt x="494068" y="211747"/>
                  </a:lnTo>
                  <a:close/>
                </a:path>
                <a:path w="965200" h="447040">
                  <a:moveTo>
                    <a:pt x="541134" y="188226"/>
                  </a:moveTo>
                  <a:lnTo>
                    <a:pt x="517601" y="188226"/>
                  </a:lnTo>
                  <a:lnTo>
                    <a:pt x="517601" y="211759"/>
                  </a:lnTo>
                  <a:lnTo>
                    <a:pt x="541134" y="211759"/>
                  </a:lnTo>
                  <a:lnTo>
                    <a:pt x="541134" y="188226"/>
                  </a:lnTo>
                  <a:close/>
                </a:path>
                <a:path w="965200" h="447040">
                  <a:moveTo>
                    <a:pt x="541134" y="141173"/>
                  </a:moveTo>
                  <a:lnTo>
                    <a:pt x="517601" y="141173"/>
                  </a:lnTo>
                  <a:lnTo>
                    <a:pt x="517601" y="164693"/>
                  </a:lnTo>
                  <a:lnTo>
                    <a:pt x="541134" y="164693"/>
                  </a:lnTo>
                  <a:lnTo>
                    <a:pt x="541134" y="141173"/>
                  </a:lnTo>
                  <a:close/>
                </a:path>
                <a:path w="965200" h="447040">
                  <a:moveTo>
                    <a:pt x="588187" y="141173"/>
                  </a:moveTo>
                  <a:lnTo>
                    <a:pt x="564654" y="141173"/>
                  </a:lnTo>
                  <a:lnTo>
                    <a:pt x="564654" y="164693"/>
                  </a:lnTo>
                  <a:lnTo>
                    <a:pt x="588187" y="164693"/>
                  </a:lnTo>
                  <a:lnTo>
                    <a:pt x="588187" y="141173"/>
                  </a:lnTo>
                  <a:close/>
                </a:path>
                <a:path w="965200" h="447040">
                  <a:moveTo>
                    <a:pt x="588187" y="94107"/>
                  </a:moveTo>
                  <a:lnTo>
                    <a:pt x="564654" y="94107"/>
                  </a:lnTo>
                  <a:lnTo>
                    <a:pt x="564654" y="70586"/>
                  </a:lnTo>
                  <a:lnTo>
                    <a:pt x="541134" y="70586"/>
                  </a:lnTo>
                  <a:lnTo>
                    <a:pt x="541134" y="141173"/>
                  </a:lnTo>
                  <a:lnTo>
                    <a:pt x="564654" y="141173"/>
                  </a:lnTo>
                  <a:lnTo>
                    <a:pt x="564654" y="117640"/>
                  </a:lnTo>
                  <a:lnTo>
                    <a:pt x="588187" y="117640"/>
                  </a:lnTo>
                  <a:lnTo>
                    <a:pt x="588187" y="94107"/>
                  </a:lnTo>
                  <a:close/>
                </a:path>
                <a:path w="965200" h="447040">
                  <a:moveTo>
                    <a:pt x="635228" y="282333"/>
                  </a:moveTo>
                  <a:lnTo>
                    <a:pt x="611708" y="282333"/>
                  </a:lnTo>
                  <a:lnTo>
                    <a:pt x="611708" y="305854"/>
                  </a:lnTo>
                  <a:lnTo>
                    <a:pt x="588187" y="305854"/>
                  </a:lnTo>
                  <a:lnTo>
                    <a:pt x="588187" y="329387"/>
                  </a:lnTo>
                  <a:lnTo>
                    <a:pt x="564654" y="329387"/>
                  </a:lnTo>
                  <a:lnTo>
                    <a:pt x="564654" y="306057"/>
                  </a:lnTo>
                  <a:lnTo>
                    <a:pt x="541134" y="306057"/>
                  </a:lnTo>
                  <a:lnTo>
                    <a:pt x="541134" y="236207"/>
                  </a:lnTo>
                  <a:lnTo>
                    <a:pt x="517601" y="236207"/>
                  </a:lnTo>
                  <a:lnTo>
                    <a:pt x="517601" y="259067"/>
                  </a:lnTo>
                  <a:lnTo>
                    <a:pt x="494068" y="259067"/>
                  </a:lnTo>
                  <a:lnTo>
                    <a:pt x="494068" y="306057"/>
                  </a:lnTo>
                  <a:lnTo>
                    <a:pt x="470547" y="306057"/>
                  </a:lnTo>
                  <a:lnTo>
                    <a:pt x="470547" y="259067"/>
                  </a:lnTo>
                  <a:lnTo>
                    <a:pt x="447014" y="259067"/>
                  </a:lnTo>
                  <a:lnTo>
                    <a:pt x="423494" y="259067"/>
                  </a:lnTo>
                  <a:lnTo>
                    <a:pt x="423494" y="306057"/>
                  </a:lnTo>
                  <a:lnTo>
                    <a:pt x="399961" y="306057"/>
                  </a:lnTo>
                  <a:lnTo>
                    <a:pt x="376440" y="306057"/>
                  </a:lnTo>
                  <a:lnTo>
                    <a:pt x="376440" y="330187"/>
                  </a:lnTo>
                  <a:lnTo>
                    <a:pt x="352907" y="330187"/>
                  </a:lnTo>
                  <a:lnTo>
                    <a:pt x="329387" y="330187"/>
                  </a:lnTo>
                  <a:lnTo>
                    <a:pt x="305854" y="330187"/>
                  </a:lnTo>
                  <a:lnTo>
                    <a:pt x="282333" y="330187"/>
                  </a:lnTo>
                  <a:lnTo>
                    <a:pt x="258800" y="330187"/>
                  </a:lnTo>
                  <a:lnTo>
                    <a:pt x="258800" y="306057"/>
                  </a:lnTo>
                  <a:lnTo>
                    <a:pt x="235267" y="306057"/>
                  </a:lnTo>
                  <a:lnTo>
                    <a:pt x="235267" y="330187"/>
                  </a:lnTo>
                  <a:lnTo>
                    <a:pt x="211747" y="330187"/>
                  </a:lnTo>
                  <a:lnTo>
                    <a:pt x="211747" y="259067"/>
                  </a:lnTo>
                  <a:lnTo>
                    <a:pt x="188214" y="259067"/>
                  </a:lnTo>
                  <a:lnTo>
                    <a:pt x="188214" y="353047"/>
                  </a:lnTo>
                  <a:lnTo>
                    <a:pt x="211747" y="353047"/>
                  </a:lnTo>
                  <a:lnTo>
                    <a:pt x="235267" y="353047"/>
                  </a:lnTo>
                  <a:lnTo>
                    <a:pt x="235267" y="400037"/>
                  </a:lnTo>
                  <a:lnTo>
                    <a:pt x="258800" y="400037"/>
                  </a:lnTo>
                  <a:lnTo>
                    <a:pt x="258800" y="447027"/>
                  </a:lnTo>
                  <a:lnTo>
                    <a:pt x="282333" y="447027"/>
                  </a:lnTo>
                  <a:lnTo>
                    <a:pt x="305854" y="447027"/>
                  </a:lnTo>
                  <a:lnTo>
                    <a:pt x="329387" y="447027"/>
                  </a:lnTo>
                  <a:lnTo>
                    <a:pt x="329387" y="424167"/>
                  </a:lnTo>
                  <a:lnTo>
                    <a:pt x="352907" y="424167"/>
                  </a:lnTo>
                  <a:lnTo>
                    <a:pt x="352907" y="400037"/>
                  </a:lnTo>
                  <a:lnTo>
                    <a:pt x="329387" y="400037"/>
                  </a:lnTo>
                  <a:lnTo>
                    <a:pt x="305854" y="400037"/>
                  </a:lnTo>
                  <a:lnTo>
                    <a:pt x="282333" y="400037"/>
                  </a:lnTo>
                  <a:lnTo>
                    <a:pt x="282333" y="353047"/>
                  </a:lnTo>
                  <a:lnTo>
                    <a:pt x="305854" y="353047"/>
                  </a:lnTo>
                  <a:lnTo>
                    <a:pt x="305854" y="377177"/>
                  </a:lnTo>
                  <a:lnTo>
                    <a:pt x="329387" y="377177"/>
                  </a:lnTo>
                  <a:lnTo>
                    <a:pt x="352907" y="377177"/>
                  </a:lnTo>
                  <a:lnTo>
                    <a:pt x="352907" y="353047"/>
                  </a:lnTo>
                  <a:lnTo>
                    <a:pt x="376440" y="353047"/>
                  </a:lnTo>
                  <a:lnTo>
                    <a:pt x="376440" y="377177"/>
                  </a:lnTo>
                  <a:lnTo>
                    <a:pt x="399961" y="377177"/>
                  </a:lnTo>
                  <a:lnTo>
                    <a:pt x="399961" y="353047"/>
                  </a:lnTo>
                  <a:lnTo>
                    <a:pt x="423494" y="353047"/>
                  </a:lnTo>
                  <a:lnTo>
                    <a:pt x="423494" y="330187"/>
                  </a:lnTo>
                  <a:lnTo>
                    <a:pt x="447014" y="330187"/>
                  </a:lnTo>
                  <a:lnTo>
                    <a:pt x="470547" y="330187"/>
                  </a:lnTo>
                  <a:lnTo>
                    <a:pt x="494068" y="330187"/>
                  </a:lnTo>
                  <a:lnTo>
                    <a:pt x="494068" y="377177"/>
                  </a:lnTo>
                  <a:lnTo>
                    <a:pt x="517601" y="377177"/>
                  </a:lnTo>
                  <a:lnTo>
                    <a:pt x="517601" y="400037"/>
                  </a:lnTo>
                  <a:lnTo>
                    <a:pt x="541134" y="400037"/>
                  </a:lnTo>
                  <a:lnTo>
                    <a:pt x="564654" y="400037"/>
                  </a:lnTo>
                  <a:lnTo>
                    <a:pt x="588187" y="400037"/>
                  </a:lnTo>
                  <a:lnTo>
                    <a:pt x="611708" y="400037"/>
                  </a:lnTo>
                  <a:lnTo>
                    <a:pt x="611708" y="377177"/>
                  </a:lnTo>
                  <a:lnTo>
                    <a:pt x="588187" y="377177"/>
                  </a:lnTo>
                  <a:lnTo>
                    <a:pt x="564654" y="377177"/>
                  </a:lnTo>
                  <a:lnTo>
                    <a:pt x="541134" y="377177"/>
                  </a:lnTo>
                  <a:lnTo>
                    <a:pt x="541134" y="353047"/>
                  </a:lnTo>
                  <a:lnTo>
                    <a:pt x="517601" y="353047"/>
                  </a:lnTo>
                  <a:lnTo>
                    <a:pt x="517601" y="330187"/>
                  </a:lnTo>
                  <a:lnTo>
                    <a:pt x="541134" y="330187"/>
                  </a:lnTo>
                  <a:lnTo>
                    <a:pt x="564654" y="330187"/>
                  </a:lnTo>
                  <a:lnTo>
                    <a:pt x="564654" y="352907"/>
                  </a:lnTo>
                  <a:lnTo>
                    <a:pt x="588187" y="352907"/>
                  </a:lnTo>
                  <a:lnTo>
                    <a:pt x="611708" y="352907"/>
                  </a:lnTo>
                  <a:lnTo>
                    <a:pt x="611708" y="305866"/>
                  </a:lnTo>
                  <a:lnTo>
                    <a:pt x="635228" y="305866"/>
                  </a:lnTo>
                  <a:lnTo>
                    <a:pt x="635228" y="282333"/>
                  </a:lnTo>
                  <a:close/>
                </a:path>
                <a:path w="965200" h="447040">
                  <a:moveTo>
                    <a:pt x="776401" y="188226"/>
                  </a:moveTo>
                  <a:lnTo>
                    <a:pt x="752868" y="188226"/>
                  </a:lnTo>
                  <a:lnTo>
                    <a:pt x="752868" y="164693"/>
                  </a:lnTo>
                  <a:lnTo>
                    <a:pt x="729348" y="164693"/>
                  </a:lnTo>
                  <a:lnTo>
                    <a:pt x="729348" y="141173"/>
                  </a:lnTo>
                  <a:lnTo>
                    <a:pt x="705815" y="141173"/>
                  </a:lnTo>
                  <a:lnTo>
                    <a:pt x="705815" y="188226"/>
                  </a:lnTo>
                  <a:lnTo>
                    <a:pt x="729348" y="188226"/>
                  </a:lnTo>
                  <a:lnTo>
                    <a:pt x="729348" y="211759"/>
                  </a:lnTo>
                  <a:lnTo>
                    <a:pt x="705815" y="211759"/>
                  </a:lnTo>
                  <a:lnTo>
                    <a:pt x="705815" y="188226"/>
                  </a:lnTo>
                  <a:lnTo>
                    <a:pt x="682294" y="188226"/>
                  </a:lnTo>
                  <a:lnTo>
                    <a:pt x="682294" y="141173"/>
                  </a:lnTo>
                  <a:lnTo>
                    <a:pt x="658761" y="141173"/>
                  </a:lnTo>
                  <a:lnTo>
                    <a:pt x="658761" y="164693"/>
                  </a:lnTo>
                  <a:lnTo>
                    <a:pt x="635228" y="164693"/>
                  </a:lnTo>
                  <a:lnTo>
                    <a:pt x="635228" y="141173"/>
                  </a:lnTo>
                  <a:lnTo>
                    <a:pt x="611708" y="141173"/>
                  </a:lnTo>
                  <a:lnTo>
                    <a:pt x="611708" y="188226"/>
                  </a:lnTo>
                  <a:lnTo>
                    <a:pt x="635228" y="188226"/>
                  </a:lnTo>
                  <a:lnTo>
                    <a:pt x="658761" y="188226"/>
                  </a:lnTo>
                  <a:lnTo>
                    <a:pt x="658761" y="211747"/>
                  </a:lnTo>
                  <a:lnTo>
                    <a:pt x="635241" y="211747"/>
                  </a:lnTo>
                  <a:lnTo>
                    <a:pt x="635241" y="282333"/>
                  </a:lnTo>
                  <a:lnTo>
                    <a:pt x="658761" y="282333"/>
                  </a:lnTo>
                  <a:lnTo>
                    <a:pt x="658761" y="352920"/>
                  </a:lnTo>
                  <a:lnTo>
                    <a:pt x="682282" y="352920"/>
                  </a:lnTo>
                  <a:lnTo>
                    <a:pt x="682282" y="329387"/>
                  </a:lnTo>
                  <a:lnTo>
                    <a:pt x="705815" y="329387"/>
                  </a:lnTo>
                  <a:lnTo>
                    <a:pt x="705815" y="305866"/>
                  </a:lnTo>
                  <a:lnTo>
                    <a:pt x="682282" y="305866"/>
                  </a:lnTo>
                  <a:lnTo>
                    <a:pt x="682282" y="282333"/>
                  </a:lnTo>
                  <a:lnTo>
                    <a:pt x="658774" y="282333"/>
                  </a:lnTo>
                  <a:lnTo>
                    <a:pt x="658774" y="211759"/>
                  </a:lnTo>
                  <a:lnTo>
                    <a:pt x="682294" y="211759"/>
                  </a:lnTo>
                  <a:lnTo>
                    <a:pt x="682294" y="235280"/>
                  </a:lnTo>
                  <a:lnTo>
                    <a:pt x="705815" y="235280"/>
                  </a:lnTo>
                  <a:lnTo>
                    <a:pt x="729348" y="235280"/>
                  </a:lnTo>
                  <a:lnTo>
                    <a:pt x="752868" y="235280"/>
                  </a:lnTo>
                  <a:lnTo>
                    <a:pt x="752868" y="211759"/>
                  </a:lnTo>
                  <a:lnTo>
                    <a:pt x="776401" y="211759"/>
                  </a:lnTo>
                  <a:lnTo>
                    <a:pt x="776401" y="188226"/>
                  </a:lnTo>
                  <a:close/>
                </a:path>
                <a:path w="965200" h="447040">
                  <a:moveTo>
                    <a:pt x="776401" y="117640"/>
                  </a:moveTo>
                  <a:lnTo>
                    <a:pt x="752881" y="117640"/>
                  </a:lnTo>
                  <a:lnTo>
                    <a:pt x="752881" y="94119"/>
                  </a:lnTo>
                  <a:lnTo>
                    <a:pt x="729348" y="94119"/>
                  </a:lnTo>
                  <a:lnTo>
                    <a:pt x="729348" y="117652"/>
                  </a:lnTo>
                  <a:lnTo>
                    <a:pt x="752868" y="117652"/>
                  </a:lnTo>
                  <a:lnTo>
                    <a:pt x="752868" y="164693"/>
                  </a:lnTo>
                  <a:lnTo>
                    <a:pt x="776401" y="164693"/>
                  </a:lnTo>
                  <a:lnTo>
                    <a:pt x="776401" y="117640"/>
                  </a:lnTo>
                  <a:close/>
                </a:path>
                <a:path w="965200" h="447040">
                  <a:moveTo>
                    <a:pt x="776414" y="23533"/>
                  </a:moveTo>
                  <a:lnTo>
                    <a:pt x="752881" y="23533"/>
                  </a:lnTo>
                  <a:lnTo>
                    <a:pt x="729348" y="23533"/>
                  </a:lnTo>
                  <a:lnTo>
                    <a:pt x="729348" y="0"/>
                  </a:lnTo>
                  <a:lnTo>
                    <a:pt x="705827" y="0"/>
                  </a:lnTo>
                  <a:lnTo>
                    <a:pt x="705827" y="70586"/>
                  </a:lnTo>
                  <a:lnTo>
                    <a:pt x="729348" y="70586"/>
                  </a:lnTo>
                  <a:lnTo>
                    <a:pt x="729348" y="47053"/>
                  </a:lnTo>
                  <a:lnTo>
                    <a:pt x="752881" y="47053"/>
                  </a:lnTo>
                  <a:lnTo>
                    <a:pt x="752881" y="94107"/>
                  </a:lnTo>
                  <a:lnTo>
                    <a:pt x="776414" y="94107"/>
                  </a:lnTo>
                  <a:lnTo>
                    <a:pt x="776414" y="23533"/>
                  </a:lnTo>
                  <a:close/>
                </a:path>
                <a:path w="965200" h="447040">
                  <a:moveTo>
                    <a:pt x="941082" y="211747"/>
                  </a:moveTo>
                  <a:lnTo>
                    <a:pt x="917562" y="211747"/>
                  </a:lnTo>
                  <a:lnTo>
                    <a:pt x="917562" y="188226"/>
                  </a:lnTo>
                  <a:lnTo>
                    <a:pt x="894029" y="188226"/>
                  </a:lnTo>
                  <a:lnTo>
                    <a:pt x="870508" y="188226"/>
                  </a:lnTo>
                  <a:lnTo>
                    <a:pt x="870508" y="211759"/>
                  </a:lnTo>
                  <a:lnTo>
                    <a:pt x="894029" y="211759"/>
                  </a:lnTo>
                  <a:lnTo>
                    <a:pt x="917562" y="211759"/>
                  </a:lnTo>
                  <a:lnTo>
                    <a:pt x="917562" y="235280"/>
                  </a:lnTo>
                  <a:lnTo>
                    <a:pt x="894041" y="235280"/>
                  </a:lnTo>
                  <a:lnTo>
                    <a:pt x="894041" y="258800"/>
                  </a:lnTo>
                  <a:lnTo>
                    <a:pt x="917575" y="258800"/>
                  </a:lnTo>
                  <a:lnTo>
                    <a:pt x="917575" y="235280"/>
                  </a:lnTo>
                  <a:lnTo>
                    <a:pt x="941082" y="235280"/>
                  </a:lnTo>
                  <a:lnTo>
                    <a:pt x="941082" y="211747"/>
                  </a:lnTo>
                  <a:close/>
                </a:path>
                <a:path w="965200" h="447040">
                  <a:moveTo>
                    <a:pt x="964628" y="258800"/>
                  </a:moveTo>
                  <a:lnTo>
                    <a:pt x="941095" y="258800"/>
                  </a:lnTo>
                  <a:lnTo>
                    <a:pt x="941095" y="352907"/>
                  </a:lnTo>
                  <a:lnTo>
                    <a:pt x="964628" y="352907"/>
                  </a:lnTo>
                  <a:lnTo>
                    <a:pt x="964628" y="2588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88869" y="1168076"/>
              <a:ext cx="894080" cy="445770"/>
            </a:xfrm>
            <a:custGeom>
              <a:avLst/>
              <a:gdLst/>
              <a:ahLst/>
              <a:cxnLst/>
              <a:rect l="l" t="t" r="r" b="b"/>
              <a:pathLst>
                <a:path w="894079" h="445769">
                  <a:moveTo>
                    <a:pt x="47053" y="187960"/>
                  </a:moveTo>
                  <a:lnTo>
                    <a:pt x="23533" y="187960"/>
                  </a:lnTo>
                  <a:lnTo>
                    <a:pt x="23533" y="234950"/>
                  </a:lnTo>
                  <a:lnTo>
                    <a:pt x="0" y="234950"/>
                  </a:lnTo>
                  <a:lnTo>
                    <a:pt x="0" y="257810"/>
                  </a:lnTo>
                  <a:lnTo>
                    <a:pt x="23533" y="257810"/>
                  </a:lnTo>
                  <a:lnTo>
                    <a:pt x="47053" y="257810"/>
                  </a:lnTo>
                  <a:lnTo>
                    <a:pt x="47053" y="187960"/>
                  </a:lnTo>
                  <a:close/>
                </a:path>
                <a:path w="894079" h="445769">
                  <a:moveTo>
                    <a:pt x="141160" y="351663"/>
                  </a:moveTo>
                  <a:lnTo>
                    <a:pt x="117640" y="351663"/>
                  </a:lnTo>
                  <a:lnTo>
                    <a:pt x="117640" y="375196"/>
                  </a:lnTo>
                  <a:lnTo>
                    <a:pt x="141160" y="375196"/>
                  </a:lnTo>
                  <a:lnTo>
                    <a:pt x="141160" y="351663"/>
                  </a:lnTo>
                  <a:close/>
                </a:path>
                <a:path w="894079" h="445769">
                  <a:moveTo>
                    <a:pt x="141160" y="187960"/>
                  </a:moveTo>
                  <a:lnTo>
                    <a:pt x="117640" y="187960"/>
                  </a:lnTo>
                  <a:lnTo>
                    <a:pt x="94107" y="187960"/>
                  </a:lnTo>
                  <a:lnTo>
                    <a:pt x="94107" y="210820"/>
                  </a:lnTo>
                  <a:lnTo>
                    <a:pt x="117640" y="210820"/>
                  </a:lnTo>
                  <a:lnTo>
                    <a:pt x="117640" y="234950"/>
                  </a:lnTo>
                  <a:lnTo>
                    <a:pt x="94107" y="234950"/>
                  </a:lnTo>
                  <a:lnTo>
                    <a:pt x="94107" y="257810"/>
                  </a:lnTo>
                  <a:lnTo>
                    <a:pt x="117640" y="257810"/>
                  </a:lnTo>
                  <a:lnTo>
                    <a:pt x="117640" y="281940"/>
                  </a:lnTo>
                  <a:lnTo>
                    <a:pt x="141160" y="281940"/>
                  </a:lnTo>
                  <a:lnTo>
                    <a:pt x="141160" y="187960"/>
                  </a:lnTo>
                  <a:close/>
                </a:path>
                <a:path w="894079" h="445769">
                  <a:moveTo>
                    <a:pt x="564654" y="187960"/>
                  </a:moveTo>
                  <a:lnTo>
                    <a:pt x="541134" y="187960"/>
                  </a:lnTo>
                  <a:lnTo>
                    <a:pt x="517601" y="187960"/>
                  </a:lnTo>
                  <a:lnTo>
                    <a:pt x="517601" y="234950"/>
                  </a:lnTo>
                  <a:lnTo>
                    <a:pt x="494080" y="234950"/>
                  </a:lnTo>
                  <a:lnTo>
                    <a:pt x="494080" y="257810"/>
                  </a:lnTo>
                  <a:lnTo>
                    <a:pt x="517601" y="257810"/>
                  </a:lnTo>
                  <a:lnTo>
                    <a:pt x="517601" y="281940"/>
                  </a:lnTo>
                  <a:lnTo>
                    <a:pt x="541134" y="281940"/>
                  </a:lnTo>
                  <a:lnTo>
                    <a:pt x="541134" y="257810"/>
                  </a:lnTo>
                  <a:lnTo>
                    <a:pt x="564654" y="257810"/>
                  </a:lnTo>
                  <a:lnTo>
                    <a:pt x="564654" y="234950"/>
                  </a:lnTo>
                  <a:lnTo>
                    <a:pt x="541134" y="234950"/>
                  </a:lnTo>
                  <a:lnTo>
                    <a:pt x="541134" y="210820"/>
                  </a:lnTo>
                  <a:lnTo>
                    <a:pt x="564654" y="210820"/>
                  </a:lnTo>
                  <a:lnTo>
                    <a:pt x="564654" y="187960"/>
                  </a:lnTo>
                  <a:close/>
                </a:path>
                <a:path w="894079" h="445769">
                  <a:moveTo>
                    <a:pt x="611708" y="351663"/>
                  </a:moveTo>
                  <a:lnTo>
                    <a:pt x="588175" y="351663"/>
                  </a:lnTo>
                  <a:lnTo>
                    <a:pt x="564654" y="351663"/>
                  </a:lnTo>
                  <a:lnTo>
                    <a:pt x="564654" y="375196"/>
                  </a:lnTo>
                  <a:lnTo>
                    <a:pt x="588175" y="375196"/>
                  </a:lnTo>
                  <a:lnTo>
                    <a:pt x="611708" y="375196"/>
                  </a:lnTo>
                  <a:lnTo>
                    <a:pt x="611708" y="351663"/>
                  </a:lnTo>
                  <a:close/>
                </a:path>
                <a:path w="894079" h="445769">
                  <a:moveTo>
                    <a:pt x="658774" y="69850"/>
                  </a:moveTo>
                  <a:lnTo>
                    <a:pt x="635241" y="69850"/>
                  </a:lnTo>
                  <a:lnTo>
                    <a:pt x="635241" y="46990"/>
                  </a:lnTo>
                  <a:lnTo>
                    <a:pt x="611708" y="46990"/>
                  </a:lnTo>
                  <a:lnTo>
                    <a:pt x="588187" y="46990"/>
                  </a:lnTo>
                  <a:lnTo>
                    <a:pt x="588187" y="0"/>
                  </a:lnTo>
                  <a:lnTo>
                    <a:pt x="564654" y="0"/>
                  </a:lnTo>
                  <a:lnTo>
                    <a:pt x="541134" y="0"/>
                  </a:lnTo>
                  <a:lnTo>
                    <a:pt x="541134" y="22860"/>
                  </a:lnTo>
                  <a:lnTo>
                    <a:pt x="517601" y="22860"/>
                  </a:lnTo>
                  <a:lnTo>
                    <a:pt x="517601" y="0"/>
                  </a:lnTo>
                  <a:lnTo>
                    <a:pt x="494080" y="0"/>
                  </a:lnTo>
                  <a:lnTo>
                    <a:pt x="470547" y="0"/>
                  </a:lnTo>
                  <a:lnTo>
                    <a:pt x="447014" y="0"/>
                  </a:lnTo>
                  <a:lnTo>
                    <a:pt x="423494" y="0"/>
                  </a:lnTo>
                  <a:lnTo>
                    <a:pt x="423494" y="22860"/>
                  </a:lnTo>
                  <a:lnTo>
                    <a:pt x="399961" y="22860"/>
                  </a:lnTo>
                  <a:lnTo>
                    <a:pt x="376440" y="22860"/>
                  </a:lnTo>
                  <a:lnTo>
                    <a:pt x="376440" y="46990"/>
                  </a:lnTo>
                  <a:lnTo>
                    <a:pt x="352907" y="46990"/>
                  </a:lnTo>
                  <a:lnTo>
                    <a:pt x="329387" y="46990"/>
                  </a:lnTo>
                  <a:lnTo>
                    <a:pt x="329387" y="22860"/>
                  </a:lnTo>
                  <a:lnTo>
                    <a:pt x="352907" y="22860"/>
                  </a:lnTo>
                  <a:lnTo>
                    <a:pt x="376440" y="22860"/>
                  </a:lnTo>
                  <a:lnTo>
                    <a:pt x="376440" y="0"/>
                  </a:lnTo>
                  <a:lnTo>
                    <a:pt x="258800" y="0"/>
                  </a:lnTo>
                  <a:lnTo>
                    <a:pt x="258800" y="22860"/>
                  </a:lnTo>
                  <a:lnTo>
                    <a:pt x="282333" y="22860"/>
                  </a:lnTo>
                  <a:lnTo>
                    <a:pt x="305854" y="22860"/>
                  </a:lnTo>
                  <a:lnTo>
                    <a:pt x="305854" y="46990"/>
                  </a:lnTo>
                  <a:lnTo>
                    <a:pt x="282333" y="46990"/>
                  </a:lnTo>
                  <a:lnTo>
                    <a:pt x="258800" y="46990"/>
                  </a:lnTo>
                  <a:lnTo>
                    <a:pt x="258800" y="93980"/>
                  </a:lnTo>
                  <a:lnTo>
                    <a:pt x="235280" y="93980"/>
                  </a:lnTo>
                  <a:lnTo>
                    <a:pt x="235280" y="46990"/>
                  </a:lnTo>
                  <a:lnTo>
                    <a:pt x="211747" y="46990"/>
                  </a:lnTo>
                  <a:lnTo>
                    <a:pt x="211747" y="69850"/>
                  </a:lnTo>
                  <a:lnTo>
                    <a:pt x="188214" y="69850"/>
                  </a:lnTo>
                  <a:lnTo>
                    <a:pt x="188214" y="93980"/>
                  </a:lnTo>
                  <a:lnTo>
                    <a:pt x="211747" y="93980"/>
                  </a:lnTo>
                  <a:lnTo>
                    <a:pt x="211747" y="116840"/>
                  </a:lnTo>
                  <a:lnTo>
                    <a:pt x="235280" y="116840"/>
                  </a:lnTo>
                  <a:lnTo>
                    <a:pt x="235280" y="163830"/>
                  </a:lnTo>
                  <a:lnTo>
                    <a:pt x="258800" y="163830"/>
                  </a:lnTo>
                  <a:lnTo>
                    <a:pt x="258800" y="116840"/>
                  </a:lnTo>
                  <a:lnTo>
                    <a:pt x="282333" y="116840"/>
                  </a:lnTo>
                  <a:lnTo>
                    <a:pt x="282333" y="163830"/>
                  </a:lnTo>
                  <a:lnTo>
                    <a:pt x="305854" y="163830"/>
                  </a:lnTo>
                  <a:lnTo>
                    <a:pt x="305854" y="140970"/>
                  </a:lnTo>
                  <a:lnTo>
                    <a:pt x="329387" y="140970"/>
                  </a:lnTo>
                  <a:lnTo>
                    <a:pt x="329387" y="187960"/>
                  </a:lnTo>
                  <a:lnTo>
                    <a:pt x="305854" y="187960"/>
                  </a:lnTo>
                  <a:lnTo>
                    <a:pt x="282333" y="187960"/>
                  </a:lnTo>
                  <a:lnTo>
                    <a:pt x="258800" y="187960"/>
                  </a:lnTo>
                  <a:lnTo>
                    <a:pt x="258800" y="210820"/>
                  </a:lnTo>
                  <a:lnTo>
                    <a:pt x="282333" y="210820"/>
                  </a:lnTo>
                  <a:lnTo>
                    <a:pt x="305854" y="210820"/>
                  </a:lnTo>
                  <a:lnTo>
                    <a:pt x="305854" y="234950"/>
                  </a:lnTo>
                  <a:lnTo>
                    <a:pt x="282333" y="234950"/>
                  </a:lnTo>
                  <a:lnTo>
                    <a:pt x="258800" y="234950"/>
                  </a:lnTo>
                  <a:lnTo>
                    <a:pt x="258800" y="281940"/>
                  </a:lnTo>
                  <a:lnTo>
                    <a:pt x="235280" y="281940"/>
                  </a:lnTo>
                  <a:lnTo>
                    <a:pt x="211747" y="281940"/>
                  </a:lnTo>
                  <a:lnTo>
                    <a:pt x="211747" y="304800"/>
                  </a:lnTo>
                  <a:lnTo>
                    <a:pt x="235280" y="304800"/>
                  </a:lnTo>
                  <a:lnTo>
                    <a:pt x="258800" y="304800"/>
                  </a:lnTo>
                  <a:lnTo>
                    <a:pt x="282333" y="304800"/>
                  </a:lnTo>
                  <a:lnTo>
                    <a:pt x="282333" y="257810"/>
                  </a:lnTo>
                  <a:lnTo>
                    <a:pt x="305854" y="257810"/>
                  </a:lnTo>
                  <a:lnTo>
                    <a:pt x="329387" y="257810"/>
                  </a:lnTo>
                  <a:lnTo>
                    <a:pt x="329387" y="281940"/>
                  </a:lnTo>
                  <a:lnTo>
                    <a:pt x="352907" y="281940"/>
                  </a:lnTo>
                  <a:lnTo>
                    <a:pt x="376440" y="281940"/>
                  </a:lnTo>
                  <a:lnTo>
                    <a:pt x="376440" y="257810"/>
                  </a:lnTo>
                  <a:lnTo>
                    <a:pt x="352907" y="257810"/>
                  </a:lnTo>
                  <a:lnTo>
                    <a:pt x="352907" y="234950"/>
                  </a:lnTo>
                  <a:lnTo>
                    <a:pt x="329387" y="234950"/>
                  </a:lnTo>
                  <a:lnTo>
                    <a:pt x="329387" y="210820"/>
                  </a:lnTo>
                  <a:lnTo>
                    <a:pt x="352907" y="210820"/>
                  </a:lnTo>
                  <a:lnTo>
                    <a:pt x="352907" y="234950"/>
                  </a:lnTo>
                  <a:lnTo>
                    <a:pt x="376440" y="234950"/>
                  </a:lnTo>
                  <a:lnTo>
                    <a:pt x="399961" y="234950"/>
                  </a:lnTo>
                  <a:lnTo>
                    <a:pt x="399961" y="210820"/>
                  </a:lnTo>
                  <a:lnTo>
                    <a:pt x="423494" y="210820"/>
                  </a:lnTo>
                  <a:lnTo>
                    <a:pt x="423494" y="163830"/>
                  </a:lnTo>
                  <a:lnTo>
                    <a:pt x="399961" y="163830"/>
                  </a:lnTo>
                  <a:lnTo>
                    <a:pt x="399961" y="140970"/>
                  </a:lnTo>
                  <a:lnTo>
                    <a:pt x="376440" y="140970"/>
                  </a:lnTo>
                  <a:lnTo>
                    <a:pt x="376440" y="187960"/>
                  </a:lnTo>
                  <a:lnTo>
                    <a:pt x="352907" y="187960"/>
                  </a:lnTo>
                  <a:lnTo>
                    <a:pt x="352907" y="116840"/>
                  </a:lnTo>
                  <a:lnTo>
                    <a:pt x="329387" y="116840"/>
                  </a:lnTo>
                  <a:lnTo>
                    <a:pt x="329387" y="93980"/>
                  </a:lnTo>
                  <a:lnTo>
                    <a:pt x="305854" y="93980"/>
                  </a:lnTo>
                  <a:lnTo>
                    <a:pt x="282333" y="93980"/>
                  </a:lnTo>
                  <a:lnTo>
                    <a:pt x="282333" y="69850"/>
                  </a:lnTo>
                  <a:lnTo>
                    <a:pt x="305854" y="69850"/>
                  </a:lnTo>
                  <a:lnTo>
                    <a:pt x="329387" y="69850"/>
                  </a:lnTo>
                  <a:lnTo>
                    <a:pt x="329387" y="93980"/>
                  </a:lnTo>
                  <a:lnTo>
                    <a:pt x="352907" y="93980"/>
                  </a:lnTo>
                  <a:lnTo>
                    <a:pt x="352907" y="69850"/>
                  </a:lnTo>
                  <a:lnTo>
                    <a:pt x="376440" y="69850"/>
                  </a:lnTo>
                  <a:lnTo>
                    <a:pt x="376440" y="93980"/>
                  </a:lnTo>
                  <a:lnTo>
                    <a:pt x="399961" y="93980"/>
                  </a:lnTo>
                  <a:lnTo>
                    <a:pt x="399961" y="140970"/>
                  </a:lnTo>
                  <a:lnTo>
                    <a:pt x="423494" y="140970"/>
                  </a:lnTo>
                  <a:lnTo>
                    <a:pt x="423494" y="163830"/>
                  </a:lnTo>
                  <a:lnTo>
                    <a:pt x="447014" y="163830"/>
                  </a:lnTo>
                  <a:lnTo>
                    <a:pt x="447014" y="140970"/>
                  </a:lnTo>
                  <a:lnTo>
                    <a:pt x="470547" y="140970"/>
                  </a:lnTo>
                  <a:lnTo>
                    <a:pt x="470547" y="46990"/>
                  </a:lnTo>
                  <a:lnTo>
                    <a:pt x="447014" y="46990"/>
                  </a:lnTo>
                  <a:lnTo>
                    <a:pt x="447014" y="69850"/>
                  </a:lnTo>
                  <a:lnTo>
                    <a:pt x="423494" y="69850"/>
                  </a:lnTo>
                  <a:lnTo>
                    <a:pt x="423494" y="46990"/>
                  </a:lnTo>
                  <a:lnTo>
                    <a:pt x="447014" y="46990"/>
                  </a:lnTo>
                  <a:lnTo>
                    <a:pt x="447014" y="22860"/>
                  </a:lnTo>
                  <a:lnTo>
                    <a:pt x="470547" y="22860"/>
                  </a:lnTo>
                  <a:lnTo>
                    <a:pt x="470547" y="46990"/>
                  </a:lnTo>
                  <a:lnTo>
                    <a:pt x="494080" y="46990"/>
                  </a:lnTo>
                  <a:lnTo>
                    <a:pt x="517601" y="46990"/>
                  </a:lnTo>
                  <a:lnTo>
                    <a:pt x="541134" y="46990"/>
                  </a:lnTo>
                  <a:lnTo>
                    <a:pt x="541134" y="69850"/>
                  </a:lnTo>
                  <a:lnTo>
                    <a:pt x="564654" y="69850"/>
                  </a:lnTo>
                  <a:lnTo>
                    <a:pt x="564654" y="93980"/>
                  </a:lnTo>
                  <a:lnTo>
                    <a:pt x="588187" y="93980"/>
                  </a:lnTo>
                  <a:lnTo>
                    <a:pt x="588187" y="69850"/>
                  </a:lnTo>
                  <a:lnTo>
                    <a:pt x="611708" y="69850"/>
                  </a:lnTo>
                  <a:lnTo>
                    <a:pt x="611708" y="116840"/>
                  </a:lnTo>
                  <a:lnTo>
                    <a:pt x="635241" y="116840"/>
                  </a:lnTo>
                  <a:lnTo>
                    <a:pt x="635241" y="140970"/>
                  </a:lnTo>
                  <a:lnTo>
                    <a:pt x="658774" y="140970"/>
                  </a:lnTo>
                  <a:lnTo>
                    <a:pt x="658774" y="69850"/>
                  </a:lnTo>
                  <a:close/>
                </a:path>
                <a:path w="894079" h="445769">
                  <a:moveTo>
                    <a:pt x="846988" y="257556"/>
                  </a:moveTo>
                  <a:lnTo>
                    <a:pt x="823468" y="257556"/>
                  </a:lnTo>
                  <a:lnTo>
                    <a:pt x="823468" y="210502"/>
                  </a:lnTo>
                  <a:lnTo>
                    <a:pt x="799934" y="210502"/>
                  </a:lnTo>
                  <a:lnTo>
                    <a:pt x="776414" y="210502"/>
                  </a:lnTo>
                  <a:lnTo>
                    <a:pt x="776414" y="234022"/>
                  </a:lnTo>
                  <a:lnTo>
                    <a:pt x="752881" y="234022"/>
                  </a:lnTo>
                  <a:lnTo>
                    <a:pt x="752881" y="210502"/>
                  </a:lnTo>
                  <a:lnTo>
                    <a:pt x="729361" y="210502"/>
                  </a:lnTo>
                  <a:lnTo>
                    <a:pt x="729361" y="257556"/>
                  </a:lnTo>
                  <a:lnTo>
                    <a:pt x="705827" y="257556"/>
                  </a:lnTo>
                  <a:lnTo>
                    <a:pt x="682294" y="257556"/>
                  </a:lnTo>
                  <a:lnTo>
                    <a:pt x="658774" y="257556"/>
                  </a:lnTo>
                  <a:lnTo>
                    <a:pt x="635241" y="257556"/>
                  </a:lnTo>
                  <a:lnTo>
                    <a:pt x="635241" y="281076"/>
                  </a:lnTo>
                  <a:lnTo>
                    <a:pt x="658774" y="281076"/>
                  </a:lnTo>
                  <a:lnTo>
                    <a:pt x="682294" y="281076"/>
                  </a:lnTo>
                  <a:lnTo>
                    <a:pt x="705827" y="281076"/>
                  </a:lnTo>
                  <a:lnTo>
                    <a:pt x="705827" y="304609"/>
                  </a:lnTo>
                  <a:lnTo>
                    <a:pt x="729361" y="304609"/>
                  </a:lnTo>
                  <a:lnTo>
                    <a:pt x="729361" y="281076"/>
                  </a:lnTo>
                  <a:lnTo>
                    <a:pt x="752881" y="281076"/>
                  </a:lnTo>
                  <a:lnTo>
                    <a:pt x="752881" y="328142"/>
                  </a:lnTo>
                  <a:lnTo>
                    <a:pt x="729361" y="328142"/>
                  </a:lnTo>
                  <a:lnTo>
                    <a:pt x="729361" y="375196"/>
                  </a:lnTo>
                  <a:lnTo>
                    <a:pt x="705827" y="375196"/>
                  </a:lnTo>
                  <a:lnTo>
                    <a:pt x="705827" y="328142"/>
                  </a:lnTo>
                  <a:lnTo>
                    <a:pt x="682294" y="328142"/>
                  </a:lnTo>
                  <a:lnTo>
                    <a:pt x="682294" y="351663"/>
                  </a:lnTo>
                  <a:lnTo>
                    <a:pt x="658774" y="351663"/>
                  </a:lnTo>
                  <a:lnTo>
                    <a:pt x="658774" y="375196"/>
                  </a:lnTo>
                  <a:lnTo>
                    <a:pt x="682294" y="375196"/>
                  </a:lnTo>
                  <a:lnTo>
                    <a:pt x="682294" y="445770"/>
                  </a:lnTo>
                  <a:lnTo>
                    <a:pt x="705827" y="445770"/>
                  </a:lnTo>
                  <a:lnTo>
                    <a:pt x="705827" y="422249"/>
                  </a:lnTo>
                  <a:lnTo>
                    <a:pt x="729361" y="422249"/>
                  </a:lnTo>
                  <a:lnTo>
                    <a:pt x="752881" y="422249"/>
                  </a:lnTo>
                  <a:lnTo>
                    <a:pt x="752881" y="351663"/>
                  </a:lnTo>
                  <a:lnTo>
                    <a:pt x="776414" y="351663"/>
                  </a:lnTo>
                  <a:lnTo>
                    <a:pt x="799934" y="351663"/>
                  </a:lnTo>
                  <a:lnTo>
                    <a:pt x="799934" y="328142"/>
                  </a:lnTo>
                  <a:lnTo>
                    <a:pt x="823468" y="328142"/>
                  </a:lnTo>
                  <a:lnTo>
                    <a:pt x="823468" y="304609"/>
                  </a:lnTo>
                  <a:lnTo>
                    <a:pt x="799934" y="304609"/>
                  </a:lnTo>
                  <a:lnTo>
                    <a:pt x="776414" y="304609"/>
                  </a:lnTo>
                  <a:lnTo>
                    <a:pt x="776414" y="281076"/>
                  </a:lnTo>
                  <a:lnTo>
                    <a:pt x="799934" y="281076"/>
                  </a:lnTo>
                  <a:lnTo>
                    <a:pt x="823468" y="281076"/>
                  </a:lnTo>
                  <a:lnTo>
                    <a:pt x="846988" y="281076"/>
                  </a:lnTo>
                  <a:lnTo>
                    <a:pt x="846988" y="257556"/>
                  </a:lnTo>
                  <a:close/>
                </a:path>
                <a:path w="894079" h="445769">
                  <a:moveTo>
                    <a:pt x="894041" y="351663"/>
                  </a:moveTo>
                  <a:lnTo>
                    <a:pt x="870521" y="351663"/>
                  </a:lnTo>
                  <a:lnTo>
                    <a:pt x="870521" y="328142"/>
                  </a:lnTo>
                  <a:lnTo>
                    <a:pt x="846988" y="328142"/>
                  </a:lnTo>
                  <a:lnTo>
                    <a:pt x="846988" y="351663"/>
                  </a:lnTo>
                  <a:lnTo>
                    <a:pt x="823468" y="351663"/>
                  </a:lnTo>
                  <a:lnTo>
                    <a:pt x="799934" y="351663"/>
                  </a:lnTo>
                  <a:lnTo>
                    <a:pt x="799934" y="375196"/>
                  </a:lnTo>
                  <a:lnTo>
                    <a:pt x="823468" y="375196"/>
                  </a:lnTo>
                  <a:lnTo>
                    <a:pt x="846988" y="375196"/>
                  </a:lnTo>
                  <a:lnTo>
                    <a:pt x="870521" y="375196"/>
                  </a:lnTo>
                  <a:lnTo>
                    <a:pt x="894041" y="375196"/>
                  </a:lnTo>
                  <a:lnTo>
                    <a:pt x="894041" y="3516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1816" y="1519727"/>
              <a:ext cx="965200" cy="306070"/>
            </a:xfrm>
            <a:custGeom>
              <a:avLst/>
              <a:gdLst/>
              <a:ahLst/>
              <a:cxnLst/>
              <a:rect l="l" t="t" r="r" b="b"/>
              <a:pathLst>
                <a:path w="965200" h="306069">
                  <a:moveTo>
                    <a:pt x="23533" y="141173"/>
                  </a:moveTo>
                  <a:lnTo>
                    <a:pt x="0" y="141173"/>
                  </a:lnTo>
                  <a:lnTo>
                    <a:pt x="0" y="164706"/>
                  </a:lnTo>
                  <a:lnTo>
                    <a:pt x="23533" y="164706"/>
                  </a:lnTo>
                  <a:lnTo>
                    <a:pt x="23533" y="141173"/>
                  </a:lnTo>
                  <a:close/>
                </a:path>
                <a:path w="965200" h="306069">
                  <a:moveTo>
                    <a:pt x="23533" y="94119"/>
                  </a:moveTo>
                  <a:lnTo>
                    <a:pt x="0" y="94119"/>
                  </a:lnTo>
                  <a:lnTo>
                    <a:pt x="0" y="117652"/>
                  </a:lnTo>
                  <a:lnTo>
                    <a:pt x="23533" y="117652"/>
                  </a:lnTo>
                  <a:lnTo>
                    <a:pt x="23533" y="94119"/>
                  </a:lnTo>
                  <a:close/>
                </a:path>
                <a:path w="965200" h="306069">
                  <a:moveTo>
                    <a:pt x="23533" y="23533"/>
                  </a:moveTo>
                  <a:lnTo>
                    <a:pt x="0" y="23533"/>
                  </a:lnTo>
                  <a:lnTo>
                    <a:pt x="0" y="47066"/>
                  </a:lnTo>
                  <a:lnTo>
                    <a:pt x="23533" y="47066"/>
                  </a:lnTo>
                  <a:lnTo>
                    <a:pt x="23533" y="23533"/>
                  </a:lnTo>
                  <a:close/>
                </a:path>
                <a:path w="965200" h="306069">
                  <a:moveTo>
                    <a:pt x="47053" y="164706"/>
                  </a:moveTo>
                  <a:lnTo>
                    <a:pt x="23533" y="164706"/>
                  </a:lnTo>
                  <a:lnTo>
                    <a:pt x="23533" y="188226"/>
                  </a:lnTo>
                  <a:lnTo>
                    <a:pt x="0" y="188226"/>
                  </a:lnTo>
                  <a:lnTo>
                    <a:pt x="0" y="211747"/>
                  </a:lnTo>
                  <a:lnTo>
                    <a:pt x="23533" y="211747"/>
                  </a:lnTo>
                  <a:lnTo>
                    <a:pt x="47053" y="211747"/>
                  </a:lnTo>
                  <a:lnTo>
                    <a:pt x="47053" y="164706"/>
                  </a:lnTo>
                  <a:close/>
                </a:path>
                <a:path w="965200" h="306069">
                  <a:moveTo>
                    <a:pt x="47053" y="47066"/>
                  </a:moveTo>
                  <a:lnTo>
                    <a:pt x="23533" y="47066"/>
                  </a:lnTo>
                  <a:lnTo>
                    <a:pt x="23533" y="70586"/>
                  </a:lnTo>
                  <a:lnTo>
                    <a:pt x="47053" y="70586"/>
                  </a:lnTo>
                  <a:lnTo>
                    <a:pt x="47053" y="47066"/>
                  </a:lnTo>
                  <a:close/>
                </a:path>
                <a:path w="965200" h="306069">
                  <a:moveTo>
                    <a:pt x="164680" y="164706"/>
                  </a:moveTo>
                  <a:lnTo>
                    <a:pt x="141160" y="164706"/>
                  </a:lnTo>
                  <a:lnTo>
                    <a:pt x="141160" y="188226"/>
                  </a:lnTo>
                  <a:lnTo>
                    <a:pt x="164680" y="188226"/>
                  </a:lnTo>
                  <a:lnTo>
                    <a:pt x="164680" y="164706"/>
                  </a:lnTo>
                  <a:close/>
                </a:path>
                <a:path w="965200" h="306069">
                  <a:moveTo>
                    <a:pt x="164680" y="70586"/>
                  </a:moveTo>
                  <a:lnTo>
                    <a:pt x="141160" y="70586"/>
                  </a:lnTo>
                  <a:lnTo>
                    <a:pt x="141160" y="94107"/>
                  </a:lnTo>
                  <a:lnTo>
                    <a:pt x="164680" y="94107"/>
                  </a:lnTo>
                  <a:lnTo>
                    <a:pt x="164680" y="70586"/>
                  </a:lnTo>
                  <a:close/>
                </a:path>
                <a:path w="965200" h="306069">
                  <a:moveTo>
                    <a:pt x="164680" y="23533"/>
                  </a:moveTo>
                  <a:lnTo>
                    <a:pt x="141160" y="23533"/>
                  </a:lnTo>
                  <a:lnTo>
                    <a:pt x="141160" y="47066"/>
                  </a:lnTo>
                  <a:lnTo>
                    <a:pt x="164680" y="47066"/>
                  </a:lnTo>
                  <a:lnTo>
                    <a:pt x="164680" y="23533"/>
                  </a:lnTo>
                  <a:close/>
                </a:path>
                <a:path w="965200" h="306069">
                  <a:moveTo>
                    <a:pt x="188214" y="141173"/>
                  </a:moveTo>
                  <a:lnTo>
                    <a:pt x="164693" y="141173"/>
                  </a:lnTo>
                  <a:lnTo>
                    <a:pt x="164693" y="164706"/>
                  </a:lnTo>
                  <a:lnTo>
                    <a:pt x="188214" y="164706"/>
                  </a:lnTo>
                  <a:lnTo>
                    <a:pt x="188214" y="141173"/>
                  </a:lnTo>
                  <a:close/>
                </a:path>
                <a:path w="965200" h="306069">
                  <a:moveTo>
                    <a:pt x="188214" y="47066"/>
                  </a:moveTo>
                  <a:lnTo>
                    <a:pt x="164693" y="47066"/>
                  </a:lnTo>
                  <a:lnTo>
                    <a:pt x="164693" y="70586"/>
                  </a:lnTo>
                  <a:lnTo>
                    <a:pt x="188214" y="70586"/>
                  </a:lnTo>
                  <a:lnTo>
                    <a:pt x="188214" y="47066"/>
                  </a:lnTo>
                  <a:close/>
                </a:path>
                <a:path w="965200" h="306069">
                  <a:moveTo>
                    <a:pt x="211747" y="211747"/>
                  </a:moveTo>
                  <a:lnTo>
                    <a:pt x="188226" y="211747"/>
                  </a:lnTo>
                  <a:lnTo>
                    <a:pt x="164693" y="211747"/>
                  </a:lnTo>
                  <a:lnTo>
                    <a:pt x="141173" y="211747"/>
                  </a:lnTo>
                  <a:lnTo>
                    <a:pt x="117640" y="211747"/>
                  </a:lnTo>
                  <a:lnTo>
                    <a:pt x="117640" y="282333"/>
                  </a:lnTo>
                  <a:lnTo>
                    <a:pt x="141173" y="282333"/>
                  </a:lnTo>
                  <a:lnTo>
                    <a:pt x="164693" y="282333"/>
                  </a:lnTo>
                  <a:lnTo>
                    <a:pt x="164693" y="258800"/>
                  </a:lnTo>
                  <a:lnTo>
                    <a:pt x="141173" y="258800"/>
                  </a:lnTo>
                  <a:lnTo>
                    <a:pt x="141173" y="235280"/>
                  </a:lnTo>
                  <a:lnTo>
                    <a:pt x="164693" y="235280"/>
                  </a:lnTo>
                  <a:lnTo>
                    <a:pt x="188226" y="235280"/>
                  </a:lnTo>
                  <a:lnTo>
                    <a:pt x="211747" y="235280"/>
                  </a:lnTo>
                  <a:lnTo>
                    <a:pt x="211747" y="211747"/>
                  </a:lnTo>
                  <a:close/>
                </a:path>
                <a:path w="965200" h="306069">
                  <a:moveTo>
                    <a:pt x="211747" y="23533"/>
                  </a:moveTo>
                  <a:lnTo>
                    <a:pt x="188214" y="23533"/>
                  </a:lnTo>
                  <a:lnTo>
                    <a:pt x="188214" y="47066"/>
                  </a:lnTo>
                  <a:lnTo>
                    <a:pt x="211747" y="47066"/>
                  </a:lnTo>
                  <a:lnTo>
                    <a:pt x="211747" y="23533"/>
                  </a:lnTo>
                  <a:close/>
                </a:path>
                <a:path w="965200" h="306069">
                  <a:moveTo>
                    <a:pt x="258787" y="94119"/>
                  </a:moveTo>
                  <a:lnTo>
                    <a:pt x="235280" y="94119"/>
                  </a:lnTo>
                  <a:lnTo>
                    <a:pt x="235280" y="70599"/>
                  </a:lnTo>
                  <a:lnTo>
                    <a:pt x="235267" y="94119"/>
                  </a:lnTo>
                  <a:lnTo>
                    <a:pt x="235267" y="117640"/>
                  </a:lnTo>
                  <a:lnTo>
                    <a:pt x="211747" y="117640"/>
                  </a:lnTo>
                  <a:lnTo>
                    <a:pt x="211747" y="94119"/>
                  </a:lnTo>
                  <a:lnTo>
                    <a:pt x="235267" y="94119"/>
                  </a:lnTo>
                  <a:lnTo>
                    <a:pt x="235267" y="70599"/>
                  </a:lnTo>
                  <a:lnTo>
                    <a:pt x="211747" y="70599"/>
                  </a:lnTo>
                  <a:lnTo>
                    <a:pt x="188214" y="70599"/>
                  </a:lnTo>
                  <a:lnTo>
                    <a:pt x="188214" y="94119"/>
                  </a:lnTo>
                  <a:lnTo>
                    <a:pt x="164693" y="94119"/>
                  </a:lnTo>
                  <a:lnTo>
                    <a:pt x="164693" y="117640"/>
                  </a:lnTo>
                  <a:lnTo>
                    <a:pt x="141160" y="117640"/>
                  </a:lnTo>
                  <a:lnTo>
                    <a:pt x="141160" y="94107"/>
                  </a:lnTo>
                  <a:lnTo>
                    <a:pt x="117640" y="94107"/>
                  </a:lnTo>
                  <a:lnTo>
                    <a:pt x="117640" y="117640"/>
                  </a:lnTo>
                  <a:lnTo>
                    <a:pt x="94107" y="117640"/>
                  </a:lnTo>
                  <a:lnTo>
                    <a:pt x="94107" y="70586"/>
                  </a:lnTo>
                  <a:lnTo>
                    <a:pt x="70586" y="70586"/>
                  </a:lnTo>
                  <a:lnTo>
                    <a:pt x="47053" y="70586"/>
                  </a:lnTo>
                  <a:lnTo>
                    <a:pt x="47053" y="164693"/>
                  </a:lnTo>
                  <a:lnTo>
                    <a:pt x="70586" y="164693"/>
                  </a:lnTo>
                  <a:lnTo>
                    <a:pt x="70586" y="141173"/>
                  </a:lnTo>
                  <a:lnTo>
                    <a:pt x="94107" y="141173"/>
                  </a:lnTo>
                  <a:lnTo>
                    <a:pt x="94107" y="188226"/>
                  </a:lnTo>
                  <a:lnTo>
                    <a:pt x="70586" y="188226"/>
                  </a:lnTo>
                  <a:lnTo>
                    <a:pt x="70586" y="235280"/>
                  </a:lnTo>
                  <a:lnTo>
                    <a:pt x="47053" y="235280"/>
                  </a:lnTo>
                  <a:lnTo>
                    <a:pt x="47053" y="282333"/>
                  </a:lnTo>
                  <a:lnTo>
                    <a:pt x="70586" y="282333"/>
                  </a:lnTo>
                  <a:lnTo>
                    <a:pt x="70586" y="258800"/>
                  </a:lnTo>
                  <a:lnTo>
                    <a:pt x="94107" y="258800"/>
                  </a:lnTo>
                  <a:lnTo>
                    <a:pt x="94107" y="211747"/>
                  </a:lnTo>
                  <a:lnTo>
                    <a:pt x="117640" y="211747"/>
                  </a:lnTo>
                  <a:lnTo>
                    <a:pt x="117640" y="141173"/>
                  </a:lnTo>
                  <a:lnTo>
                    <a:pt x="141160" y="141173"/>
                  </a:lnTo>
                  <a:lnTo>
                    <a:pt x="164693" y="141173"/>
                  </a:lnTo>
                  <a:lnTo>
                    <a:pt x="164693" y="117652"/>
                  </a:lnTo>
                  <a:lnTo>
                    <a:pt x="188214" y="117652"/>
                  </a:lnTo>
                  <a:lnTo>
                    <a:pt x="211747" y="117652"/>
                  </a:lnTo>
                  <a:lnTo>
                    <a:pt x="211747" y="141160"/>
                  </a:lnTo>
                  <a:lnTo>
                    <a:pt x="235267" y="141160"/>
                  </a:lnTo>
                  <a:lnTo>
                    <a:pt x="235267" y="117652"/>
                  </a:lnTo>
                  <a:lnTo>
                    <a:pt x="258787" y="117652"/>
                  </a:lnTo>
                  <a:lnTo>
                    <a:pt x="258787" y="94119"/>
                  </a:lnTo>
                  <a:close/>
                </a:path>
                <a:path w="965200" h="306069">
                  <a:moveTo>
                    <a:pt x="352907" y="94119"/>
                  </a:moveTo>
                  <a:lnTo>
                    <a:pt x="329387" y="94119"/>
                  </a:lnTo>
                  <a:lnTo>
                    <a:pt x="329387" y="117652"/>
                  </a:lnTo>
                  <a:lnTo>
                    <a:pt x="352907" y="117652"/>
                  </a:lnTo>
                  <a:lnTo>
                    <a:pt x="352907" y="94119"/>
                  </a:lnTo>
                  <a:close/>
                </a:path>
                <a:path w="965200" h="306069">
                  <a:moveTo>
                    <a:pt x="399973" y="70586"/>
                  </a:moveTo>
                  <a:lnTo>
                    <a:pt x="376440" y="70586"/>
                  </a:lnTo>
                  <a:lnTo>
                    <a:pt x="376440" y="94107"/>
                  </a:lnTo>
                  <a:lnTo>
                    <a:pt x="399973" y="94107"/>
                  </a:lnTo>
                  <a:lnTo>
                    <a:pt x="399973" y="70586"/>
                  </a:lnTo>
                  <a:close/>
                </a:path>
                <a:path w="965200" h="306069">
                  <a:moveTo>
                    <a:pt x="494068" y="235280"/>
                  </a:moveTo>
                  <a:lnTo>
                    <a:pt x="470547" y="235280"/>
                  </a:lnTo>
                  <a:lnTo>
                    <a:pt x="470547" y="258800"/>
                  </a:lnTo>
                  <a:lnTo>
                    <a:pt x="494068" y="258800"/>
                  </a:lnTo>
                  <a:lnTo>
                    <a:pt x="494068" y="235280"/>
                  </a:lnTo>
                  <a:close/>
                </a:path>
                <a:path w="965200" h="306069">
                  <a:moveTo>
                    <a:pt x="494080" y="23533"/>
                  </a:moveTo>
                  <a:lnTo>
                    <a:pt x="470547" y="23533"/>
                  </a:lnTo>
                  <a:lnTo>
                    <a:pt x="470547" y="0"/>
                  </a:lnTo>
                  <a:lnTo>
                    <a:pt x="447014" y="0"/>
                  </a:lnTo>
                  <a:lnTo>
                    <a:pt x="447014" y="23533"/>
                  </a:lnTo>
                  <a:lnTo>
                    <a:pt x="423494" y="23533"/>
                  </a:lnTo>
                  <a:lnTo>
                    <a:pt x="423494" y="47066"/>
                  </a:lnTo>
                  <a:lnTo>
                    <a:pt x="447014" y="47066"/>
                  </a:lnTo>
                  <a:lnTo>
                    <a:pt x="447014" y="70586"/>
                  </a:lnTo>
                  <a:lnTo>
                    <a:pt x="470547" y="70586"/>
                  </a:lnTo>
                  <a:lnTo>
                    <a:pt x="470547" y="47066"/>
                  </a:lnTo>
                  <a:lnTo>
                    <a:pt x="494080" y="47066"/>
                  </a:lnTo>
                  <a:lnTo>
                    <a:pt x="494080" y="23533"/>
                  </a:lnTo>
                  <a:close/>
                </a:path>
                <a:path w="965200" h="306069">
                  <a:moveTo>
                    <a:pt x="564654" y="141173"/>
                  </a:moveTo>
                  <a:lnTo>
                    <a:pt x="541134" y="141173"/>
                  </a:lnTo>
                  <a:lnTo>
                    <a:pt x="541134" y="94119"/>
                  </a:lnTo>
                  <a:lnTo>
                    <a:pt x="517601" y="94119"/>
                  </a:lnTo>
                  <a:lnTo>
                    <a:pt x="494068" y="94119"/>
                  </a:lnTo>
                  <a:lnTo>
                    <a:pt x="470547" y="94119"/>
                  </a:lnTo>
                  <a:lnTo>
                    <a:pt x="470547" y="117640"/>
                  </a:lnTo>
                  <a:lnTo>
                    <a:pt x="447027" y="117640"/>
                  </a:lnTo>
                  <a:lnTo>
                    <a:pt x="423494" y="117640"/>
                  </a:lnTo>
                  <a:lnTo>
                    <a:pt x="423494" y="164706"/>
                  </a:lnTo>
                  <a:lnTo>
                    <a:pt x="399973" y="164706"/>
                  </a:lnTo>
                  <a:lnTo>
                    <a:pt x="399973" y="188226"/>
                  </a:lnTo>
                  <a:lnTo>
                    <a:pt x="376440" y="188226"/>
                  </a:lnTo>
                  <a:lnTo>
                    <a:pt x="376440" y="211747"/>
                  </a:lnTo>
                  <a:lnTo>
                    <a:pt x="352920" y="211747"/>
                  </a:lnTo>
                  <a:lnTo>
                    <a:pt x="352920" y="188226"/>
                  </a:lnTo>
                  <a:lnTo>
                    <a:pt x="376440" y="188226"/>
                  </a:lnTo>
                  <a:lnTo>
                    <a:pt x="376440" y="141173"/>
                  </a:lnTo>
                  <a:lnTo>
                    <a:pt x="399973" y="141173"/>
                  </a:lnTo>
                  <a:lnTo>
                    <a:pt x="399973" y="117640"/>
                  </a:lnTo>
                  <a:lnTo>
                    <a:pt x="376440" y="117640"/>
                  </a:lnTo>
                  <a:lnTo>
                    <a:pt x="352920" y="117640"/>
                  </a:lnTo>
                  <a:lnTo>
                    <a:pt x="352920" y="164706"/>
                  </a:lnTo>
                  <a:lnTo>
                    <a:pt x="329387" y="164706"/>
                  </a:lnTo>
                  <a:lnTo>
                    <a:pt x="329387" y="141173"/>
                  </a:lnTo>
                  <a:lnTo>
                    <a:pt x="305854" y="141173"/>
                  </a:lnTo>
                  <a:lnTo>
                    <a:pt x="305854" y="188226"/>
                  </a:lnTo>
                  <a:lnTo>
                    <a:pt x="329387" y="188226"/>
                  </a:lnTo>
                  <a:lnTo>
                    <a:pt x="329387" y="235280"/>
                  </a:lnTo>
                  <a:lnTo>
                    <a:pt x="352920" y="235280"/>
                  </a:lnTo>
                  <a:lnTo>
                    <a:pt x="352920" y="258813"/>
                  </a:lnTo>
                  <a:lnTo>
                    <a:pt x="376440" y="258813"/>
                  </a:lnTo>
                  <a:lnTo>
                    <a:pt x="376440" y="282333"/>
                  </a:lnTo>
                  <a:lnTo>
                    <a:pt x="399973" y="282333"/>
                  </a:lnTo>
                  <a:lnTo>
                    <a:pt x="399973" y="305866"/>
                  </a:lnTo>
                  <a:lnTo>
                    <a:pt x="423494" y="305866"/>
                  </a:lnTo>
                  <a:lnTo>
                    <a:pt x="423494" y="258813"/>
                  </a:lnTo>
                  <a:lnTo>
                    <a:pt x="447027" y="258813"/>
                  </a:lnTo>
                  <a:lnTo>
                    <a:pt x="447027" y="235280"/>
                  </a:lnTo>
                  <a:lnTo>
                    <a:pt x="423494" y="235280"/>
                  </a:lnTo>
                  <a:lnTo>
                    <a:pt x="399973" y="235280"/>
                  </a:lnTo>
                  <a:lnTo>
                    <a:pt x="399973" y="211747"/>
                  </a:lnTo>
                  <a:lnTo>
                    <a:pt x="423494" y="211747"/>
                  </a:lnTo>
                  <a:lnTo>
                    <a:pt x="423494" y="188226"/>
                  </a:lnTo>
                  <a:lnTo>
                    <a:pt x="447014" y="188226"/>
                  </a:lnTo>
                  <a:lnTo>
                    <a:pt x="447014" y="211747"/>
                  </a:lnTo>
                  <a:lnTo>
                    <a:pt x="470547" y="211747"/>
                  </a:lnTo>
                  <a:lnTo>
                    <a:pt x="470547" y="188226"/>
                  </a:lnTo>
                  <a:lnTo>
                    <a:pt x="447027" y="188226"/>
                  </a:lnTo>
                  <a:lnTo>
                    <a:pt x="447027" y="141173"/>
                  </a:lnTo>
                  <a:lnTo>
                    <a:pt x="470547" y="141173"/>
                  </a:lnTo>
                  <a:lnTo>
                    <a:pt x="470547" y="117652"/>
                  </a:lnTo>
                  <a:lnTo>
                    <a:pt x="494068" y="117652"/>
                  </a:lnTo>
                  <a:lnTo>
                    <a:pt x="494068" y="141173"/>
                  </a:lnTo>
                  <a:lnTo>
                    <a:pt x="470547" y="141173"/>
                  </a:lnTo>
                  <a:lnTo>
                    <a:pt x="470547" y="164706"/>
                  </a:lnTo>
                  <a:lnTo>
                    <a:pt x="494068" y="164706"/>
                  </a:lnTo>
                  <a:lnTo>
                    <a:pt x="517601" y="164706"/>
                  </a:lnTo>
                  <a:lnTo>
                    <a:pt x="541134" y="164706"/>
                  </a:lnTo>
                  <a:lnTo>
                    <a:pt x="564654" y="164706"/>
                  </a:lnTo>
                  <a:lnTo>
                    <a:pt x="564654" y="141173"/>
                  </a:lnTo>
                  <a:close/>
                </a:path>
                <a:path w="965200" h="306069">
                  <a:moveTo>
                    <a:pt x="682282" y="23533"/>
                  </a:moveTo>
                  <a:lnTo>
                    <a:pt x="658761" y="23533"/>
                  </a:lnTo>
                  <a:lnTo>
                    <a:pt x="658761" y="47066"/>
                  </a:lnTo>
                  <a:lnTo>
                    <a:pt x="682282" y="47066"/>
                  </a:lnTo>
                  <a:lnTo>
                    <a:pt x="682282" y="23533"/>
                  </a:lnTo>
                  <a:close/>
                </a:path>
                <a:path w="965200" h="306069">
                  <a:moveTo>
                    <a:pt x="729348" y="94119"/>
                  </a:moveTo>
                  <a:lnTo>
                    <a:pt x="705827" y="94119"/>
                  </a:lnTo>
                  <a:lnTo>
                    <a:pt x="705827" y="117640"/>
                  </a:lnTo>
                  <a:lnTo>
                    <a:pt x="682294" y="117640"/>
                  </a:lnTo>
                  <a:lnTo>
                    <a:pt x="682294" y="94119"/>
                  </a:lnTo>
                  <a:lnTo>
                    <a:pt x="705827" y="94119"/>
                  </a:lnTo>
                  <a:lnTo>
                    <a:pt x="705827" y="47066"/>
                  </a:lnTo>
                  <a:lnTo>
                    <a:pt x="682294" y="47066"/>
                  </a:lnTo>
                  <a:lnTo>
                    <a:pt x="682294" y="94107"/>
                  </a:lnTo>
                  <a:lnTo>
                    <a:pt x="658761" y="94107"/>
                  </a:lnTo>
                  <a:lnTo>
                    <a:pt x="658761" y="47066"/>
                  </a:lnTo>
                  <a:lnTo>
                    <a:pt x="635241" y="47066"/>
                  </a:lnTo>
                  <a:lnTo>
                    <a:pt x="611708" y="47066"/>
                  </a:lnTo>
                  <a:lnTo>
                    <a:pt x="611708" y="70586"/>
                  </a:lnTo>
                  <a:lnTo>
                    <a:pt x="635241" y="70586"/>
                  </a:lnTo>
                  <a:lnTo>
                    <a:pt x="635241" y="94107"/>
                  </a:lnTo>
                  <a:lnTo>
                    <a:pt x="611708" y="94107"/>
                  </a:lnTo>
                  <a:lnTo>
                    <a:pt x="588187" y="94107"/>
                  </a:lnTo>
                  <a:lnTo>
                    <a:pt x="588187" y="70586"/>
                  </a:lnTo>
                  <a:lnTo>
                    <a:pt x="564654" y="70586"/>
                  </a:lnTo>
                  <a:lnTo>
                    <a:pt x="564654" y="117640"/>
                  </a:lnTo>
                  <a:lnTo>
                    <a:pt x="588187" y="117640"/>
                  </a:lnTo>
                  <a:lnTo>
                    <a:pt x="588187" y="164693"/>
                  </a:lnTo>
                  <a:lnTo>
                    <a:pt x="611708" y="164693"/>
                  </a:lnTo>
                  <a:lnTo>
                    <a:pt x="611708" y="141173"/>
                  </a:lnTo>
                  <a:lnTo>
                    <a:pt x="635241" y="141173"/>
                  </a:lnTo>
                  <a:lnTo>
                    <a:pt x="635241" y="117640"/>
                  </a:lnTo>
                  <a:lnTo>
                    <a:pt x="658761" y="117640"/>
                  </a:lnTo>
                  <a:lnTo>
                    <a:pt x="658761" y="141173"/>
                  </a:lnTo>
                  <a:lnTo>
                    <a:pt x="682294" y="141173"/>
                  </a:lnTo>
                  <a:lnTo>
                    <a:pt x="705827" y="141173"/>
                  </a:lnTo>
                  <a:lnTo>
                    <a:pt x="705827" y="117652"/>
                  </a:lnTo>
                  <a:lnTo>
                    <a:pt x="729348" y="117652"/>
                  </a:lnTo>
                  <a:lnTo>
                    <a:pt x="729348" y="94119"/>
                  </a:lnTo>
                  <a:close/>
                </a:path>
                <a:path w="965200" h="306069">
                  <a:moveTo>
                    <a:pt x="752881" y="141173"/>
                  </a:moveTo>
                  <a:lnTo>
                    <a:pt x="729348" y="141173"/>
                  </a:lnTo>
                  <a:lnTo>
                    <a:pt x="705827" y="141173"/>
                  </a:lnTo>
                  <a:lnTo>
                    <a:pt x="705827" y="164706"/>
                  </a:lnTo>
                  <a:lnTo>
                    <a:pt x="729348" y="164706"/>
                  </a:lnTo>
                  <a:lnTo>
                    <a:pt x="752881" y="164706"/>
                  </a:lnTo>
                  <a:lnTo>
                    <a:pt x="752881" y="141173"/>
                  </a:lnTo>
                  <a:close/>
                </a:path>
                <a:path w="965200" h="306069">
                  <a:moveTo>
                    <a:pt x="823455" y="117640"/>
                  </a:moveTo>
                  <a:lnTo>
                    <a:pt x="799934" y="117640"/>
                  </a:lnTo>
                  <a:lnTo>
                    <a:pt x="799934" y="141160"/>
                  </a:lnTo>
                  <a:lnTo>
                    <a:pt x="823455" y="141160"/>
                  </a:lnTo>
                  <a:lnTo>
                    <a:pt x="823455" y="117640"/>
                  </a:lnTo>
                  <a:close/>
                </a:path>
                <a:path w="965200" h="306069">
                  <a:moveTo>
                    <a:pt x="870508" y="141173"/>
                  </a:moveTo>
                  <a:lnTo>
                    <a:pt x="846988" y="141173"/>
                  </a:lnTo>
                  <a:lnTo>
                    <a:pt x="823455" y="141173"/>
                  </a:lnTo>
                  <a:lnTo>
                    <a:pt x="823455" y="164706"/>
                  </a:lnTo>
                  <a:lnTo>
                    <a:pt x="846988" y="164706"/>
                  </a:lnTo>
                  <a:lnTo>
                    <a:pt x="870508" y="164706"/>
                  </a:lnTo>
                  <a:lnTo>
                    <a:pt x="870508" y="141173"/>
                  </a:lnTo>
                  <a:close/>
                </a:path>
                <a:path w="965200" h="306069">
                  <a:moveTo>
                    <a:pt x="894041" y="188226"/>
                  </a:moveTo>
                  <a:lnTo>
                    <a:pt x="870508" y="188226"/>
                  </a:lnTo>
                  <a:lnTo>
                    <a:pt x="846988" y="188226"/>
                  </a:lnTo>
                  <a:lnTo>
                    <a:pt x="823455" y="188226"/>
                  </a:lnTo>
                  <a:lnTo>
                    <a:pt x="823455" y="211747"/>
                  </a:lnTo>
                  <a:lnTo>
                    <a:pt x="846988" y="211747"/>
                  </a:lnTo>
                  <a:lnTo>
                    <a:pt x="870508" y="211747"/>
                  </a:lnTo>
                  <a:lnTo>
                    <a:pt x="870508" y="235280"/>
                  </a:lnTo>
                  <a:lnTo>
                    <a:pt x="894041" y="235280"/>
                  </a:lnTo>
                  <a:lnTo>
                    <a:pt x="894041" y="188226"/>
                  </a:lnTo>
                  <a:close/>
                </a:path>
                <a:path w="965200" h="306069">
                  <a:moveTo>
                    <a:pt x="917562" y="70586"/>
                  </a:moveTo>
                  <a:lnTo>
                    <a:pt x="894029" y="70586"/>
                  </a:lnTo>
                  <a:lnTo>
                    <a:pt x="894029" y="47053"/>
                  </a:lnTo>
                  <a:lnTo>
                    <a:pt x="870508" y="47053"/>
                  </a:lnTo>
                  <a:lnTo>
                    <a:pt x="846975" y="47053"/>
                  </a:lnTo>
                  <a:lnTo>
                    <a:pt x="846975" y="70586"/>
                  </a:lnTo>
                  <a:lnTo>
                    <a:pt x="823455" y="70586"/>
                  </a:lnTo>
                  <a:lnTo>
                    <a:pt x="799922" y="70586"/>
                  </a:lnTo>
                  <a:lnTo>
                    <a:pt x="799922" y="94107"/>
                  </a:lnTo>
                  <a:lnTo>
                    <a:pt x="823455" y="94107"/>
                  </a:lnTo>
                  <a:lnTo>
                    <a:pt x="846975" y="94107"/>
                  </a:lnTo>
                  <a:lnTo>
                    <a:pt x="846975" y="117640"/>
                  </a:lnTo>
                  <a:lnTo>
                    <a:pt x="870508" y="117640"/>
                  </a:lnTo>
                  <a:lnTo>
                    <a:pt x="870508" y="94107"/>
                  </a:lnTo>
                  <a:lnTo>
                    <a:pt x="894029" y="94107"/>
                  </a:lnTo>
                  <a:lnTo>
                    <a:pt x="894029" y="117640"/>
                  </a:lnTo>
                  <a:lnTo>
                    <a:pt x="870508" y="117640"/>
                  </a:lnTo>
                  <a:lnTo>
                    <a:pt x="870508" y="141160"/>
                  </a:lnTo>
                  <a:lnTo>
                    <a:pt x="894029" y="141160"/>
                  </a:lnTo>
                  <a:lnTo>
                    <a:pt x="894029" y="164693"/>
                  </a:lnTo>
                  <a:lnTo>
                    <a:pt x="917562" y="164693"/>
                  </a:lnTo>
                  <a:lnTo>
                    <a:pt x="917562" y="70586"/>
                  </a:lnTo>
                  <a:close/>
                </a:path>
                <a:path w="965200" h="306069">
                  <a:moveTo>
                    <a:pt x="964628" y="188226"/>
                  </a:moveTo>
                  <a:lnTo>
                    <a:pt x="941095" y="188226"/>
                  </a:lnTo>
                  <a:lnTo>
                    <a:pt x="941095" y="211747"/>
                  </a:lnTo>
                  <a:lnTo>
                    <a:pt x="964628" y="211747"/>
                  </a:lnTo>
                  <a:lnTo>
                    <a:pt x="964628" y="188226"/>
                  </a:lnTo>
                  <a:close/>
                </a:path>
                <a:path w="965200" h="306069">
                  <a:moveTo>
                    <a:pt x="964628" y="70586"/>
                  </a:moveTo>
                  <a:lnTo>
                    <a:pt x="941095" y="70586"/>
                  </a:lnTo>
                  <a:lnTo>
                    <a:pt x="941095" y="94107"/>
                  </a:lnTo>
                  <a:lnTo>
                    <a:pt x="964628" y="94107"/>
                  </a:lnTo>
                  <a:lnTo>
                    <a:pt x="964628" y="70586"/>
                  </a:lnTo>
                  <a:close/>
                </a:path>
                <a:path w="965200" h="306069">
                  <a:moveTo>
                    <a:pt x="964628" y="23533"/>
                  </a:moveTo>
                  <a:lnTo>
                    <a:pt x="941095" y="23533"/>
                  </a:lnTo>
                  <a:lnTo>
                    <a:pt x="941095" y="12"/>
                  </a:lnTo>
                  <a:lnTo>
                    <a:pt x="917575" y="12"/>
                  </a:lnTo>
                  <a:lnTo>
                    <a:pt x="917575" y="23545"/>
                  </a:lnTo>
                  <a:lnTo>
                    <a:pt x="941095" y="23545"/>
                  </a:lnTo>
                  <a:lnTo>
                    <a:pt x="941095" y="47066"/>
                  </a:lnTo>
                  <a:lnTo>
                    <a:pt x="964628" y="47066"/>
                  </a:lnTo>
                  <a:lnTo>
                    <a:pt x="964628" y="235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1816" y="1637367"/>
              <a:ext cx="965200" cy="447040"/>
            </a:xfrm>
            <a:custGeom>
              <a:avLst/>
              <a:gdLst/>
              <a:ahLst/>
              <a:cxnLst/>
              <a:rect l="l" t="t" r="r" b="b"/>
              <a:pathLst>
                <a:path w="965200" h="447039">
                  <a:moveTo>
                    <a:pt x="23533" y="141173"/>
                  </a:moveTo>
                  <a:lnTo>
                    <a:pt x="0" y="141173"/>
                  </a:lnTo>
                  <a:lnTo>
                    <a:pt x="0" y="164693"/>
                  </a:lnTo>
                  <a:lnTo>
                    <a:pt x="23533" y="164693"/>
                  </a:lnTo>
                  <a:lnTo>
                    <a:pt x="23533" y="141173"/>
                  </a:lnTo>
                  <a:close/>
                </a:path>
                <a:path w="965200" h="447039">
                  <a:moveTo>
                    <a:pt x="164680" y="282333"/>
                  </a:moveTo>
                  <a:lnTo>
                    <a:pt x="141160" y="282333"/>
                  </a:lnTo>
                  <a:lnTo>
                    <a:pt x="141160" y="305866"/>
                  </a:lnTo>
                  <a:lnTo>
                    <a:pt x="164680" y="305866"/>
                  </a:lnTo>
                  <a:lnTo>
                    <a:pt x="164680" y="282333"/>
                  </a:lnTo>
                  <a:close/>
                </a:path>
                <a:path w="965200" h="447039">
                  <a:moveTo>
                    <a:pt x="188214" y="164693"/>
                  </a:moveTo>
                  <a:lnTo>
                    <a:pt x="164680" y="164693"/>
                  </a:lnTo>
                  <a:lnTo>
                    <a:pt x="164680" y="188226"/>
                  </a:lnTo>
                  <a:lnTo>
                    <a:pt x="141160" y="188226"/>
                  </a:lnTo>
                  <a:lnTo>
                    <a:pt x="141160" y="211747"/>
                  </a:lnTo>
                  <a:lnTo>
                    <a:pt x="117640" y="211747"/>
                  </a:lnTo>
                  <a:lnTo>
                    <a:pt x="117640" y="235280"/>
                  </a:lnTo>
                  <a:lnTo>
                    <a:pt x="141160" y="235280"/>
                  </a:lnTo>
                  <a:lnTo>
                    <a:pt x="141160" y="258800"/>
                  </a:lnTo>
                  <a:lnTo>
                    <a:pt x="117640" y="258800"/>
                  </a:lnTo>
                  <a:lnTo>
                    <a:pt x="117640" y="235280"/>
                  </a:lnTo>
                  <a:lnTo>
                    <a:pt x="94107" y="235280"/>
                  </a:lnTo>
                  <a:lnTo>
                    <a:pt x="70586" y="235280"/>
                  </a:lnTo>
                  <a:lnTo>
                    <a:pt x="70586" y="211747"/>
                  </a:lnTo>
                  <a:lnTo>
                    <a:pt x="47053" y="211747"/>
                  </a:lnTo>
                  <a:lnTo>
                    <a:pt x="47053" y="188226"/>
                  </a:lnTo>
                  <a:lnTo>
                    <a:pt x="23533" y="188226"/>
                  </a:lnTo>
                  <a:lnTo>
                    <a:pt x="0" y="188226"/>
                  </a:lnTo>
                  <a:lnTo>
                    <a:pt x="0" y="305866"/>
                  </a:lnTo>
                  <a:lnTo>
                    <a:pt x="23533" y="305866"/>
                  </a:lnTo>
                  <a:lnTo>
                    <a:pt x="47053" y="305866"/>
                  </a:lnTo>
                  <a:lnTo>
                    <a:pt x="47053" y="282333"/>
                  </a:lnTo>
                  <a:lnTo>
                    <a:pt x="70586" y="282333"/>
                  </a:lnTo>
                  <a:lnTo>
                    <a:pt x="70586" y="305866"/>
                  </a:lnTo>
                  <a:lnTo>
                    <a:pt x="94107" y="305866"/>
                  </a:lnTo>
                  <a:lnTo>
                    <a:pt x="94107" y="258813"/>
                  </a:lnTo>
                  <a:lnTo>
                    <a:pt x="117640" y="258813"/>
                  </a:lnTo>
                  <a:lnTo>
                    <a:pt x="117640" y="282321"/>
                  </a:lnTo>
                  <a:lnTo>
                    <a:pt x="141173" y="282321"/>
                  </a:lnTo>
                  <a:lnTo>
                    <a:pt x="141173" y="258813"/>
                  </a:lnTo>
                  <a:lnTo>
                    <a:pt x="164680" y="258813"/>
                  </a:lnTo>
                  <a:lnTo>
                    <a:pt x="164680" y="235280"/>
                  </a:lnTo>
                  <a:lnTo>
                    <a:pt x="141173" y="235280"/>
                  </a:lnTo>
                  <a:lnTo>
                    <a:pt x="141173" y="211747"/>
                  </a:lnTo>
                  <a:lnTo>
                    <a:pt x="164680" y="211747"/>
                  </a:lnTo>
                  <a:lnTo>
                    <a:pt x="164680" y="235280"/>
                  </a:lnTo>
                  <a:lnTo>
                    <a:pt x="188214" y="235280"/>
                  </a:lnTo>
                  <a:lnTo>
                    <a:pt x="188214" y="164693"/>
                  </a:lnTo>
                  <a:close/>
                </a:path>
                <a:path w="965200" h="447039">
                  <a:moveTo>
                    <a:pt x="235267" y="352907"/>
                  </a:moveTo>
                  <a:lnTo>
                    <a:pt x="211747" y="352907"/>
                  </a:lnTo>
                  <a:lnTo>
                    <a:pt x="211747" y="376440"/>
                  </a:lnTo>
                  <a:lnTo>
                    <a:pt x="235267" y="376440"/>
                  </a:lnTo>
                  <a:lnTo>
                    <a:pt x="235267" y="352907"/>
                  </a:lnTo>
                  <a:close/>
                </a:path>
                <a:path w="965200" h="447039">
                  <a:moveTo>
                    <a:pt x="235267" y="188226"/>
                  </a:moveTo>
                  <a:lnTo>
                    <a:pt x="211747" y="188226"/>
                  </a:lnTo>
                  <a:lnTo>
                    <a:pt x="211747" y="211747"/>
                  </a:lnTo>
                  <a:lnTo>
                    <a:pt x="235267" y="211747"/>
                  </a:lnTo>
                  <a:lnTo>
                    <a:pt x="235267" y="188226"/>
                  </a:lnTo>
                  <a:close/>
                </a:path>
                <a:path w="965200" h="447039">
                  <a:moveTo>
                    <a:pt x="235267" y="141173"/>
                  </a:moveTo>
                  <a:lnTo>
                    <a:pt x="211747" y="141173"/>
                  </a:lnTo>
                  <a:lnTo>
                    <a:pt x="211747" y="164693"/>
                  </a:lnTo>
                  <a:lnTo>
                    <a:pt x="235267" y="164693"/>
                  </a:lnTo>
                  <a:lnTo>
                    <a:pt x="235267" y="141173"/>
                  </a:lnTo>
                  <a:close/>
                </a:path>
                <a:path w="965200" h="447039">
                  <a:moveTo>
                    <a:pt x="305854" y="329387"/>
                  </a:moveTo>
                  <a:lnTo>
                    <a:pt x="282321" y="329387"/>
                  </a:lnTo>
                  <a:lnTo>
                    <a:pt x="282321" y="282333"/>
                  </a:lnTo>
                  <a:lnTo>
                    <a:pt x="258800" y="282333"/>
                  </a:lnTo>
                  <a:lnTo>
                    <a:pt x="235267" y="282333"/>
                  </a:lnTo>
                  <a:lnTo>
                    <a:pt x="235267" y="258813"/>
                  </a:lnTo>
                  <a:lnTo>
                    <a:pt x="258800" y="258813"/>
                  </a:lnTo>
                  <a:lnTo>
                    <a:pt x="258800" y="211747"/>
                  </a:lnTo>
                  <a:lnTo>
                    <a:pt x="235267" y="211747"/>
                  </a:lnTo>
                  <a:lnTo>
                    <a:pt x="235267" y="235280"/>
                  </a:lnTo>
                  <a:lnTo>
                    <a:pt x="211747" y="235280"/>
                  </a:lnTo>
                  <a:lnTo>
                    <a:pt x="188214" y="235280"/>
                  </a:lnTo>
                  <a:lnTo>
                    <a:pt x="188214" y="258813"/>
                  </a:lnTo>
                  <a:lnTo>
                    <a:pt x="211747" y="258813"/>
                  </a:lnTo>
                  <a:lnTo>
                    <a:pt x="211747" y="305854"/>
                  </a:lnTo>
                  <a:lnTo>
                    <a:pt x="188214" y="305854"/>
                  </a:lnTo>
                  <a:lnTo>
                    <a:pt x="188214" y="352907"/>
                  </a:lnTo>
                  <a:lnTo>
                    <a:pt x="211747" y="352907"/>
                  </a:lnTo>
                  <a:lnTo>
                    <a:pt x="211747" y="305866"/>
                  </a:lnTo>
                  <a:lnTo>
                    <a:pt x="235267" y="305866"/>
                  </a:lnTo>
                  <a:lnTo>
                    <a:pt x="258800" y="305866"/>
                  </a:lnTo>
                  <a:lnTo>
                    <a:pt x="258800" y="376440"/>
                  </a:lnTo>
                  <a:lnTo>
                    <a:pt x="282321" y="376440"/>
                  </a:lnTo>
                  <a:lnTo>
                    <a:pt x="282321" y="352920"/>
                  </a:lnTo>
                  <a:lnTo>
                    <a:pt x="305854" y="352920"/>
                  </a:lnTo>
                  <a:lnTo>
                    <a:pt x="305854" y="329387"/>
                  </a:lnTo>
                  <a:close/>
                </a:path>
                <a:path w="965200" h="447039">
                  <a:moveTo>
                    <a:pt x="329374" y="164693"/>
                  </a:moveTo>
                  <a:lnTo>
                    <a:pt x="305854" y="164693"/>
                  </a:lnTo>
                  <a:lnTo>
                    <a:pt x="282321" y="164693"/>
                  </a:lnTo>
                  <a:lnTo>
                    <a:pt x="282321" y="94107"/>
                  </a:lnTo>
                  <a:lnTo>
                    <a:pt x="305854" y="94107"/>
                  </a:lnTo>
                  <a:lnTo>
                    <a:pt x="305854" y="70586"/>
                  </a:lnTo>
                  <a:lnTo>
                    <a:pt x="282321" y="70586"/>
                  </a:lnTo>
                  <a:lnTo>
                    <a:pt x="282321" y="0"/>
                  </a:lnTo>
                  <a:lnTo>
                    <a:pt x="258787" y="0"/>
                  </a:lnTo>
                  <a:lnTo>
                    <a:pt x="258787" y="23533"/>
                  </a:lnTo>
                  <a:lnTo>
                    <a:pt x="235267" y="23533"/>
                  </a:lnTo>
                  <a:lnTo>
                    <a:pt x="235267" y="47066"/>
                  </a:lnTo>
                  <a:lnTo>
                    <a:pt x="211747" y="47066"/>
                  </a:lnTo>
                  <a:lnTo>
                    <a:pt x="211747" y="94107"/>
                  </a:lnTo>
                  <a:lnTo>
                    <a:pt x="235267" y="94107"/>
                  </a:lnTo>
                  <a:lnTo>
                    <a:pt x="258787" y="94107"/>
                  </a:lnTo>
                  <a:lnTo>
                    <a:pt x="258787" y="164693"/>
                  </a:lnTo>
                  <a:lnTo>
                    <a:pt x="235267" y="164693"/>
                  </a:lnTo>
                  <a:lnTo>
                    <a:pt x="235267" y="188226"/>
                  </a:lnTo>
                  <a:lnTo>
                    <a:pt x="258787" y="188226"/>
                  </a:lnTo>
                  <a:lnTo>
                    <a:pt x="282321" y="188226"/>
                  </a:lnTo>
                  <a:lnTo>
                    <a:pt x="305854" y="188226"/>
                  </a:lnTo>
                  <a:lnTo>
                    <a:pt x="329374" y="188226"/>
                  </a:lnTo>
                  <a:lnTo>
                    <a:pt x="329374" y="164693"/>
                  </a:lnTo>
                  <a:close/>
                </a:path>
                <a:path w="965200" h="447039">
                  <a:moveTo>
                    <a:pt x="376440" y="164693"/>
                  </a:moveTo>
                  <a:lnTo>
                    <a:pt x="352920" y="164693"/>
                  </a:lnTo>
                  <a:lnTo>
                    <a:pt x="352920" y="188226"/>
                  </a:lnTo>
                  <a:lnTo>
                    <a:pt x="329387" y="188226"/>
                  </a:lnTo>
                  <a:lnTo>
                    <a:pt x="329387" y="211747"/>
                  </a:lnTo>
                  <a:lnTo>
                    <a:pt x="305854" y="211747"/>
                  </a:lnTo>
                  <a:lnTo>
                    <a:pt x="282333" y="211747"/>
                  </a:lnTo>
                  <a:lnTo>
                    <a:pt x="282333" y="282333"/>
                  </a:lnTo>
                  <a:lnTo>
                    <a:pt x="305854" y="282333"/>
                  </a:lnTo>
                  <a:lnTo>
                    <a:pt x="329387" y="282333"/>
                  </a:lnTo>
                  <a:lnTo>
                    <a:pt x="329387" y="305854"/>
                  </a:lnTo>
                  <a:lnTo>
                    <a:pt x="305854" y="305854"/>
                  </a:lnTo>
                  <a:lnTo>
                    <a:pt x="305854" y="329374"/>
                  </a:lnTo>
                  <a:lnTo>
                    <a:pt x="329387" y="329374"/>
                  </a:lnTo>
                  <a:lnTo>
                    <a:pt x="352907" y="329374"/>
                  </a:lnTo>
                  <a:lnTo>
                    <a:pt x="352907" y="282321"/>
                  </a:lnTo>
                  <a:lnTo>
                    <a:pt x="329387" y="282321"/>
                  </a:lnTo>
                  <a:lnTo>
                    <a:pt x="329387" y="258800"/>
                  </a:lnTo>
                  <a:lnTo>
                    <a:pt x="352907" y="258800"/>
                  </a:lnTo>
                  <a:lnTo>
                    <a:pt x="352907" y="282321"/>
                  </a:lnTo>
                  <a:lnTo>
                    <a:pt x="376428" y="282321"/>
                  </a:lnTo>
                  <a:lnTo>
                    <a:pt x="376428" y="258800"/>
                  </a:lnTo>
                  <a:lnTo>
                    <a:pt x="352920" y="258800"/>
                  </a:lnTo>
                  <a:lnTo>
                    <a:pt x="352920" y="235280"/>
                  </a:lnTo>
                  <a:lnTo>
                    <a:pt x="376440" y="235280"/>
                  </a:lnTo>
                  <a:lnTo>
                    <a:pt x="376440" y="164693"/>
                  </a:lnTo>
                  <a:close/>
                </a:path>
                <a:path w="965200" h="447039">
                  <a:moveTo>
                    <a:pt x="399973" y="235280"/>
                  </a:moveTo>
                  <a:lnTo>
                    <a:pt x="376440" y="235280"/>
                  </a:lnTo>
                  <a:lnTo>
                    <a:pt x="376440" y="258813"/>
                  </a:lnTo>
                  <a:lnTo>
                    <a:pt x="399973" y="258813"/>
                  </a:lnTo>
                  <a:lnTo>
                    <a:pt x="399973" y="235280"/>
                  </a:lnTo>
                  <a:close/>
                </a:path>
                <a:path w="965200" h="447039">
                  <a:moveTo>
                    <a:pt x="447014" y="282333"/>
                  </a:moveTo>
                  <a:lnTo>
                    <a:pt x="423494" y="282333"/>
                  </a:lnTo>
                  <a:lnTo>
                    <a:pt x="423494" y="329387"/>
                  </a:lnTo>
                  <a:lnTo>
                    <a:pt x="447014" y="329387"/>
                  </a:lnTo>
                  <a:lnTo>
                    <a:pt x="447014" y="282333"/>
                  </a:lnTo>
                  <a:close/>
                </a:path>
                <a:path w="965200" h="447039">
                  <a:moveTo>
                    <a:pt x="447014" y="188226"/>
                  </a:moveTo>
                  <a:lnTo>
                    <a:pt x="423494" y="188226"/>
                  </a:lnTo>
                  <a:lnTo>
                    <a:pt x="423494" y="211747"/>
                  </a:lnTo>
                  <a:lnTo>
                    <a:pt x="447014" y="211747"/>
                  </a:lnTo>
                  <a:lnTo>
                    <a:pt x="447014" y="188226"/>
                  </a:lnTo>
                  <a:close/>
                </a:path>
                <a:path w="965200" h="447039">
                  <a:moveTo>
                    <a:pt x="470547" y="141173"/>
                  </a:moveTo>
                  <a:lnTo>
                    <a:pt x="447014" y="141173"/>
                  </a:lnTo>
                  <a:lnTo>
                    <a:pt x="447014" y="164693"/>
                  </a:lnTo>
                  <a:lnTo>
                    <a:pt x="470547" y="164693"/>
                  </a:lnTo>
                  <a:lnTo>
                    <a:pt x="470547" y="141173"/>
                  </a:lnTo>
                  <a:close/>
                </a:path>
                <a:path w="965200" h="447039">
                  <a:moveTo>
                    <a:pt x="494080" y="423494"/>
                  </a:moveTo>
                  <a:lnTo>
                    <a:pt x="470547" y="423494"/>
                  </a:lnTo>
                  <a:lnTo>
                    <a:pt x="470547" y="329387"/>
                  </a:lnTo>
                  <a:lnTo>
                    <a:pt x="447014" y="329387"/>
                  </a:lnTo>
                  <a:lnTo>
                    <a:pt x="447014" y="352907"/>
                  </a:lnTo>
                  <a:lnTo>
                    <a:pt x="423494" y="352907"/>
                  </a:lnTo>
                  <a:lnTo>
                    <a:pt x="423494" y="376440"/>
                  </a:lnTo>
                  <a:lnTo>
                    <a:pt x="447014" y="376440"/>
                  </a:lnTo>
                  <a:lnTo>
                    <a:pt x="447014" y="447014"/>
                  </a:lnTo>
                  <a:lnTo>
                    <a:pt x="470547" y="447014"/>
                  </a:lnTo>
                  <a:lnTo>
                    <a:pt x="494080" y="447014"/>
                  </a:lnTo>
                  <a:lnTo>
                    <a:pt x="494080" y="423494"/>
                  </a:lnTo>
                  <a:close/>
                </a:path>
                <a:path w="965200" h="447039">
                  <a:moveTo>
                    <a:pt x="564654" y="164693"/>
                  </a:moveTo>
                  <a:lnTo>
                    <a:pt x="541134" y="164693"/>
                  </a:lnTo>
                  <a:lnTo>
                    <a:pt x="517601" y="164693"/>
                  </a:lnTo>
                  <a:lnTo>
                    <a:pt x="494080" y="164693"/>
                  </a:lnTo>
                  <a:lnTo>
                    <a:pt x="494080" y="188226"/>
                  </a:lnTo>
                  <a:lnTo>
                    <a:pt x="517601" y="188226"/>
                  </a:lnTo>
                  <a:lnTo>
                    <a:pt x="517601" y="211747"/>
                  </a:lnTo>
                  <a:lnTo>
                    <a:pt x="494080" y="211747"/>
                  </a:lnTo>
                  <a:lnTo>
                    <a:pt x="494080" y="188226"/>
                  </a:lnTo>
                  <a:lnTo>
                    <a:pt x="470547" y="188226"/>
                  </a:lnTo>
                  <a:lnTo>
                    <a:pt x="470547" y="235280"/>
                  </a:lnTo>
                  <a:lnTo>
                    <a:pt x="447014" y="235280"/>
                  </a:lnTo>
                  <a:lnTo>
                    <a:pt x="423494" y="235280"/>
                  </a:lnTo>
                  <a:lnTo>
                    <a:pt x="423494" y="258813"/>
                  </a:lnTo>
                  <a:lnTo>
                    <a:pt x="447014" y="258813"/>
                  </a:lnTo>
                  <a:lnTo>
                    <a:pt x="470547" y="258813"/>
                  </a:lnTo>
                  <a:lnTo>
                    <a:pt x="470547" y="305866"/>
                  </a:lnTo>
                  <a:lnTo>
                    <a:pt x="494080" y="305866"/>
                  </a:lnTo>
                  <a:lnTo>
                    <a:pt x="494080" y="282333"/>
                  </a:lnTo>
                  <a:lnTo>
                    <a:pt x="517601" y="282333"/>
                  </a:lnTo>
                  <a:lnTo>
                    <a:pt x="517601" y="258813"/>
                  </a:lnTo>
                  <a:lnTo>
                    <a:pt x="494080" y="258813"/>
                  </a:lnTo>
                  <a:lnTo>
                    <a:pt x="494080" y="235280"/>
                  </a:lnTo>
                  <a:lnTo>
                    <a:pt x="517601" y="235280"/>
                  </a:lnTo>
                  <a:lnTo>
                    <a:pt x="541134" y="235280"/>
                  </a:lnTo>
                  <a:lnTo>
                    <a:pt x="564654" y="235280"/>
                  </a:lnTo>
                  <a:lnTo>
                    <a:pt x="564654" y="211747"/>
                  </a:lnTo>
                  <a:lnTo>
                    <a:pt x="541134" y="211747"/>
                  </a:lnTo>
                  <a:lnTo>
                    <a:pt x="541134" y="188226"/>
                  </a:lnTo>
                  <a:lnTo>
                    <a:pt x="564654" y="188226"/>
                  </a:lnTo>
                  <a:lnTo>
                    <a:pt x="564654" y="164693"/>
                  </a:lnTo>
                  <a:close/>
                </a:path>
                <a:path w="965200" h="447039">
                  <a:moveTo>
                    <a:pt x="564654" y="94107"/>
                  </a:moveTo>
                  <a:lnTo>
                    <a:pt x="541134" y="94107"/>
                  </a:lnTo>
                  <a:lnTo>
                    <a:pt x="517601" y="94107"/>
                  </a:lnTo>
                  <a:lnTo>
                    <a:pt x="517601" y="70586"/>
                  </a:lnTo>
                  <a:lnTo>
                    <a:pt x="494068" y="70586"/>
                  </a:lnTo>
                  <a:lnTo>
                    <a:pt x="494068" y="117640"/>
                  </a:lnTo>
                  <a:lnTo>
                    <a:pt x="470547" y="117640"/>
                  </a:lnTo>
                  <a:lnTo>
                    <a:pt x="470547" y="141160"/>
                  </a:lnTo>
                  <a:lnTo>
                    <a:pt x="494068" y="141160"/>
                  </a:lnTo>
                  <a:lnTo>
                    <a:pt x="517601" y="141160"/>
                  </a:lnTo>
                  <a:lnTo>
                    <a:pt x="541134" y="141160"/>
                  </a:lnTo>
                  <a:lnTo>
                    <a:pt x="541134" y="117640"/>
                  </a:lnTo>
                  <a:lnTo>
                    <a:pt x="564654" y="117640"/>
                  </a:lnTo>
                  <a:lnTo>
                    <a:pt x="564654" y="94107"/>
                  </a:lnTo>
                  <a:close/>
                </a:path>
                <a:path w="965200" h="447039">
                  <a:moveTo>
                    <a:pt x="588187" y="235280"/>
                  </a:moveTo>
                  <a:lnTo>
                    <a:pt x="564654" y="235280"/>
                  </a:lnTo>
                  <a:lnTo>
                    <a:pt x="564654" y="282333"/>
                  </a:lnTo>
                  <a:lnTo>
                    <a:pt x="588187" y="282333"/>
                  </a:lnTo>
                  <a:lnTo>
                    <a:pt x="588187" y="235280"/>
                  </a:lnTo>
                  <a:close/>
                </a:path>
                <a:path w="965200" h="447039">
                  <a:moveTo>
                    <a:pt x="729348" y="117640"/>
                  </a:moveTo>
                  <a:lnTo>
                    <a:pt x="705827" y="117640"/>
                  </a:lnTo>
                  <a:lnTo>
                    <a:pt x="705827" y="141160"/>
                  </a:lnTo>
                  <a:lnTo>
                    <a:pt x="729348" y="141160"/>
                  </a:lnTo>
                  <a:lnTo>
                    <a:pt x="729348" y="117640"/>
                  </a:lnTo>
                  <a:close/>
                </a:path>
                <a:path w="965200" h="447039">
                  <a:moveTo>
                    <a:pt x="752881" y="352907"/>
                  </a:moveTo>
                  <a:lnTo>
                    <a:pt x="729348" y="352907"/>
                  </a:lnTo>
                  <a:lnTo>
                    <a:pt x="729348" y="399961"/>
                  </a:lnTo>
                  <a:lnTo>
                    <a:pt x="752881" y="399961"/>
                  </a:lnTo>
                  <a:lnTo>
                    <a:pt x="752881" y="352907"/>
                  </a:lnTo>
                  <a:close/>
                </a:path>
                <a:path w="965200" h="447039">
                  <a:moveTo>
                    <a:pt x="823455" y="258800"/>
                  </a:moveTo>
                  <a:lnTo>
                    <a:pt x="799934" y="258800"/>
                  </a:lnTo>
                  <a:lnTo>
                    <a:pt x="799934" y="282321"/>
                  </a:lnTo>
                  <a:lnTo>
                    <a:pt x="823455" y="282321"/>
                  </a:lnTo>
                  <a:lnTo>
                    <a:pt x="823455" y="258800"/>
                  </a:lnTo>
                  <a:close/>
                </a:path>
                <a:path w="965200" h="447039">
                  <a:moveTo>
                    <a:pt x="941082" y="352907"/>
                  </a:moveTo>
                  <a:lnTo>
                    <a:pt x="917562" y="352907"/>
                  </a:lnTo>
                  <a:lnTo>
                    <a:pt x="917562" y="376440"/>
                  </a:lnTo>
                  <a:lnTo>
                    <a:pt x="941082" y="376440"/>
                  </a:lnTo>
                  <a:lnTo>
                    <a:pt x="941082" y="352907"/>
                  </a:lnTo>
                  <a:close/>
                </a:path>
                <a:path w="965200" h="447039">
                  <a:moveTo>
                    <a:pt x="964615" y="235267"/>
                  </a:moveTo>
                  <a:lnTo>
                    <a:pt x="941095" y="235267"/>
                  </a:lnTo>
                  <a:lnTo>
                    <a:pt x="917562" y="235267"/>
                  </a:lnTo>
                  <a:lnTo>
                    <a:pt x="917562" y="258800"/>
                  </a:lnTo>
                  <a:lnTo>
                    <a:pt x="894029" y="258800"/>
                  </a:lnTo>
                  <a:lnTo>
                    <a:pt x="894029" y="305854"/>
                  </a:lnTo>
                  <a:lnTo>
                    <a:pt x="870508" y="305854"/>
                  </a:lnTo>
                  <a:lnTo>
                    <a:pt x="870508" y="376440"/>
                  </a:lnTo>
                  <a:lnTo>
                    <a:pt x="894029" y="376440"/>
                  </a:lnTo>
                  <a:lnTo>
                    <a:pt x="894029" y="352907"/>
                  </a:lnTo>
                  <a:lnTo>
                    <a:pt x="917562" y="352907"/>
                  </a:lnTo>
                  <a:lnTo>
                    <a:pt x="917562" y="282321"/>
                  </a:lnTo>
                  <a:lnTo>
                    <a:pt x="941095" y="282321"/>
                  </a:lnTo>
                  <a:lnTo>
                    <a:pt x="941095" y="258800"/>
                  </a:lnTo>
                  <a:lnTo>
                    <a:pt x="964615" y="258800"/>
                  </a:lnTo>
                  <a:lnTo>
                    <a:pt x="964615" y="235267"/>
                  </a:lnTo>
                  <a:close/>
                </a:path>
                <a:path w="965200" h="447039">
                  <a:moveTo>
                    <a:pt x="964628" y="117640"/>
                  </a:moveTo>
                  <a:lnTo>
                    <a:pt x="941095" y="117640"/>
                  </a:lnTo>
                  <a:lnTo>
                    <a:pt x="941095" y="94107"/>
                  </a:lnTo>
                  <a:lnTo>
                    <a:pt x="917575" y="94107"/>
                  </a:lnTo>
                  <a:lnTo>
                    <a:pt x="917575" y="117640"/>
                  </a:lnTo>
                  <a:lnTo>
                    <a:pt x="894041" y="117640"/>
                  </a:lnTo>
                  <a:lnTo>
                    <a:pt x="894041" y="141160"/>
                  </a:lnTo>
                  <a:lnTo>
                    <a:pt x="917575" y="141160"/>
                  </a:lnTo>
                  <a:lnTo>
                    <a:pt x="941095" y="141160"/>
                  </a:lnTo>
                  <a:lnTo>
                    <a:pt x="941095" y="164693"/>
                  </a:lnTo>
                  <a:lnTo>
                    <a:pt x="917575" y="164693"/>
                  </a:lnTo>
                  <a:lnTo>
                    <a:pt x="894041" y="164693"/>
                  </a:lnTo>
                  <a:lnTo>
                    <a:pt x="894041" y="141160"/>
                  </a:lnTo>
                  <a:lnTo>
                    <a:pt x="870521" y="141160"/>
                  </a:lnTo>
                  <a:lnTo>
                    <a:pt x="870521" y="164693"/>
                  </a:lnTo>
                  <a:lnTo>
                    <a:pt x="846988" y="164693"/>
                  </a:lnTo>
                  <a:lnTo>
                    <a:pt x="846988" y="188226"/>
                  </a:lnTo>
                  <a:lnTo>
                    <a:pt x="870521" y="188226"/>
                  </a:lnTo>
                  <a:lnTo>
                    <a:pt x="870521" y="211747"/>
                  </a:lnTo>
                  <a:lnTo>
                    <a:pt x="846988" y="211747"/>
                  </a:lnTo>
                  <a:lnTo>
                    <a:pt x="846988" y="258800"/>
                  </a:lnTo>
                  <a:lnTo>
                    <a:pt x="870521" y="258800"/>
                  </a:lnTo>
                  <a:lnTo>
                    <a:pt x="870521" y="235280"/>
                  </a:lnTo>
                  <a:lnTo>
                    <a:pt x="894041" y="235280"/>
                  </a:lnTo>
                  <a:lnTo>
                    <a:pt x="894041" y="188226"/>
                  </a:lnTo>
                  <a:lnTo>
                    <a:pt x="917575" y="188226"/>
                  </a:lnTo>
                  <a:lnTo>
                    <a:pt x="917575" y="211747"/>
                  </a:lnTo>
                  <a:lnTo>
                    <a:pt x="941095" y="211747"/>
                  </a:lnTo>
                  <a:lnTo>
                    <a:pt x="941095" y="188226"/>
                  </a:lnTo>
                  <a:lnTo>
                    <a:pt x="964628" y="188226"/>
                  </a:lnTo>
                  <a:lnTo>
                    <a:pt x="964628" y="11764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1816" y="1166819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164693" y="0"/>
                  </a:moveTo>
                  <a:lnTo>
                    <a:pt x="141160" y="0"/>
                  </a:lnTo>
                  <a:lnTo>
                    <a:pt x="141160" y="24130"/>
                  </a:lnTo>
                  <a:lnTo>
                    <a:pt x="141160" y="140970"/>
                  </a:lnTo>
                  <a:lnTo>
                    <a:pt x="23533" y="140970"/>
                  </a:lnTo>
                  <a:lnTo>
                    <a:pt x="23533" y="24130"/>
                  </a:lnTo>
                  <a:lnTo>
                    <a:pt x="141160" y="24130"/>
                  </a:lnTo>
                  <a:lnTo>
                    <a:pt x="14116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40970"/>
                  </a:lnTo>
                  <a:lnTo>
                    <a:pt x="0" y="165100"/>
                  </a:lnTo>
                  <a:lnTo>
                    <a:pt x="164693" y="165100"/>
                  </a:lnTo>
                  <a:lnTo>
                    <a:pt x="164693" y="141173"/>
                  </a:lnTo>
                  <a:lnTo>
                    <a:pt x="164693" y="140970"/>
                  </a:lnTo>
                  <a:lnTo>
                    <a:pt x="164693" y="24130"/>
                  </a:lnTo>
                  <a:lnTo>
                    <a:pt x="164693" y="23533"/>
                  </a:lnTo>
                  <a:lnTo>
                    <a:pt x="164693" y="0"/>
                  </a:lnTo>
                  <a:close/>
                </a:path>
                <a:path w="965200" h="965200">
                  <a:moveTo>
                    <a:pt x="235267" y="941095"/>
                  </a:moveTo>
                  <a:lnTo>
                    <a:pt x="211747" y="941095"/>
                  </a:lnTo>
                  <a:lnTo>
                    <a:pt x="211747" y="964628"/>
                  </a:lnTo>
                  <a:lnTo>
                    <a:pt x="235267" y="964628"/>
                  </a:lnTo>
                  <a:lnTo>
                    <a:pt x="235267" y="941095"/>
                  </a:lnTo>
                  <a:close/>
                </a:path>
                <a:path w="965200" h="965200">
                  <a:moveTo>
                    <a:pt x="352907" y="917575"/>
                  </a:moveTo>
                  <a:lnTo>
                    <a:pt x="329387" y="917575"/>
                  </a:lnTo>
                  <a:lnTo>
                    <a:pt x="329387" y="941095"/>
                  </a:lnTo>
                  <a:lnTo>
                    <a:pt x="305854" y="941095"/>
                  </a:lnTo>
                  <a:lnTo>
                    <a:pt x="305854" y="917575"/>
                  </a:lnTo>
                  <a:lnTo>
                    <a:pt x="282321" y="917575"/>
                  </a:lnTo>
                  <a:lnTo>
                    <a:pt x="282321" y="894041"/>
                  </a:lnTo>
                  <a:lnTo>
                    <a:pt x="258800" y="894041"/>
                  </a:lnTo>
                  <a:lnTo>
                    <a:pt x="258800" y="870508"/>
                  </a:lnTo>
                  <a:lnTo>
                    <a:pt x="235267" y="870508"/>
                  </a:lnTo>
                  <a:lnTo>
                    <a:pt x="211747" y="870508"/>
                  </a:lnTo>
                  <a:lnTo>
                    <a:pt x="211747" y="846988"/>
                  </a:lnTo>
                  <a:lnTo>
                    <a:pt x="188214" y="846988"/>
                  </a:lnTo>
                  <a:lnTo>
                    <a:pt x="188214" y="894041"/>
                  </a:lnTo>
                  <a:lnTo>
                    <a:pt x="211747" y="894041"/>
                  </a:lnTo>
                  <a:lnTo>
                    <a:pt x="235267" y="894041"/>
                  </a:lnTo>
                  <a:lnTo>
                    <a:pt x="235267" y="941095"/>
                  </a:lnTo>
                  <a:lnTo>
                    <a:pt x="258800" y="941095"/>
                  </a:lnTo>
                  <a:lnTo>
                    <a:pt x="258800" y="964628"/>
                  </a:lnTo>
                  <a:lnTo>
                    <a:pt x="282321" y="964628"/>
                  </a:lnTo>
                  <a:lnTo>
                    <a:pt x="305854" y="964628"/>
                  </a:lnTo>
                  <a:lnTo>
                    <a:pt x="329387" y="964628"/>
                  </a:lnTo>
                  <a:lnTo>
                    <a:pt x="352907" y="964628"/>
                  </a:lnTo>
                  <a:lnTo>
                    <a:pt x="352907" y="917575"/>
                  </a:lnTo>
                  <a:close/>
                </a:path>
                <a:path w="965200" h="965200">
                  <a:moveTo>
                    <a:pt x="423494" y="799934"/>
                  </a:moveTo>
                  <a:lnTo>
                    <a:pt x="399973" y="799934"/>
                  </a:lnTo>
                  <a:lnTo>
                    <a:pt x="399973" y="776414"/>
                  </a:lnTo>
                  <a:lnTo>
                    <a:pt x="376440" y="776414"/>
                  </a:lnTo>
                  <a:lnTo>
                    <a:pt x="376440" y="823468"/>
                  </a:lnTo>
                  <a:lnTo>
                    <a:pt x="352920" y="823468"/>
                  </a:lnTo>
                  <a:lnTo>
                    <a:pt x="329387" y="823468"/>
                  </a:lnTo>
                  <a:lnTo>
                    <a:pt x="329387" y="847001"/>
                  </a:lnTo>
                  <a:lnTo>
                    <a:pt x="305854" y="847001"/>
                  </a:lnTo>
                  <a:lnTo>
                    <a:pt x="305854" y="870521"/>
                  </a:lnTo>
                  <a:lnTo>
                    <a:pt x="282333" y="870521"/>
                  </a:lnTo>
                  <a:lnTo>
                    <a:pt x="282333" y="894041"/>
                  </a:lnTo>
                  <a:lnTo>
                    <a:pt x="305854" y="894041"/>
                  </a:lnTo>
                  <a:lnTo>
                    <a:pt x="329387" y="894041"/>
                  </a:lnTo>
                  <a:lnTo>
                    <a:pt x="352907" y="894041"/>
                  </a:lnTo>
                  <a:lnTo>
                    <a:pt x="352907" y="917575"/>
                  </a:lnTo>
                  <a:lnTo>
                    <a:pt x="376428" y="917575"/>
                  </a:lnTo>
                  <a:lnTo>
                    <a:pt x="376428" y="894041"/>
                  </a:lnTo>
                  <a:lnTo>
                    <a:pt x="352920" y="894041"/>
                  </a:lnTo>
                  <a:lnTo>
                    <a:pt x="352920" y="847001"/>
                  </a:lnTo>
                  <a:lnTo>
                    <a:pt x="376440" y="847001"/>
                  </a:lnTo>
                  <a:lnTo>
                    <a:pt x="399961" y="847001"/>
                  </a:lnTo>
                  <a:lnTo>
                    <a:pt x="399961" y="870508"/>
                  </a:lnTo>
                  <a:lnTo>
                    <a:pt x="423481" y="870508"/>
                  </a:lnTo>
                  <a:lnTo>
                    <a:pt x="423481" y="846988"/>
                  </a:lnTo>
                  <a:lnTo>
                    <a:pt x="399973" y="846988"/>
                  </a:lnTo>
                  <a:lnTo>
                    <a:pt x="399973" y="823468"/>
                  </a:lnTo>
                  <a:lnTo>
                    <a:pt x="423494" y="823468"/>
                  </a:lnTo>
                  <a:lnTo>
                    <a:pt x="423494" y="799934"/>
                  </a:lnTo>
                  <a:close/>
                </a:path>
                <a:path w="965200" h="965200">
                  <a:moveTo>
                    <a:pt x="447027" y="917575"/>
                  </a:moveTo>
                  <a:lnTo>
                    <a:pt x="423494" y="917575"/>
                  </a:lnTo>
                  <a:lnTo>
                    <a:pt x="423494" y="894041"/>
                  </a:lnTo>
                  <a:lnTo>
                    <a:pt x="399973" y="894041"/>
                  </a:lnTo>
                  <a:lnTo>
                    <a:pt x="399973" y="917575"/>
                  </a:lnTo>
                  <a:lnTo>
                    <a:pt x="376440" y="917575"/>
                  </a:lnTo>
                  <a:lnTo>
                    <a:pt x="376440" y="941095"/>
                  </a:lnTo>
                  <a:lnTo>
                    <a:pt x="399973" y="941095"/>
                  </a:lnTo>
                  <a:lnTo>
                    <a:pt x="423494" y="941095"/>
                  </a:lnTo>
                  <a:lnTo>
                    <a:pt x="447027" y="941095"/>
                  </a:lnTo>
                  <a:lnTo>
                    <a:pt x="447027" y="917575"/>
                  </a:lnTo>
                  <a:close/>
                </a:path>
                <a:path w="965200" h="965200">
                  <a:moveTo>
                    <a:pt x="517601" y="941095"/>
                  </a:moveTo>
                  <a:lnTo>
                    <a:pt x="494068" y="941095"/>
                  </a:lnTo>
                  <a:lnTo>
                    <a:pt x="470547" y="941095"/>
                  </a:lnTo>
                  <a:lnTo>
                    <a:pt x="470547" y="964628"/>
                  </a:lnTo>
                  <a:lnTo>
                    <a:pt x="494068" y="964628"/>
                  </a:lnTo>
                  <a:lnTo>
                    <a:pt x="517601" y="964628"/>
                  </a:lnTo>
                  <a:lnTo>
                    <a:pt x="517601" y="941095"/>
                  </a:lnTo>
                  <a:close/>
                </a:path>
                <a:path w="965200" h="965200">
                  <a:moveTo>
                    <a:pt x="588187" y="941095"/>
                  </a:moveTo>
                  <a:lnTo>
                    <a:pt x="564654" y="941095"/>
                  </a:lnTo>
                  <a:lnTo>
                    <a:pt x="564654" y="964628"/>
                  </a:lnTo>
                  <a:lnTo>
                    <a:pt x="588187" y="964628"/>
                  </a:lnTo>
                  <a:lnTo>
                    <a:pt x="588187" y="941095"/>
                  </a:lnTo>
                  <a:close/>
                </a:path>
                <a:path w="965200" h="965200">
                  <a:moveTo>
                    <a:pt x="776401" y="941095"/>
                  </a:moveTo>
                  <a:lnTo>
                    <a:pt x="752881" y="941095"/>
                  </a:lnTo>
                  <a:lnTo>
                    <a:pt x="729348" y="941095"/>
                  </a:lnTo>
                  <a:lnTo>
                    <a:pt x="729348" y="964628"/>
                  </a:lnTo>
                  <a:lnTo>
                    <a:pt x="752881" y="964628"/>
                  </a:lnTo>
                  <a:lnTo>
                    <a:pt x="776401" y="964628"/>
                  </a:lnTo>
                  <a:lnTo>
                    <a:pt x="776401" y="941095"/>
                  </a:lnTo>
                  <a:close/>
                </a:path>
                <a:path w="965200" h="965200">
                  <a:moveTo>
                    <a:pt x="823455" y="917575"/>
                  </a:moveTo>
                  <a:lnTo>
                    <a:pt x="799922" y="917575"/>
                  </a:lnTo>
                  <a:lnTo>
                    <a:pt x="799922" y="894041"/>
                  </a:lnTo>
                  <a:lnTo>
                    <a:pt x="776401" y="894041"/>
                  </a:lnTo>
                  <a:lnTo>
                    <a:pt x="752868" y="894041"/>
                  </a:lnTo>
                  <a:lnTo>
                    <a:pt x="752868" y="917575"/>
                  </a:lnTo>
                  <a:lnTo>
                    <a:pt x="776401" y="917575"/>
                  </a:lnTo>
                  <a:lnTo>
                    <a:pt x="776401" y="941095"/>
                  </a:lnTo>
                  <a:lnTo>
                    <a:pt x="799922" y="941095"/>
                  </a:lnTo>
                  <a:lnTo>
                    <a:pt x="823455" y="941095"/>
                  </a:lnTo>
                  <a:lnTo>
                    <a:pt x="823455" y="917575"/>
                  </a:lnTo>
                  <a:close/>
                </a:path>
                <a:path w="965200" h="965200">
                  <a:moveTo>
                    <a:pt x="870508" y="589305"/>
                  </a:moveTo>
                  <a:lnTo>
                    <a:pt x="846988" y="589305"/>
                  </a:lnTo>
                  <a:lnTo>
                    <a:pt x="823455" y="589305"/>
                  </a:lnTo>
                  <a:lnTo>
                    <a:pt x="823455" y="565175"/>
                  </a:lnTo>
                  <a:lnTo>
                    <a:pt x="799922" y="565175"/>
                  </a:lnTo>
                  <a:lnTo>
                    <a:pt x="799922" y="612165"/>
                  </a:lnTo>
                  <a:lnTo>
                    <a:pt x="776401" y="612165"/>
                  </a:lnTo>
                  <a:lnTo>
                    <a:pt x="776401" y="636295"/>
                  </a:lnTo>
                  <a:lnTo>
                    <a:pt x="776401" y="659155"/>
                  </a:lnTo>
                  <a:lnTo>
                    <a:pt x="752868" y="659155"/>
                  </a:lnTo>
                  <a:lnTo>
                    <a:pt x="752868" y="636295"/>
                  </a:lnTo>
                  <a:lnTo>
                    <a:pt x="776401" y="636295"/>
                  </a:lnTo>
                  <a:lnTo>
                    <a:pt x="776401" y="612165"/>
                  </a:lnTo>
                  <a:lnTo>
                    <a:pt x="776401" y="542315"/>
                  </a:lnTo>
                  <a:lnTo>
                    <a:pt x="799922" y="542315"/>
                  </a:lnTo>
                  <a:lnTo>
                    <a:pt x="799922" y="495325"/>
                  </a:lnTo>
                  <a:lnTo>
                    <a:pt x="776401" y="495325"/>
                  </a:lnTo>
                  <a:lnTo>
                    <a:pt x="776401" y="518185"/>
                  </a:lnTo>
                  <a:lnTo>
                    <a:pt x="752868" y="518185"/>
                  </a:lnTo>
                  <a:lnTo>
                    <a:pt x="752868" y="565175"/>
                  </a:lnTo>
                  <a:lnTo>
                    <a:pt x="729348" y="565175"/>
                  </a:lnTo>
                  <a:lnTo>
                    <a:pt x="729348" y="589305"/>
                  </a:lnTo>
                  <a:lnTo>
                    <a:pt x="752868" y="589305"/>
                  </a:lnTo>
                  <a:lnTo>
                    <a:pt x="752868" y="612165"/>
                  </a:lnTo>
                  <a:lnTo>
                    <a:pt x="729348" y="612165"/>
                  </a:lnTo>
                  <a:lnTo>
                    <a:pt x="729348" y="636295"/>
                  </a:lnTo>
                  <a:lnTo>
                    <a:pt x="729348" y="730275"/>
                  </a:lnTo>
                  <a:lnTo>
                    <a:pt x="729348" y="777265"/>
                  </a:lnTo>
                  <a:lnTo>
                    <a:pt x="705815" y="777265"/>
                  </a:lnTo>
                  <a:lnTo>
                    <a:pt x="705815" y="753135"/>
                  </a:lnTo>
                  <a:lnTo>
                    <a:pt x="682294" y="753135"/>
                  </a:lnTo>
                  <a:lnTo>
                    <a:pt x="682294" y="706145"/>
                  </a:lnTo>
                  <a:lnTo>
                    <a:pt x="705815" y="706145"/>
                  </a:lnTo>
                  <a:lnTo>
                    <a:pt x="705815" y="730275"/>
                  </a:lnTo>
                  <a:lnTo>
                    <a:pt x="729348" y="730275"/>
                  </a:lnTo>
                  <a:lnTo>
                    <a:pt x="729348" y="636295"/>
                  </a:lnTo>
                  <a:lnTo>
                    <a:pt x="705815" y="636295"/>
                  </a:lnTo>
                  <a:lnTo>
                    <a:pt x="705815" y="683285"/>
                  </a:lnTo>
                  <a:lnTo>
                    <a:pt x="682294" y="683285"/>
                  </a:lnTo>
                  <a:lnTo>
                    <a:pt x="658761" y="683285"/>
                  </a:lnTo>
                  <a:lnTo>
                    <a:pt x="658761" y="706145"/>
                  </a:lnTo>
                  <a:lnTo>
                    <a:pt x="658761" y="730275"/>
                  </a:lnTo>
                  <a:lnTo>
                    <a:pt x="658761" y="777265"/>
                  </a:lnTo>
                  <a:lnTo>
                    <a:pt x="635228" y="777265"/>
                  </a:lnTo>
                  <a:lnTo>
                    <a:pt x="635228" y="730275"/>
                  </a:lnTo>
                  <a:lnTo>
                    <a:pt x="658761" y="730275"/>
                  </a:lnTo>
                  <a:lnTo>
                    <a:pt x="658761" y="706145"/>
                  </a:lnTo>
                  <a:lnTo>
                    <a:pt x="635228" y="706145"/>
                  </a:lnTo>
                  <a:lnTo>
                    <a:pt x="635228" y="683285"/>
                  </a:lnTo>
                  <a:lnTo>
                    <a:pt x="611708" y="683285"/>
                  </a:lnTo>
                  <a:lnTo>
                    <a:pt x="611708" y="659155"/>
                  </a:lnTo>
                  <a:lnTo>
                    <a:pt x="635228" y="659155"/>
                  </a:lnTo>
                  <a:lnTo>
                    <a:pt x="635228" y="636295"/>
                  </a:lnTo>
                  <a:lnTo>
                    <a:pt x="658761" y="636295"/>
                  </a:lnTo>
                  <a:lnTo>
                    <a:pt x="658761" y="659155"/>
                  </a:lnTo>
                  <a:lnTo>
                    <a:pt x="682294" y="659155"/>
                  </a:lnTo>
                  <a:lnTo>
                    <a:pt x="682294" y="565175"/>
                  </a:lnTo>
                  <a:lnTo>
                    <a:pt x="705815" y="565175"/>
                  </a:lnTo>
                  <a:lnTo>
                    <a:pt x="705815" y="518185"/>
                  </a:lnTo>
                  <a:lnTo>
                    <a:pt x="682294" y="518185"/>
                  </a:lnTo>
                  <a:lnTo>
                    <a:pt x="658761" y="518185"/>
                  </a:lnTo>
                  <a:lnTo>
                    <a:pt x="658761" y="495325"/>
                  </a:lnTo>
                  <a:lnTo>
                    <a:pt x="635228" y="495325"/>
                  </a:lnTo>
                  <a:lnTo>
                    <a:pt x="635228" y="518185"/>
                  </a:lnTo>
                  <a:lnTo>
                    <a:pt x="635228" y="589305"/>
                  </a:lnTo>
                  <a:lnTo>
                    <a:pt x="635228" y="612165"/>
                  </a:lnTo>
                  <a:lnTo>
                    <a:pt x="611708" y="612165"/>
                  </a:lnTo>
                  <a:lnTo>
                    <a:pt x="611708" y="589305"/>
                  </a:lnTo>
                  <a:lnTo>
                    <a:pt x="635228" y="589305"/>
                  </a:lnTo>
                  <a:lnTo>
                    <a:pt x="635228" y="518185"/>
                  </a:lnTo>
                  <a:lnTo>
                    <a:pt x="611708" y="518185"/>
                  </a:lnTo>
                  <a:lnTo>
                    <a:pt x="611708" y="542315"/>
                  </a:lnTo>
                  <a:lnTo>
                    <a:pt x="588187" y="542315"/>
                  </a:lnTo>
                  <a:lnTo>
                    <a:pt x="564654" y="542315"/>
                  </a:lnTo>
                  <a:lnTo>
                    <a:pt x="564654" y="565175"/>
                  </a:lnTo>
                  <a:lnTo>
                    <a:pt x="588187" y="565175"/>
                  </a:lnTo>
                  <a:lnTo>
                    <a:pt x="588187" y="706145"/>
                  </a:lnTo>
                  <a:lnTo>
                    <a:pt x="611708" y="706145"/>
                  </a:lnTo>
                  <a:lnTo>
                    <a:pt x="611708" y="800125"/>
                  </a:lnTo>
                  <a:lnTo>
                    <a:pt x="635228" y="800125"/>
                  </a:lnTo>
                  <a:lnTo>
                    <a:pt x="635228" y="824255"/>
                  </a:lnTo>
                  <a:lnTo>
                    <a:pt x="658761" y="824255"/>
                  </a:lnTo>
                  <a:lnTo>
                    <a:pt x="658761" y="800125"/>
                  </a:lnTo>
                  <a:lnTo>
                    <a:pt x="682294" y="800125"/>
                  </a:lnTo>
                  <a:lnTo>
                    <a:pt x="682294" y="824255"/>
                  </a:lnTo>
                  <a:lnTo>
                    <a:pt x="658761" y="824255"/>
                  </a:lnTo>
                  <a:lnTo>
                    <a:pt x="658761" y="871245"/>
                  </a:lnTo>
                  <a:lnTo>
                    <a:pt x="635228" y="871245"/>
                  </a:lnTo>
                  <a:lnTo>
                    <a:pt x="635228" y="824255"/>
                  </a:lnTo>
                  <a:lnTo>
                    <a:pt x="611708" y="824255"/>
                  </a:lnTo>
                  <a:lnTo>
                    <a:pt x="611708" y="800125"/>
                  </a:lnTo>
                  <a:lnTo>
                    <a:pt x="588187" y="800125"/>
                  </a:lnTo>
                  <a:lnTo>
                    <a:pt x="588187" y="824255"/>
                  </a:lnTo>
                  <a:lnTo>
                    <a:pt x="588187" y="870521"/>
                  </a:lnTo>
                  <a:lnTo>
                    <a:pt x="564654" y="870521"/>
                  </a:lnTo>
                  <a:lnTo>
                    <a:pt x="564654" y="894041"/>
                  </a:lnTo>
                  <a:lnTo>
                    <a:pt x="541134" y="894041"/>
                  </a:lnTo>
                  <a:lnTo>
                    <a:pt x="541134" y="870521"/>
                  </a:lnTo>
                  <a:lnTo>
                    <a:pt x="517601" y="870521"/>
                  </a:lnTo>
                  <a:lnTo>
                    <a:pt x="517601" y="847115"/>
                  </a:lnTo>
                  <a:lnTo>
                    <a:pt x="541121" y="847115"/>
                  </a:lnTo>
                  <a:lnTo>
                    <a:pt x="541121" y="800125"/>
                  </a:lnTo>
                  <a:lnTo>
                    <a:pt x="564654" y="800125"/>
                  </a:lnTo>
                  <a:lnTo>
                    <a:pt x="564654" y="824255"/>
                  </a:lnTo>
                  <a:lnTo>
                    <a:pt x="588187" y="824255"/>
                  </a:lnTo>
                  <a:lnTo>
                    <a:pt x="588187" y="800125"/>
                  </a:lnTo>
                  <a:lnTo>
                    <a:pt x="588187" y="777265"/>
                  </a:lnTo>
                  <a:lnTo>
                    <a:pt x="564654" y="777265"/>
                  </a:lnTo>
                  <a:lnTo>
                    <a:pt x="541121" y="777265"/>
                  </a:lnTo>
                  <a:lnTo>
                    <a:pt x="541121" y="753135"/>
                  </a:lnTo>
                  <a:lnTo>
                    <a:pt x="517601" y="753135"/>
                  </a:lnTo>
                  <a:lnTo>
                    <a:pt x="517601" y="800125"/>
                  </a:lnTo>
                  <a:lnTo>
                    <a:pt x="494068" y="800125"/>
                  </a:lnTo>
                  <a:lnTo>
                    <a:pt x="494068" y="871245"/>
                  </a:lnTo>
                  <a:lnTo>
                    <a:pt x="517601" y="871245"/>
                  </a:lnTo>
                  <a:lnTo>
                    <a:pt x="517601" y="917575"/>
                  </a:lnTo>
                  <a:lnTo>
                    <a:pt x="541134" y="917575"/>
                  </a:lnTo>
                  <a:lnTo>
                    <a:pt x="564654" y="917575"/>
                  </a:lnTo>
                  <a:lnTo>
                    <a:pt x="588187" y="917575"/>
                  </a:lnTo>
                  <a:lnTo>
                    <a:pt x="588187" y="871245"/>
                  </a:lnTo>
                  <a:lnTo>
                    <a:pt x="611708" y="871245"/>
                  </a:lnTo>
                  <a:lnTo>
                    <a:pt x="611708" y="894105"/>
                  </a:lnTo>
                  <a:lnTo>
                    <a:pt x="635228" y="894105"/>
                  </a:lnTo>
                  <a:lnTo>
                    <a:pt x="635228" y="918235"/>
                  </a:lnTo>
                  <a:lnTo>
                    <a:pt x="611708" y="918235"/>
                  </a:lnTo>
                  <a:lnTo>
                    <a:pt x="611708" y="941095"/>
                  </a:lnTo>
                  <a:lnTo>
                    <a:pt x="635228" y="941095"/>
                  </a:lnTo>
                  <a:lnTo>
                    <a:pt x="658761" y="941095"/>
                  </a:lnTo>
                  <a:lnTo>
                    <a:pt x="658761" y="918235"/>
                  </a:lnTo>
                  <a:lnTo>
                    <a:pt x="682294" y="918235"/>
                  </a:lnTo>
                  <a:lnTo>
                    <a:pt x="705815" y="918235"/>
                  </a:lnTo>
                  <a:lnTo>
                    <a:pt x="729348" y="918235"/>
                  </a:lnTo>
                  <a:lnTo>
                    <a:pt x="729348" y="871245"/>
                  </a:lnTo>
                  <a:lnTo>
                    <a:pt x="705815" y="871245"/>
                  </a:lnTo>
                  <a:lnTo>
                    <a:pt x="705815" y="894105"/>
                  </a:lnTo>
                  <a:lnTo>
                    <a:pt x="682294" y="894105"/>
                  </a:lnTo>
                  <a:lnTo>
                    <a:pt x="682294" y="847115"/>
                  </a:lnTo>
                  <a:lnTo>
                    <a:pt x="705815" y="847115"/>
                  </a:lnTo>
                  <a:lnTo>
                    <a:pt x="705815" y="800125"/>
                  </a:lnTo>
                  <a:lnTo>
                    <a:pt x="729348" y="800125"/>
                  </a:lnTo>
                  <a:lnTo>
                    <a:pt x="752868" y="800125"/>
                  </a:lnTo>
                  <a:lnTo>
                    <a:pt x="752868" y="753135"/>
                  </a:lnTo>
                  <a:lnTo>
                    <a:pt x="776401" y="753135"/>
                  </a:lnTo>
                  <a:lnTo>
                    <a:pt x="776401" y="730275"/>
                  </a:lnTo>
                  <a:lnTo>
                    <a:pt x="752868" y="730275"/>
                  </a:lnTo>
                  <a:lnTo>
                    <a:pt x="752868" y="683285"/>
                  </a:lnTo>
                  <a:lnTo>
                    <a:pt x="776401" y="683285"/>
                  </a:lnTo>
                  <a:lnTo>
                    <a:pt x="776401" y="730275"/>
                  </a:lnTo>
                  <a:lnTo>
                    <a:pt x="799922" y="730275"/>
                  </a:lnTo>
                  <a:lnTo>
                    <a:pt x="799922" y="659155"/>
                  </a:lnTo>
                  <a:lnTo>
                    <a:pt x="823455" y="659155"/>
                  </a:lnTo>
                  <a:lnTo>
                    <a:pt x="823455" y="636295"/>
                  </a:lnTo>
                  <a:lnTo>
                    <a:pt x="846988" y="636295"/>
                  </a:lnTo>
                  <a:lnTo>
                    <a:pt x="846988" y="612165"/>
                  </a:lnTo>
                  <a:lnTo>
                    <a:pt x="870508" y="612165"/>
                  </a:lnTo>
                  <a:lnTo>
                    <a:pt x="870508" y="589305"/>
                  </a:lnTo>
                  <a:close/>
                </a:path>
                <a:path w="965200" h="965200">
                  <a:moveTo>
                    <a:pt x="894029" y="870521"/>
                  </a:moveTo>
                  <a:lnTo>
                    <a:pt x="870508" y="870521"/>
                  </a:lnTo>
                  <a:lnTo>
                    <a:pt x="870508" y="894041"/>
                  </a:lnTo>
                  <a:lnTo>
                    <a:pt x="894029" y="894041"/>
                  </a:lnTo>
                  <a:lnTo>
                    <a:pt x="894029" y="870521"/>
                  </a:lnTo>
                  <a:close/>
                </a:path>
                <a:path w="965200" h="965200">
                  <a:moveTo>
                    <a:pt x="917562" y="917575"/>
                  </a:moveTo>
                  <a:lnTo>
                    <a:pt x="894041" y="917575"/>
                  </a:lnTo>
                  <a:lnTo>
                    <a:pt x="870508" y="917575"/>
                  </a:lnTo>
                  <a:lnTo>
                    <a:pt x="870508" y="894041"/>
                  </a:lnTo>
                  <a:lnTo>
                    <a:pt x="846988" y="894041"/>
                  </a:lnTo>
                  <a:lnTo>
                    <a:pt x="846988" y="870521"/>
                  </a:lnTo>
                  <a:lnTo>
                    <a:pt x="823455" y="870521"/>
                  </a:lnTo>
                  <a:lnTo>
                    <a:pt x="823455" y="917575"/>
                  </a:lnTo>
                  <a:lnTo>
                    <a:pt x="846988" y="917575"/>
                  </a:lnTo>
                  <a:lnTo>
                    <a:pt x="846988" y="964628"/>
                  </a:lnTo>
                  <a:lnTo>
                    <a:pt x="870508" y="964628"/>
                  </a:lnTo>
                  <a:lnTo>
                    <a:pt x="870508" y="941108"/>
                  </a:lnTo>
                  <a:lnTo>
                    <a:pt x="894041" y="941108"/>
                  </a:lnTo>
                  <a:lnTo>
                    <a:pt x="917562" y="941108"/>
                  </a:lnTo>
                  <a:lnTo>
                    <a:pt x="917562" y="917575"/>
                  </a:lnTo>
                  <a:close/>
                </a:path>
                <a:path w="965200" h="965200">
                  <a:moveTo>
                    <a:pt x="941082" y="823455"/>
                  </a:moveTo>
                  <a:lnTo>
                    <a:pt x="917562" y="823455"/>
                  </a:lnTo>
                  <a:lnTo>
                    <a:pt x="917562" y="846988"/>
                  </a:lnTo>
                  <a:lnTo>
                    <a:pt x="941082" y="846988"/>
                  </a:lnTo>
                  <a:lnTo>
                    <a:pt x="941082" y="823455"/>
                  </a:lnTo>
                  <a:close/>
                </a:path>
                <a:path w="965200" h="965200">
                  <a:moveTo>
                    <a:pt x="964615" y="870521"/>
                  </a:moveTo>
                  <a:lnTo>
                    <a:pt x="941082" y="870521"/>
                  </a:lnTo>
                  <a:lnTo>
                    <a:pt x="917562" y="870521"/>
                  </a:lnTo>
                  <a:lnTo>
                    <a:pt x="917562" y="917575"/>
                  </a:lnTo>
                  <a:lnTo>
                    <a:pt x="941082" y="917575"/>
                  </a:lnTo>
                  <a:lnTo>
                    <a:pt x="941082" y="941108"/>
                  </a:lnTo>
                  <a:lnTo>
                    <a:pt x="964615" y="941108"/>
                  </a:lnTo>
                  <a:lnTo>
                    <a:pt x="964615" y="870521"/>
                  </a:lnTo>
                  <a:close/>
                </a:path>
                <a:path w="965200" h="965200">
                  <a:moveTo>
                    <a:pt x="964628" y="140970"/>
                  </a:moveTo>
                  <a:lnTo>
                    <a:pt x="823455" y="140970"/>
                  </a:lnTo>
                  <a:lnTo>
                    <a:pt x="823455" y="24130"/>
                  </a:lnTo>
                  <a:lnTo>
                    <a:pt x="799934" y="24130"/>
                  </a:lnTo>
                  <a:lnTo>
                    <a:pt x="799934" y="140970"/>
                  </a:lnTo>
                  <a:lnTo>
                    <a:pt x="799934" y="165100"/>
                  </a:lnTo>
                  <a:lnTo>
                    <a:pt x="964628" y="165100"/>
                  </a:lnTo>
                  <a:lnTo>
                    <a:pt x="964628" y="14097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1816" y="1166819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117640" y="846988"/>
                  </a:moveTo>
                  <a:lnTo>
                    <a:pt x="47053" y="846988"/>
                  </a:lnTo>
                  <a:lnTo>
                    <a:pt x="47053" y="917562"/>
                  </a:lnTo>
                  <a:lnTo>
                    <a:pt x="117640" y="917562"/>
                  </a:lnTo>
                  <a:lnTo>
                    <a:pt x="117640" y="846988"/>
                  </a:lnTo>
                  <a:close/>
                </a:path>
                <a:path w="965200" h="965200">
                  <a:moveTo>
                    <a:pt x="117640" y="47053"/>
                  </a:moveTo>
                  <a:lnTo>
                    <a:pt x="47053" y="47053"/>
                  </a:lnTo>
                  <a:lnTo>
                    <a:pt x="47053" y="117640"/>
                  </a:lnTo>
                  <a:lnTo>
                    <a:pt x="117640" y="117640"/>
                  </a:lnTo>
                  <a:lnTo>
                    <a:pt x="117640" y="47053"/>
                  </a:lnTo>
                  <a:close/>
                </a:path>
                <a:path w="965200" h="965200">
                  <a:moveTo>
                    <a:pt x="164693" y="800100"/>
                  </a:moveTo>
                  <a:lnTo>
                    <a:pt x="0" y="800100"/>
                  </a:lnTo>
                  <a:lnTo>
                    <a:pt x="0" y="822960"/>
                  </a:lnTo>
                  <a:lnTo>
                    <a:pt x="0" y="941070"/>
                  </a:lnTo>
                  <a:lnTo>
                    <a:pt x="0" y="965200"/>
                  </a:lnTo>
                  <a:lnTo>
                    <a:pt x="164693" y="965200"/>
                  </a:lnTo>
                  <a:lnTo>
                    <a:pt x="164693" y="941095"/>
                  </a:lnTo>
                  <a:lnTo>
                    <a:pt x="164693" y="823455"/>
                  </a:lnTo>
                  <a:lnTo>
                    <a:pt x="141160" y="823455"/>
                  </a:lnTo>
                  <a:lnTo>
                    <a:pt x="141160" y="941070"/>
                  </a:lnTo>
                  <a:lnTo>
                    <a:pt x="23533" y="941070"/>
                  </a:lnTo>
                  <a:lnTo>
                    <a:pt x="23533" y="822960"/>
                  </a:lnTo>
                  <a:lnTo>
                    <a:pt x="164693" y="822960"/>
                  </a:lnTo>
                  <a:lnTo>
                    <a:pt x="164693" y="800100"/>
                  </a:lnTo>
                  <a:close/>
                </a:path>
                <a:path w="965200" h="965200">
                  <a:moveTo>
                    <a:pt x="823455" y="799922"/>
                  </a:moveTo>
                  <a:lnTo>
                    <a:pt x="799934" y="799922"/>
                  </a:lnTo>
                  <a:lnTo>
                    <a:pt x="799934" y="823455"/>
                  </a:lnTo>
                  <a:lnTo>
                    <a:pt x="823455" y="823455"/>
                  </a:lnTo>
                  <a:lnTo>
                    <a:pt x="823455" y="799922"/>
                  </a:lnTo>
                  <a:close/>
                </a:path>
                <a:path w="965200" h="965200">
                  <a:moveTo>
                    <a:pt x="870508" y="776401"/>
                  </a:moveTo>
                  <a:lnTo>
                    <a:pt x="846988" y="776401"/>
                  </a:lnTo>
                  <a:lnTo>
                    <a:pt x="846988" y="846988"/>
                  </a:lnTo>
                  <a:lnTo>
                    <a:pt x="870508" y="846988"/>
                  </a:lnTo>
                  <a:lnTo>
                    <a:pt x="870508" y="776401"/>
                  </a:lnTo>
                  <a:close/>
                </a:path>
                <a:path w="965200" h="965200">
                  <a:moveTo>
                    <a:pt x="870508" y="753110"/>
                  </a:moveTo>
                  <a:lnTo>
                    <a:pt x="752868" y="753110"/>
                  </a:lnTo>
                  <a:lnTo>
                    <a:pt x="752868" y="775970"/>
                  </a:lnTo>
                  <a:lnTo>
                    <a:pt x="752868" y="847090"/>
                  </a:lnTo>
                  <a:lnTo>
                    <a:pt x="752868" y="869950"/>
                  </a:lnTo>
                  <a:lnTo>
                    <a:pt x="870508" y="869950"/>
                  </a:lnTo>
                  <a:lnTo>
                    <a:pt x="870508" y="847090"/>
                  </a:lnTo>
                  <a:lnTo>
                    <a:pt x="776401" y="847090"/>
                  </a:lnTo>
                  <a:lnTo>
                    <a:pt x="776401" y="775970"/>
                  </a:lnTo>
                  <a:lnTo>
                    <a:pt x="870508" y="775970"/>
                  </a:lnTo>
                  <a:lnTo>
                    <a:pt x="870508" y="753110"/>
                  </a:lnTo>
                  <a:close/>
                </a:path>
                <a:path w="965200" h="965200">
                  <a:moveTo>
                    <a:pt x="917562" y="47053"/>
                  </a:moveTo>
                  <a:lnTo>
                    <a:pt x="846988" y="47053"/>
                  </a:lnTo>
                  <a:lnTo>
                    <a:pt x="846988" y="117640"/>
                  </a:lnTo>
                  <a:lnTo>
                    <a:pt x="917562" y="117640"/>
                  </a:lnTo>
                  <a:lnTo>
                    <a:pt x="917562" y="47053"/>
                  </a:lnTo>
                  <a:close/>
                </a:path>
                <a:path w="965200" h="965200">
                  <a:moveTo>
                    <a:pt x="964628" y="0"/>
                  </a:moveTo>
                  <a:lnTo>
                    <a:pt x="799934" y="0"/>
                  </a:lnTo>
                  <a:lnTo>
                    <a:pt x="799934" y="24130"/>
                  </a:lnTo>
                  <a:lnTo>
                    <a:pt x="799934" y="140970"/>
                  </a:lnTo>
                  <a:lnTo>
                    <a:pt x="823455" y="140970"/>
                  </a:lnTo>
                  <a:lnTo>
                    <a:pt x="823455" y="24130"/>
                  </a:lnTo>
                  <a:lnTo>
                    <a:pt x="941095" y="24130"/>
                  </a:lnTo>
                  <a:lnTo>
                    <a:pt x="941095" y="141173"/>
                  </a:lnTo>
                  <a:lnTo>
                    <a:pt x="964628" y="141173"/>
                  </a:lnTo>
                  <a:lnTo>
                    <a:pt x="964628" y="24130"/>
                  </a:lnTo>
                  <a:lnTo>
                    <a:pt x="964628" y="23533"/>
                  </a:lnTo>
                  <a:lnTo>
                    <a:pt x="96462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REVISION CARDS - PATRICIA URQUIOLA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revcard3.cdr</dc:title>
  <dc:creator>BY V.RYAN</dc:creator>
  <cp:keywords>PATRICIA URQUIOLA - REVISION CARDS</cp:keywords>
  <cp:lastModifiedBy>Vincent RYan</cp:lastModifiedBy>
  <cp:revision>1</cp:revision>
  <dcterms:created xsi:type="dcterms:W3CDTF">2023-12-27T12:51:02Z</dcterms:created>
  <dcterms:modified xsi:type="dcterms:W3CDTF">2023-12-27T12:51:33Z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2023-12-27T00:00:00Z</vt:filetime>
  </property>
  <property fmtid="{D5CDD505-2E9C-101B-9397-08002B2CF9AE}" pid="5" name="Producer">
    <vt:lpwstr>Corel PDF Engine Version 19.1.0.419</vt:lpwstr>
  </property>
</Properties>
</file>