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62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439" y="43333"/>
            <a:ext cx="10592435" cy="7454900"/>
          </a:xfrm>
          <a:custGeom>
            <a:avLst/>
            <a:gdLst/>
            <a:ahLst/>
            <a:cxnLst/>
            <a:rect l="l" t="t" r="r" b="b"/>
            <a:pathLst>
              <a:path w="10592435" h="7454900">
                <a:moveTo>
                  <a:pt x="10591812" y="0"/>
                </a:moveTo>
                <a:lnTo>
                  <a:pt x="0" y="0"/>
                </a:lnTo>
                <a:lnTo>
                  <a:pt x="0" y="7454900"/>
                </a:lnTo>
                <a:lnTo>
                  <a:pt x="10591812" y="7454900"/>
                </a:lnTo>
                <a:lnTo>
                  <a:pt x="10591812" y="0"/>
                </a:lnTo>
                <a:close/>
              </a:path>
            </a:pathLst>
          </a:custGeom>
          <a:solidFill>
            <a:srgbClr val="DCF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6757" y="4386743"/>
            <a:ext cx="10388600" cy="3073400"/>
          </a:xfrm>
          <a:custGeom>
            <a:avLst/>
            <a:gdLst/>
            <a:ahLst/>
            <a:cxnLst/>
            <a:rect l="l" t="t" r="r" b="b"/>
            <a:pathLst>
              <a:path w="10388600" h="3073400">
                <a:moveTo>
                  <a:pt x="10388600" y="0"/>
                </a:moveTo>
                <a:lnTo>
                  <a:pt x="0" y="0"/>
                </a:lnTo>
                <a:lnTo>
                  <a:pt x="0" y="3073400"/>
                </a:lnTo>
                <a:lnTo>
                  <a:pt x="10388600" y="3073400"/>
                </a:lnTo>
                <a:lnTo>
                  <a:pt x="10388600" y="0"/>
                </a:lnTo>
                <a:close/>
              </a:path>
            </a:pathLst>
          </a:custGeom>
          <a:solidFill>
            <a:srgbClr val="EB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44107" y="690467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572992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3572992"/>
                </a:lnTo>
                <a:lnTo>
                  <a:pt x="2804261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65957" y="690467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573107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3573107"/>
                </a:lnTo>
                <a:lnTo>
                  <a:pt x="2804261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87794" y="690467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568344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3568344"/>
                </a:lnTo>
                <a:lnTo>
                  <a:pt x="2804261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04606" y="603666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04606" y="603666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0" y="0"/>
                </a:moveTo>
                <a:lnTo>
                  <a:pt x="2804261" y="0"/>
                </a:lnTo>
                <a:lnTo>
                  <a:pt x="2804261" y="3655136"/>
                </a:lnTo>
                <a:lnTo>
                  <a:pt x="0" y="3655136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91282" y="608428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264960" y="608316"/>
            <a:ext cx="2804795" cy="3655695"/>
          </a:xfrm>
          <a:custGeom>
            <a:avLst/>
            <a:gdLst/>
            <a:ahLst/>
            <a:cxnLst/>
            <a:rect l="l" t="t" r="r" b="b"/>
            <a:pathLst>
              <a:path w="2804795" h="3655695">
                <a:moveTo>
                  <a:pt x="2804261" y="0"/>
                </a:moveTo>
                <a:lnTo>
                  <a:pt x="0" y="0"/>
                </a:lnTo>
                <a:lnTo>
                  <a:pt x="0" y="3655136"/>
                </a:lnTo>
                <a:lnTo>
                  <a:pt x="2804261" y="3655136"/>
                </a:lnTo>
                <a:lnTo>
                  <a:pt x="2804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9688" y="24810"/>
            <a:ext cx="60204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hyperlink" Target="https://technologystudent.com/despro_flsh/marc1.html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3617" y="422218"/>
            <a:ext cx="557212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028950" algn="l"/>
              </a:tabLst>
            </a:pP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80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80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80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8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8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37032" y="403854"/>
            <a:ext cx="256794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 </a:t>
            </a:r>
            <a:r>
              <a:rPr sz="800" spc="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r>
              <a:rPr sz="800" spc="26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800" spc="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00" spc="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329688" y="24810"/>
            <a:ext cx="6020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REVISION</a:t>
            </a:r>
            <a:r>
              <a:rPr spc="-40" dirty="0"/>
              <a:t> </a:t>
            </a:r>
            <a:r>
              <a:rPr dirty="0"/>
              <a:t>CARDS</a:t>
            </a:r>
            <a:r>
              <a:rPr spc="-35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dirty="0"/>
              <a:t>MARC</a:t>
            </a:r>
            <a:r>
              <a:rPr spc="-35" dirty="0"/>
              <a:t> </a:t>
            </a:r>
            <a:r>
              <a:rPr dirty="0"/>
              <a:t>NEWSON</a:t>
            </a:r>
            <a:r>
              <a:rPr spc="-35" dirty="0"/>
              <a:t> </a:t>
            </a:r>
            <a:r>
              <a:rPr spc="-25" dirty="0"/>
              <a:t>CBE</a:t>
            </a: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8940" y="5326729"/>
            <a:ext cx="6349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sz="1200" b="1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200" b="1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Lockheed</a:t>
            </a:r>
            <a:r>
              <a:rPr sz="1200" b="1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r>
              <a:rPr sz="1200" b="1" spc="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Chair.</a:t>
            </a:r>
            <a:r>
              <a:rPr sz="1200" b="1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sz="1200" b="1" spc="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main</a:t>
            </a:r>
            <a:r>
              <a:rPr sz="1200" b="1" spc="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151616"/>
                </a:solidFill>
                <a:latin typeface="Arial"/>
                <a:cs typeface="Arial"/>
              </a:rPr>
              <a:t>construction</a:t>
            </a:r>
            <a:r>
              <a:rPr sz="1200" b="1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technique.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4477" y="4482193"/>
            <a:ext cx="10135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8915" algn="l"/>
                <a:tab pos="10121265" algn="l"/>
              </a:tabLst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Who 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Marc Newson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 which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disciplines has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 worked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?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800" b="1" i="1" baseline="4629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</a:t>
            </a:r>
            <a:r>
              <a:rPr sz="1800" b="1" i="1" spc="-15" baseline="4629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marks</a:t>
            </a:r>
            <a:endParaRPr sz="1800" baseline="4629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97865" y="5322120"/>
            <a:ext cx="601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200" b="1" i="1" spc="-10" dirty="0">
                <a:solidFill>
                  <a:srgbClr val="151616"/>
                </a:solidFill>
                <a:latin typeface="Arial"/>
                <a:cs typeface="Arial"/>
              </a:rPr>
              <a:t> marks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8940" y="6406230"/>
            <a:ext cx="429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more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his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well-known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designs.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94490" y="6401607"/>
            <a:ext cx="601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200" b="1" i="1" spc="-10" dirty="0">
                <a:solidFill>
                  <a:srgbClr val="151616"/>
                </a:solidFill>
                <a:latin typeface="Arial"/>
                <a:cs typeface="Arial"/>
              </a:rPr>
              <a:t> marks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2687" y="604374"/>
            <a:ext cx="1210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MARC</a:t>
            </a:r>
            <a:r>
              <a:rPr sz="12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NEWSON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>
            <a:grpSpLocks noGrp="1" noUngrp="1" noRot="1" noMove="1" noResize="1"/>
          </p:cNvGrpSpPr>
          <p:nvPr/>
        </p:nvGrpSpPr>
        <p:grpSpPr>
          <a:xfrm>
            <a:off x="324233" y="808184"/>
            <a:ext cx="911225" cy="1078230"/>
            <a:chOff x="324233" y="808184"/>
            <a:chExt cx="911225" cy="1078230"/>
          </a:xfrm>
        </p:grpSpPr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837" y="811784"/>
              <a:ext cx="903600" cy="1070705"/>
            </a:xfrm>
            <a:prstGeom prst="rect">
              <a:avLst/>
            </a:prstGeom>
          </p:spPr>
        </p:pic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7833" y="811784"/>
              <a:ext cx="903605" cy="1071245"/>
            </a:xfrm>
            <a:custGeom>
              <a:avLst/>
              <a:gdLst/>
              <a:ahLst/>
              <a:cxnLst/>
              <a:rect l="l" t="t" r="r" b="b"/>
              <a:pathLst>
                <a:path w="903605" h="1071245">
                  <a:moveTo>
                    <a:pt x="0" y="0"/>
                  </a:moveTo>
                  <a:lnTo>
                    <a:pt x="903605" y="0"/>
                  </a:lnTo>
                  <a:lnTo>
                    <a:pt x="903605" y="1070711"/>
                  </a:lnTo>
                  <a:lnTo>
                    <a:pt x="0" y="1070711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5059" y="786772"/>
            <a:ext cx="1321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Marc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Newson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6614" y="957028"/>
            <a:ext cx="1838325" cy="10598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internationally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recognised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Australian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designer.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He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works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across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various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disciplines,</a:t>
            </a:r>
            <a:r>
              <a:rPr sz="12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including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furniture,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clothing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textiles, jewellery,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watches,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3197" y="1978552"/>
            <a:ext cx="174498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46710" marR="5080" indent="-334645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cookware,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glass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products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aerospace.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8607" y="2545734"/>
            <a:ext cx="2660015" cy="15703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812800" marR="12700" indent="-792480" algn="just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graduated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1984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Sydney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College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Arts.</a:t>
            </a:r>
            <a:endParaRPr sz="1200">
              <a:latin typeface="Arial"/>
              <a:cs typeface="Arial"/>
            </a:endParaRPr>
          </a:p>
          <a:p>
            <a:pPr marL="46355" marR="5080" indent="-34290" algn="just">
              <a:lnSpc>
                <a:spcPts val="1340"/>
              </a:lnSpc>
              <a:spcBef>
                <a:spcPts val="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worked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several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countries,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well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known</a:t>
            </a:r>
            <a:r>
              <a:rPr sz="1200" spc="2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companies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brands,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such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Nike,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Qantas</a:t>
            </a:r>
            <a:r>
              <a:rPr sz="12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Airways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Apple.</a:t>
            </a:r>
            <a:endParaRPr sz="1200">
              <a:latin typeface="Arial"/>
              <a:cs typeface="Arial"/>
            </a:endParaRPr>
          </a:p>
          <a:p>
            <a:pPr marL="126364" marR="118745" algn="ctr">
              <a:lnSpc>
                <a:spcPts val="134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his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own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Company.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Marc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Newson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regarded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of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most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inﬂuential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designers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our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1282" y="608428"/>
            <a:ext cx="2804795" cy="3655695"/>
          </a:xfrm>
          <a:prstGeom prst="rect">
            <a:avLst/>
          </a:prstGeom>
          <a:ln w="7200">
            <a:solidFill>
              <a:srgbClr val="15161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40"/>
              </a:spcBef>
            </a:pPr>
            <a:r>
              <a:rPr sz="12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LOCKHEED</a:t>
            </a:r>
            <a:r>
              <a:rPr sz="1200" b="1" u="sng" spc="-3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LOUNGE</a:t>
            </a:r>
            <a:r>
              <a:rPr sz="1200" b="1" u="sng" spc="-3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CHAIR</a:t>
            </a:r>
            <a:endParaRPr sz="1200">
              <a:latin typeface="Arial"/>
              <a:cs typeface="Arial"/>
            </a:endParaRPr>
          </a:p>
          <a:p>
            <a:pPr marL="79375" marR="40005" indent="-635" algn="ctr">
              <a:lnSpc>
                <a:spcPts val="1340"/>
              </a:lnSpc>
              <a:spcBef>
                <a:spcPts val="17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designed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ﬁrst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version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famous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Lockheed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1986.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become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iconic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design,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manufactured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sheet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aluminium,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sections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rivetted together,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same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technique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aircraft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wings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fuselage.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often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described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most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expensive</a:t>
            </a:r>
            <a:r>
              <a:rPr sz="120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world,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having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achieved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high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prices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auctions.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>
            <a:grpSpLocks noGrp="1" noUngrp="1" noRot="1" noMove="1" noResize="1"/>
          </p:cNvGrpSpPr>
          <p:nvPr/>
        </p:nvGrpSpPr>
        <p:grpSpPr>
          <a:xfrm>
            <a:off x="3543693" y="2539080"/>
            <a:ext cx="2355215" cy="1710055"/>
            <a:chOff x="3543693" y="2539080"/>
            <a:chExt cx="2355215" cy="1710055"/>
          </a:xfrm>
        </p:grpSpPr>
        <p:pic>
          <p:nvPicPr>
            <p:cNvPr id="25" name="object 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3693" y="3079579"/>
              <a:ext cx="2354725" cy="1169525"/>
            </a:xfrm>
            <a:prstGeom prst="rect">
              <a:avLst/>
            </a:prstGeom>
          </p:spPr>
        </p:pic>
        <p:pic>
          <p:nvPicPr>
            <p:cNvPr id="26" name="object 2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4041" y="2539080"/>
              <a:ext cx="1895436" cy="1703753"/>
            </a:xfrm>
            <a:prstGeom prst="rect">
              <a:avLst/>
            </a:prstGeom>
          </p:spPr>
        </p:pic>
      </p:grpSp>
      <p:grpSp>
        <p:nvGrpSpPr>
          <p:cNvPr id="27" name="object 27"/>
          <p:cNvGrpSpPr>
            <a:grpSpLocks noGrp="1" noUngrp="1" noRot="1" noMove="1" noResize="1"/>
          </p:cNvGrpSpPr>
          <p:nvPr/>
        </p:nvGrpSpPr>
        <p:grpSpPr>
          <a:xfrm>
            <a:off x="6440897" y="2471630"/>
            <a:ext cx="2590800" cy="1753870"/>
            <a:chOff x="6440897" y="2471630"/>
            <a:chExt cx="2590800" cy="1753870"/>
          </a:xfrm>
        </p:grpSpPr>
        <p:pic>
          <p:nvPicPr>
            <p:cNvPr id="28" name="object 2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0897" y="3256846"/>
              <a:ext cx="2590377" cy="968176"/>
            </a:xfrm>
            <a:prstGeom prst="rect">
              <a:avLst/>
            </a:prstGeom>
          </p:spPr>
        </p:pic>
        <p:pic>
          <p:nvPicPr>
            <p:cNvPr id="29" name="object 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4036" y="2471630"/>
              <a:ext cx="660036" cy="1747075"/>
            </a:xfrm>
            <a:prstGeom prst="rect">
              <a:avLst/>
            </a:prstGeom>
          </p:spPr>
        </p:pic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40779" y="3210160"/>
              <a:ext cx="1814549" cy="976287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64960" y="608316"/>
            <a:ext cx="2804795" cy="3655695"/>
          </a:xfrm>
          <a:prstGeom prst="rect">
            <a:avLst/>
          </a:prstGeom>
          <a:ln w="7200">
            <a:solidFill>
              <a:srgbClr val="151616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42545" marR="19685" indent="-635" algn="ctr">
              <a:lnSpc>
                <a:spcPts val="1340"/>
              </a:lnSpc>
              <a:spcBef>
                <a:spcPts val="42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Marc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Newson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designed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stylish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‘Super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Guppy’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1987,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the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Orange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manufactured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moulded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ﬁbre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glass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in1989,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when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working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Tokyo.</a:t>
            </a:r>
            <a:endParaRPr sz="1200">
              <a:latin typeface="Arial"/>
              <a:cs typeface="Arial"/>
            </a:endParaRPr>
          </a:p>
          <a:p>
            <a:pPr marL="89535" marR="66675" indent="-635" algn="ctr">
              <a:lnSpc>
                <a:spcPts val="134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Newson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Aluminium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2018,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was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inﬂuenced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style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Bauhaus</a:t>
            </a:r>
            <a:r>
              <a:rPr sz="1200" spc="2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MB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118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Chair,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Marcel Breuer.</a:t>
            </a:r>
            <a:r>
              <a:rPr sz="12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Newson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chair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modern,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stylish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adaptation,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cantilever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chairs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past.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Arial"/>
              <a:cs typeface="Arial"/>
            </a:endParaRPr>
          </a:p>
          <a:p>
            <a:pPr marL="394335" marR="854075" indent="176530">
              <a:lnSpc>
                <a:spcPts val="134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Super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Guppy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Orange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Lounge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Table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2" name="object 32">
            <a:hlinkClick r:id="rId10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26288" y="3023700"/>
            <a:ext cx="1077366" cy="1077353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47702" y="611643"/>
            <a:ext cx="1282700" cy="3658235"/>
          </a:xfrm>
          <a:prstGeom prst="rect">
            <a:avLst/>
          </a:prstGeom>
          <a:ln w="7200">
            <a:solidFill>
              <a:srgbClr val="151616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75895" marR="147320" indent="-53975">
              <a:lnSpc>
                <a:spcPts val="1340"/>
              </a:lnSpc>
              <a:spcBef>
                <a:spcPts val="87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USEFUL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SCAN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marL="159385" marR="147320" indent="-36830">
              <a:lnSpc>
                <a:spcPts val="1340"/>
              </a:lnSpc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USEFUL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HERE</a:t>
            </a:r>
            <a:endParaRPr sz="12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435"/>
              </a:spcBef>
            </a:pPr>
            <a:r>
              <a:rPr sz="1900" b="1" spc="-20" dirty="0">
                <a:solidFill>
                  <a:srgbClr val="151616"/>
                </a:solidFill>
                <a:latin typeface="Arial"/>
                <a:cs typeface="Arial"/>
                <a:hlinkClick r:id="rId10"/>
              </a:rPr>
              <a:t>Link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96177" y="1195585"/>
            <a:ext cx="25400" cy="125730"/>
          </a:xfrm>
          <a:custGeom>
            <a:avLst/>
            <a:gdLst/>
            <a:ahLst/>
            <a:cxnLst/>
            <a:rect l="l" t="t" r="r" b="b"/>
            <a:pathLst>
              <a:path w="25400" h="125730">
                <a:moveTo>
                  <a:pt x="25031" y="0"/>
                </a:moveTo>
                <a:lnTo>
                  <a:pt x="0" y="0"/>
                </a:lnTo>
                <a:lnTo>
                  <a:pt x="0" y="125120"/>
                </a:lnTo>
                <a:lnTo>
                  <a:pt x="25031" y="125120"/>
                </a:lnTo>
                <a:lnTo>
                  <a:pt x="25031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>
            <a:grpSpLocks noGrp="1" noUngrp="1" noRot="1" noMove="1" noResize="1"/>
          </p:cNvGrpSpPr>
          <p:nvPr/>
        </p:nvGrpSpPr>
        <p:grpSpPr>
          <a:xfrm>
            <a:off x="9308401" y="1108000"/>
            <a:ext cx="1151255" cy="1151255"/>
            <a:chOff x="9308401" y="1108000"/>
            <a:chExt cx="1151255" cy="1151255"/>
          </a:xfrm>
        </p:grpSpPr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08401" y="1108000"/>
              <a:ext cx="1151255" cy="1151255"/>
            </a:xfrm>
            <a:custGeom>
              <a:avLst/>
              <a:gdLst/>
              <a:ahLst/>
              <a:cxnLst/>
              <a:rect l="l" t="t" r="r" b="b"/>
              <a:pathLst>
                <a:path w="1151254" h="1151255">
                  <a:moveTo>
                    <a:pt x="1151115" y="0"/>
                  </a:moveTo>
                  <a:lnTo>
                    <a:pt x="0" y="0"/>
                  </a:lnTo>
                  <a:lnTo>
                    <a:pt x="0" y="1151115"/>
                  </a:lnTo>
                  <a:lnTo>
                    <a:pt x="1151115" y="1151115"/>
                  </a:lnTo>
                  <a:lnTo>
                    <a:pt x="1151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0962" y="1170565"/>
              <a:ext cx="1001394" cy="400685"/>
            </a:xfrm>
            <a:custGeom>
              <a:avLst/>
              <a:gdLst/>
              <a:ahLst/>
              <a:cxnLst/>
              <a:rect l="l" t="t" r="r" b="b"/>
              <a:pathLst>
                <a:path w="1001395" h="400684">
                  <a:moveTo>
                    <a:pt x="75069" y="325323"/>
                  </a:moveTo>
                  <a:lnTo>
                    <a:pt x="50050" y="325323"/>
                  </a:lnTo>
                  <a:lnTo>
                    <a:pt x="50050" y="350342"/>
                  </a:lnTo>
                  <a:lnTo>
                    <a:pt x="25019" y="350342"/>
                  </a:lnTo>
                  <a:lnTo>
                    <a:pt x="25019" y="325323"/>
                  </a:lnTo>
                  <a:lnTo>
                    <a:pt x="50050" y="325323"/>
                  </a:lnTo>
                  <a:lnTo>
                    <a:pt x="50050" y="300304"/>
                  </a:lnTo>
                  <a:lnTo>
                    <a:pt x="25019" y="300304"/>
                  </a:lnTo>
                  <a:lnTo>
                    <a:pt x="25019" y="275272"/>
                  </a:lnTo>
                  <a:lnTo>
                    <a:pt x="0" y="275272"/>
                  </a:lnTo>
                  <a:lnTo>
                    <a:pt x="0" y="400392"/>
                  </a:lnTo>
                  <a:lnTo>
                    <a:pt x="25019" y="400392"/>
                  </a:lnTo>
                  <a:lnTo>
                    <a:pt x="50050" y="400392"/>
                  </a:lnTo>
                  <a:lnTo>
                    <a:pt x="50050" y="375373"/>
                  </a:lnTo>
                  <a:lnTo>
                    <a:pt x="75069" y="375373"/>
                  </a:lnTo>
                  <a:lnTo>
                    <a:pt x="75069" y="325323"/>
                  </a:lnTo>
                  <a:close/>
                </a:path>
                <a:path w="1001395" h="400684">
                  <a:moveTo>
                    <a:pt x="75069" y="200202"/>
                  </a:moveTo>
                  <a:lnTo>
                    <a:pt x="50038" y="200202"/>
                  </a:lnTo>
                  <a:lnTo>
                    <a:pt x="50038" y="225221"/>
                  </a:lnTo>
                  <a:lnTo>
                    <a:pt x="75069" y="225221"/>
                  </a:lnTo>
                  <a:lnTo>
                    <a:pt x="75069" y="200202"/>
                  </a:lnTo>
                  <a:close/>
                </a:path>
                <a:path w="1001395" h="400684">
                  <a:moveTo>
                    <a:pt x="125120" y="225221"/>
                  </a:moveTo>
                  <a:lnTo>
                    <a:pt x="100088" y="225221"/>
                  </a:lnTo>
                  <a:lnTo>
                    <a:pt x="75069" y="225221"/>
                  </a:lnTo>
                  <a:lnTo>
                    <a:pt x="75069" y="250240"/>
                  </a:lnTo>
                  <a:lnTo>
                    <a:pt x="100088" y="250240"/>
                  </a:lnTo>
                  <a:lnTo>
                    <a:pt x="100088" y="275272"/>
                  </a:lnTo>
                  <a:lnTo>
                    <a:pt x="125120" y="275272"/>
                  </a:lnTo>
                  <a:lnTo>
                    <a:pt x="125120" y="225221"/>
                  </a:lnTo>
                  <a:close/>
                </a:path>
                <a:path w="1001395" h="400684">
                  <a:moveTo>
                    <a:pt x="225209" y="25019"/>
                  </a:moveTo>
                  <a:lnTo>
                    <a:pt x="200190" y="25019"/>
                  </a:lnTo>
                  <a:lnTo>
                    <a:pt x="200190" y="175171"/>
                  </a:lnTo>
                  <a:lnTo>
                    <a:pt x="225209" y="175171"/>
                  </a:lnTo>
                  <a:lnTo>
                    <a:pt x="225209" y="25019"/>
                  </a:lnTo>
                  <a:close/>
                </a:path>
                <a:path w="1001395" h="400684">
                  <a:moveTo>
                    <a:pt x="275259" y="275272"/>
                  </a:moveTo>
                  <a:lnTo>
                    <a:pt x="250240" y="275272"/>
                  </a:lnTo>
                  <a:lnTo>
                    <a:pt x="250240" y="300304"/>
                  </a:lnTo>
                  <a:lnTo>
                    <a:pt x="275259" y="300304"/>
                  </a:lnTo>
                  <a:lnTo>
                    <a:pt x="275259" y="275272"/>
                  </a:lnTo>
                  <a:close/>
                </a:path>
                <a:path w="1001395" h="400684">
                  <a:moveTo>
                    <a:pt x="350329" y="200202"/>
                  </a:moveTo>
                  <a:lnTo>
                    <a:pt x="325310" y="200202"/>
                  </a:lnTo>
                  <a:lnTo>
                    <a:pt x="325310" y="225221"/>
                  </a:lnTo>
                  <a:lnTo>
                    <a:pt x="350329" y="225221"/>
                  </a:lnTo>
                  <a:lnTo>
                    <a:pt x="350329" y="200202"/>
                  </a:lnTo>
                  <a:close/>
                </a:path>
                <a:path w="1001395" h="400684">
                  <a:moveTo>
                    <a:pt x="375348" y="250240"/>
                  </a:moveTo>
                  <a:lnTo>
                    <a:pt x="350329" y="250240"/>
                  </a:lnTo>
                  <a:lnTo>
                    <a:pt x="350329" y="275259"/>
                  </a:lnTo>
                  <a:lnTo>
                    <a:pt x="375348" y="275259"/>
                  </a:lnTo>
                  <a:lnTo>
                    <a:pt x="375348" y="250240"/>
                  </a:lnTo>
                  <a:close/>
                </a:path>
                <a:path w="1001395" h="400684">
                  <a:moveTo>
                    <a:pt x="375348" y="150152"/>
                  </a:moveTo>
                  <a:lnTo>
                    <a:pt x="350329" y="150152"/>
                  </a:lnTo>
                  <a:lnTo>
                    <a:pt x="350329" y="200202"/>
                  </a:lnTo>
                  <a:lnTo>
                    <a:pt x="375348" y="200202"/>
                  </a:lnTo>
                  <a:lnTo>
                    <a:pt x="375348" y="150152"/>
                  </a:lnTo>
                  <a:close/>
                </a:path>
                <a:path w="1001395" h="400684">
                  <a:moveTo>
                    <a:pt x="375361" y="325323"/>
                  </a:moveTo>
                  <a:lnTo>
                    <a:pt x="350342" y="325323"/>
                  </a:lnTo>
                  <a:lnTo>
                    <a:pt x="350342" y="275272"/>
                  </a:lnTo>
                  <a:lnTo>
                    <a:pt x="325310" y="275272"/>
                  </a:lnTo>
                  <a:lnTo>
                    <a:pt x="325310" y="225221"/>
                  </a:lnTo>
                  <a:lnTo>
                    <a:pt x="300291" y="225221"/>
                  </a:lnTo>
                  <a:lnTo>
                    <a:pt x="300291" y="300291"/>
                  </a:lnTo>
                  <a:lnTo>
                    <a:pt x="325310" y="300291"/>
                  </a:lnTo>
                  <a:lnTo>
                    <a:pt x="325310" y="375373"/>
                  </a:lnTo>
                  <a:lnTo>
                    <a:pt x="350342" y="375373"/>
                  </a:lnTo>
                  <a:lnTo>
                    <a:pt x="350342" y="350342"/>
                  </a:lnTo>
                  <a:lnTo>
                    <a:pt x="375361" y="350342"/>
                  </a:lnTo>
                  <a:lnTo>
                    <a:pt x="375361" y="325323"/>
                  </a:lnTo>
                  <a:close/>
                </a:path>
                <a:path w="1001395" h="400684">
                  <a:moveTo>
                    <a:pt x="450430" y="225221"/>
                  </a:moveTo>
                  <a:lnTo>
                    <a:pt x="425411" y="225221"/>
                  </a:lnTo>
                  <a:lnTo>
                    <a:pt x="400392" y="225221"/>
                  </a:lnTo>
                  <a:lnTo>
                    <a:pt x="400392" y="200202"/>
                  </a:lnTo>
                  <a:lnTo>
                    <a:pt x="375361" y="200202"/>
                  </a:lnTo>
                  <a:lnTo>
                    <a:pt x="375361" y="250253"/>
                  </a:lnTo>
                  <a:lnTo>
                    <a:pt x="400392" y="250253"/>
                  </a:lnTo>
                  <a:lnTo>
                    <a:pt x="425411" y="250253"/>
                  </a:lnTo>
                  <a:lnTo>
                    <a:pt x="450430" y="250253"/>
                  </a:lnTo>
                  <a:lnTo>
                    <a:pt x="450430" y="225221"/>
                  </a:lnTo>
                  <a:close/>
                </a:path>
                <a:path w="1001395" h="400684">
                  <a:moveTo>
                    <a:pt x="550532" y="200202"/>
                  </a:moveTo>
                  <a:lnTo>
                    <a:pt x="525500" y="200202"/>
                  </a:lnTo>
                  <a:lnTo>
                    <a:pt x="525500" y="100101"/>
                  </a:lnTo>
                  <a:lnTo>
                    <a:pt x="500481" y="100101"/>
                  </a:lnTo>
                  <a:lnTo>
                    <a:pt x="500481" y="125133"/>
                  </a:lnTo>
                  <a:lnTo>
                    <a:pt x="475449" y="125133"/>
                  </a:lnTo>
                  <a:lnTo>
                    <a:pt x="475449" y="150152"/>
                  </a:lnTo>
                  <a:lnTo>
                    <a:pt x="500481" y="150152"/>
                  </a:lnTo>
                  <a:lnTo>
                    <a:pt x="500481" y="200202"/>
                  </a:lnTo>
                  <a:lnTo>
                    <a:pt x="475449" y="200202"/>
                  </a:lnTo>
                  <a:lnTo>
                    <a:pt x="450443" y="200202"/>
                  </a:lnTo>
                  <a:lnTo>
                    <a:pt x="450443" y="175183"/>
                  </a:lnTo>
                  <a:lnTo>
                    <a:pt x="475449" y="175183"/>
                  </a:lnTo>
                  <a:lnTo>
                    <a:pt x="475449" y="150152"/>
                  </a:lnTo>
                  <a:lnTo>
                    <a:pt x="450430" y="150152"/>
                  </a:lnTo>
                  <a:lnTo>
                    <a:pt x="450430" y="175183"/>
                  </a:lnTo>
                  <a:lnTo>
                    <a:pt x="425411" y="175183"/>
                  </a:lnTo>
                  <a:lnTo>
                    <a:pt x="425411" y="150152"/>
                  </a:lnTo>
                  <a:lnTo>
                    <a:pt x="400392" y="150152"/>
                  </a:lnTo>
                  <a:lnTo>
                    <a:pt x="400392" y="200202"/>
                  </a:lnTo>
                  <a:lnTo>
                    <a:pt x="425411" y="200202"/>
                  </a:lnTo>
                  <a:lnTo>
                    <a:pt x="450430" y="200202"/>
                  </a:lnTo>
                  <a:lnTo>
                    <a:pt x="450430" y="225221"/>
                  </a:lnTo>
                  <a:lnTo>
                    <a:pt x="475449" y="225221"/>
                  </a:lnTo>
                  <a:lnTo>
                    <a:pt x="475449" y="275272"/>
                  </a:lnTo>
                  <a:lnTo>
                    <a:pt x="500481" y="275272"/>
                  </a:lnTo>
                  <a:lnTo>
                    <a:pt x="500481" y="225221"/>
                  </a:lnTo>
                  <a:lnTo>
                    <a:pt x="525500" y="225221"/>
                  </a:lnTo>
                  <a:lnTo>
                    <a:pt x="550532" y="225221"/>
                  </a:lnTo>
                  <a:lnTo>
                    <a:pt x="550532" y="200202"/>
                  </a:lnTo>
                  <a:close/>
                </a:path>
                <a:path w="1001395" h="400684">
                  <a:moveTo>
                    <a:pt x="600570" y="250240"/>
                  </a:moveTo>
                  <a:lnTo>
                    <a:pt x="575551" y="250240"/>
                  </a:lnTo>
                  <a:lnTo>
                    <a:pt x="575551" y="275259"/>
                  </a:lnTo>
                  <a:lnTo>
                    <a:pt x="600570" y="275259"/>
                  </a:lnTo>
                  <a:lnTo>
                    <a:pt x="600570" y="250240"/>
                  </a:lnTo>
                  <a:close/>
                </a:path>
                <a:path w="1001395" h="400684">
                  <a:moveTo>
                    <a:pt x="600570" y="0"/>
                  </a:moveTo>
                  <a:lnTo>
                    <a:pt x="575551" y="0"/>
                  </a:lnTo>
                  <a:lnTo>
                    <a:pt x="575551" y="25019"/>
                  </a:lnTo>
                  <a:lnTo>
                    <a:pt x="600570" y="25019"/>
                  </a:lnTo>
                  <a:lnTo>
                    <a:pt x="600570" y="0"/>
                  </a:lnTo>
                  <a:close/>
                </a:path>
                <a:path w="1001395" h="400684">
                  <a:moveTo>
                    <a:pt x="650621" y="50050"/>
                  </a:moveTo>
                  <a:lnTo>
                    <a:pt x="625602" y="50050"/>
                  </a:lnTo>
                  <a:lnTo>
                    <a:pt x="625602" y="25031"/>
                  </a:lnTo>
                  <a:lnTo>
                    <a:pt x="600570" y="25031"/>
                  </a:lnTo>
                  <a:lnTo>
                    <a:pt x="600570" y="50050"/>
                  </a:lnTo>
                  <a:lnTo>
                    <a:pt x="575551" y="50050"/>
                  </a:lnTo>
                  <a:lnTo>
                    <a:pt x="575551" y="25031"/>
                  </a:lnTo>
                  <a:lnTo>
                    <a:pt x="550532" y="25031"/>
                  </a:lnTo>
                  <a:lnTo>
                    <a:pt x="525500" y="25031"/>
                  </a:lnTo>
                  <a:lnTo>
                    <a:pt x="525500" y="0"/>
                  </a:lnTo>
                  <a:lnTo>
                    <a:pt x="500481" y="0"/>
                  </a:lnTo>
                  <a:lnTo>
                    <a:pt x="475449" y="0"/>
                  </a:lnTo>
                  <a:lnTo>
                    <a:pt x="475449" y="25031"/>
                  </a:lnTo>
                  <a:lnTo>
                    <a:pt x="475449" y="50050"/>
                  </a:lnTo>
                  <a:lnTo>
                    <a:pt x="450430" y="50050"/>
                  </a:lnTo>
                  <a:lnTo>
                    <a:pt x="450430" y="25031"/>
                  </a:lnTo>
                  <a:lnTo>
                    <a:pt x="475449" y="25031"/>
                  </a:lnTo>
                  <a:lnTo>
                    <a:pt x="475449" y="0"/>
                  </a:lnTo>
                  <a:lnTo>
                    <a:pt x="450430" y="0"/>
                  </a:lnTo>
                  <a:lnTo>
                    <a:pt x="425399" y="0"/>
                  </a:lnTo>
                  <a:lnTo>
                    <a:pt x="425399" y="25031"/>
                  </a:lnTo>
                  <a:lnTo>
                    <a:pt x="425399" y="50050"/>
                  </a:lnTo>
                  <a:lnTo>
                    <a:pt x="400380" y="50050"/>
                  </a:lnTo>
                  <a:lnTo>
                    <a:pt x="400380" y="75069"/>
                  </a:lnTo>
                  <a:lnTo>
                    <a:pt x="375361" y="75069"/>
                  </a:lnTo>
                  <a:lnTo>
                    <a:pt x="375361" y="100088"/>
                  </a:lnTo>
                  <a:lnTo>
                    <a:pt x="350329" y="100088"/>
                  </a:lnTo>
                  <a:lnTo>
                    <a:pt x="350329" y="75069"/>
                  </a:lnTo>
                  <a:lnTo>
                    <a:pt x="325310" y="75069"/>
                  </a:lnTo>
                  <a:lnTo>
                    <a:pt x="325310" y="50038"/>
                  </a:lnTo>
                  <a:lnTo>
                    <a:pt x="350329" y="50038"/>
                  </a:lnTo>
                  <a:lnTo>
                    <a:pt x="375361" y="50038"/>
                  </a:lnTo>
                  <a:lnTo>
                    <a:pt x="400380" y="50038"/>
                  </a:lnTo>
                  <a:lnTo>
                    <a:pt x="400380" y="25031"/>
                  </a:lnTo>
                  <a:lnTo>
                    <a:pt x="425399" y="25031"/>
                  </a:lnTo>
                  <a:lnTo>
                    <a:pt x="425399" y="0"/>
                  </a:lnTo>
                  <a:lnTo>
                    <a:pt x="400380" y="0"/>
                  </a:lnTo>
                  <a:lnTo>
                    <a:pt x="400380" y="25019"/>
                  </a:lnTo>
                  <a:lnTo>
                    <a:pt x="375361" y="25019"/>
                  </a:lnTo>
                  <a:lnTo>
                    <a:pt x="350329" y="25019"/>
                  </a:lnTo>
                  <a:lnTo>
                    <a:pt x="325310" y="25019"/>
                  </a:lnTo>
                  <a:lnTo>
                    <a:pt x="300291" y="25019"/>
                  </a:lnTo>
                  <a:lnTo>
                    <a:pt x="300291" y="100088"/>
                  </a:lnTo>
                  <a:lnTo>
                    <a:pt x="275259" y="100088"/>
                  </a:lnTo>
                  <a:lnTo>
                    <a:pt x="275259" y="125120"/>
                  </a:lnTo>
                  <a:lnTo>
                    <a:pt x="250240" y="125120"/>
                  </a:lnTo>
                  <a:lnTo>
                    <a:pt x="250240" y="250240"/>
                  </a:lnTo>
                  <a:lnTo>
                    <a:pt x="275259" y="250240"/>
                  </a:lnTo>
                  <a:lnTo>
                    <a:pt x="275259" y="225209"/>
                  </a:lnTo>
                  <a:lnTo>
                    <a:pt x="300291" y="225209"/>
                  </a:lnTo>
                  <a:lnTo>
                    <a:pt x="300291" y="200190"/>
                  </a:lnTo>
                  <a:lnTo>
                    <a:pt x="325310" y="200190"/>
                  </a:lnTo>
                  <a:lnTo>
                    <a:pt x="325310" y="150139"/>
                  </a:lnTo>
                  <a:lnTo>
                    <a:pt x="300291" y="150139"/>
                  </a:lnTo>
                  <a:lnTo>
                    <a:pt x="300291" y="175171"/>
                  </a:lnTo>
                  <a:lnTo>
                    <a:pt x="275259" y="175171"/>
                  </a:lnTo>
                  <a:lnTo>
                    <a:pt x="275259" y="150139"/>
                  </a:lnTo>
                  <a:lnTo>
                    <a:pt x="300291" y="150139"/>
                  </a:lnTo>
                  <a:lnTo>
                    <a:pt x="300291" y="125120"/>
                  </a:lnTo>
                  <a:lnTo>
                    <a:pt x="325310" y="125120"/>
                  </a:lnTo>
                  <a:lnTo>
                    <a:pt x="325310" y="150139"/>
                  </a:lnTo>
                  <a:lnTo>
                    <a:pt x="350329" y="150139"/>
                  </a:lnTo>
                  <a:lnTo>
                    <a:pt x="350329" y="125120"/>
                  </a:lnTo>
                  <a:lnTo>
                    <a:pt x="375361" y="125120"/>
                  </a:lnTo>
                  <a:lnTo>
                    <a:pt x="375361" y="150139"/>
                  </a:lnTo>
                  <a:lnTo>
                    <a:pt x="400380" y="150139"/>
                  </a:lnTo>
                  <a:lnTo>
                    <a:pt x="400380" y="125120"/>
                  </a:lnTo>
                  <a:lnTo>
                    <a:pt x="425411" y="125120"/>
                  </a:lnTo>
                  <a:lnTo>
                    <a:pt x="425411" y="100088"/>
                  </a:lnTo>
                  <a:lnTo>
                    <a:pt x="400380" y="100088"/>
                  </a:lnTo>
                  <a:lnTo>
                    <a:pt x="400380" y="75082"/>
                  </a:lnTo>
                  <a:lnTo>
                    <a:pt x="425399" y="75082"/>
                  </a:lnTo>
                  <a:lnTo>
                    <a:pt x="450430" y="75082"/>
                  </a:lnTo>
                  <a:lnTo>
                    <a:pt x="450430" y="100101"/>
                  </a:lnTo>
                  <a:lnTo>
                    <a:pt x="475449" y="100101"/>
                  </a:lnTo>
                  <a:lnTo>
                    <a:pt x="475449" y="75082"/>
                  </a:lnTo>
                  <a:lnTo>
                    <a:pt x="500481" y="75082"/>
                  </a:lnTo>
                  <a:lnTo>
                    <a:pt x="525500" y="75082"/>
                  </a:lnTo>
                  <a:lnTo>
                    <a:pt x="525500" y="100101"/>
                  </a:lnTo>
                  <a:lnTo>
                    <a:pt x="550532" y="100101"/>
                  </a:lnTo>
                  <a:lnTo>
                    <a:pt x="550532" y="75082"/>
                  </a:lnTo>
                  <a:lnTo>
                    <a:pt x="575551" y="75082"/>
                  </a:lnTo>
                  <a:lnTo>
                    <a:pt x="575551" y="100101"/>
                  </a:lnTo>
                  <a:lnTo>
                    <a:pt x="550532" y="100101"/>
                  </a:lnTo>
                  <a:lnTo>
                    <a:pt x="550532" y="200202"/>
                  </a:lnTo>
                  <a:lnTo>
                    <a:pt x="575551" y="200202"/>
                  </a:lnTo>
                  <a:lnTo>
                    <a:pt x="575551" y="125133"/>
                  </a:lnTo>
                  <a:lnTo>
                    <a:pt x="600570" y="125133"/>
                  </a:lnTo>
                  <a:lnTo>
                    <a:pt x="600570" y="200202"/>
                  </a:lnTo>
                  <a:lnTo>
                    <a:pt x="575551" y="200202"/>
                  </a:lnTo>
                  <a:lnTo>
                    <a:pt x="575551" y="225221"/>
                  </a:lnTo>
                  <a:lnTo>
                    <a:pt x="600570" y="225221"/>
                  </a:lnTo>
                  <a:lnTo>
                    <a:pt x="625602" y="225221"/>
                  </a:lnTo>
                  <a:lnTo>
                    <a:pt x="650621" y="225221"/>
                  </a:lnTo>
                  <a:lnTo>
                    <a:pt x="650621" y="200202"/>
                  </a:lnTo>
                  <a:lnTo>
                    <a:pt x="625602" y="200202"/>
                  </a:lnTo>
                  <a:lnTo>
                    <a:pt x="625602" y="75082"/>
                  </a:lnTo>
                  <a:lnTo>
                    <a:pt x="650621" y="75082"/>
                  </a:lnTo>
                  <a:lnTo>
                    <a:pt x="650621" y="50050"/>
                  </a:lnTo>
                  <a:close/>
                </a:path>
                <a:path w="1001395" h="400684">
                  <a:moveTo>
                    <a:pt x="675652" y="150152"/>
                  </a:moveTo>
                  <a:lnTo>
                    <a:pt x="650633" y="150152"/>
                  </a:lnTo>
                  <a:lnTo>
                    <a:pt x="650633" y="175183"/>
                  </a:lnTo>
                  <a:lnTo>
                    <a:pt x="675652" y="175183"/>
                  </a:lnTo>
                  <a:lnTo>
                    <a:pt x="675652" y="150152"/>
                  </a:lnTo>
                  <a:close/>
                </a:path>
                <a:path w="1001395" h="400684">
                  <a:moveTo>
                    <a:pt x="675652" y="0"/>
                  </a:moveTo>
                  <a:lnTo>
                    <a:pt x="650633" y="0"/>
                  </a:lnTo>
                  <a:lnTo>
                    <a:pt x="625602" y="0"/>
                  </a:lnTo>
                  <a:lnTo>
                    <a:pt x="625602" y="25019"/>
                  </a:lnTo>
                  <a:lnTo>
                    <a:pt x="650633" y="25019"/>
                  </a:lnTo>
                  <a:lnTo>
                    <a:pt x="675652" y="25019"/>
                  </a:lnTo>
                  <a:lnTo>
                    <a:pt x="675652" y="0"/>
                  </a:lnTo>
                  <a:close/>
                </a:path>
                <a:path w="1001395" h="400684">
                  <a:moveTo>
                    <a:pt x="700671" y="50050"/>
                  </a:moveTo>
                  <a:lnTo>
                    <a:pt x="675652" y="50050"/>
                  </a:lnTo>
                  <a:lnTo>
                    <a:pt x="675652" y="100101"/>
                  </a:lnTo>
                  <a:lnTo>
                    <a:pt x="700671" y="100101"/>
                  </a:lnTo>
                  <a:lnTo>
                    <a:pt x="700671" y="50050"/>
                  </a:lnTo>
                  <a:close/>
                </a:path>
                <a:path w="1001395" h="400684">
                  <a:moveTo>
                    <a:pt x="775754" y="0"/>
                  </a:moveTo>
                  <a:lnTo>
                    <a:pt x="750735" y="0"/>
                  </a:lnTo>
                  <a:lnTo>
                    <a:pt x="750735" y="25031"/>
                  </a:lnTo>
                  <a:lnTo>
                    <a:pt x="725703" y="25031"/>
                  </a:lnTo>
                  <a:lnTo>
                    <a:pt x="700684" y="25031"/>
                  </a:lnTo>
                  <a:lnTo>
                    <a:pt x="700684" y="50050"/>
                  </a:lnTo>
                  <a:lnTo>
                    <a:pt x="725703" y="50050"/>
                  </a:lnTo>
                  <a:lnTo>
                    <a:pt x="750735" y="50050"/>
                  </a:lnTo>
                  <a:lnTo>
                    <a:pt x="750735" y="100101"/>
                  </a:lnTo>
                  <a:lnTo>
                    <a:pt x="725703" y="100101"/>
                  </a:lnTo>
                  <a:lnTo>
                    <a:pt x="725703" y="125120"/>
                  </a:lnTo>
                  <a:lnTo>
                    <a:pt x="750735" y="125120"/>
                  </a:lnTo>
                  <a:lnTo>
                    <a:pt x="750735" y="175171"/>
                  </a:lnTo>
                  <a:lnTo>
                    <a:pt x="775754" y="175171"/>
                  </a:lnTo>
                  <a:lnTo>
                    <a:pt x="775754" y="0"/>
                  </a:lnTo>
                  <a:close/>
                </a:path>
                <a:path w="1001395" h="400684">
                  <a:moveTo>
                    <a:pt x="825792" y="125120"/>
                  </a:moveTo>
                  <a:lnTo>
                    <a:pt x="800773" y="125120"/>
                  </a:lnTo>
                  <a:lnTo>
                    <a:pt x="800773" y="200190"/>
                  </a:lnTo>
                  <a:lnTo>
                    <a:pt x="825792" y="200190"/>
                  </a:lnTo>
                  <a:lnTo>
                    <a:pt x="825792" y="125120"/>
                  </a:lnTo>
                  <a:close/>
                </a:path>
                <a:path w="1001395" h="400684">
                  <a:moveTo>
                    <a:pt x="1000975" y="200202"/>
                  </a:moveTo>
                  <a:lnTo>
                    <a:pt x="975944" y="200202"/>
                  </a:lnTo>
                  <a:lnTo>
                    <a:pt x="950925" y="200202"/>
                  </a:lnTo>
                  <a:lnTo>
                    <a:pt x="950925" y="225221"/>
                  </a:lnTo>
                  <a:lnTo>
                    <a:pt x="950925" y="250253"/>
                  </a:lnTo>
                  <a:lnTo>
                    <a:pt x="925893" y="250253"/>
                  </a:lnTo>
                  <a:lnTo>
                    <a:pt x="900874" y="250253"/>
                  </a:lnTo>
                  <a:lnTo>
                    <a:pt x="900874" y="225221"/>
                  </a:lnTo>
                  <a:lnTo>
                    <a:pt x="925893" y="225221"/>
                  </a:lnTo>
                  <a:lnTo>
                    <a:pt x="950925" y="225221"/>
                  </a:lnTo>
                  <a:lnTo>
                    <a:pt x="950925" y="200202"/>
                  </a:lnTo>
                  <a:lnTo>
                    <a:pt x="925893" y="200202"/>
                  </a:lnTo>
                  <a:lnTo>
                    <a:pt x="900874" y="200202"/>
                  </a:lnTo>
                  <a:lnTo>
                    <a:pt x="875855" y="200202"/>
                  </a:lnTo>
                  <a:lnTo>
                    <a:pt x="875855" y="225221"/>
                  </a:lnTo>
                  <a:lnTo>
                    <a:pt x="850823" y="225221"/>
                  </a:lnTo>
                  <a:lnTo>
                    <a:pt x="850823" y="200202"/>
                  </a:lnTo>
                  <a:lnTo>
                    <a:pt x="825804" y="200202"/>
                  </a:lnTo>
                  <a:lnTo>
                    <a:pt x="825804" y="225221"/>
                  </a:lnTo>
                  <a:lnTo>
                    <a:pt x="800773" y="225221"/>
                  </a:lnTo>
                  <a:lnTo>
                    <a:pt x="800773" y="200202"/>
                  </a:lnTo>
                  <a:lnTo>
                    <a:pt x="775754" y="200202"/>
                  </a:lnTo>
                  <a:lnTo>
                    <a:pt x="775754" y="300304"/>
                  </a:lnTo>
                  <a:lnTo>
                    <a:pt x="800773" y="300304"/>
                  </a:lnTo>
                  <a:lnTo>
                    <a:pt x="800773" y="325323"/>
                  </a:lnTo>
                  <a:lnTo>
                    <a:pt x="825804" y="325323"/>
                  </a:lnTo>
                  <a:lnTo>
                    <a:pt x="825804" y="275272"/>
                  </a:lnTo>
                  <a:lnTo>
                    <a:pt x="800773" y="275272"/>
                  </a:lnTo>
                  <a:lnTo>
                    <a:pt x="800773" y="250253"/>
                  </a:lnTo>
                  <a:lnTo>
                    <a:pt x="825804" y="250253"/>
                  </a:lnTo>
                  <a:lnTo>
                    <a:pt x="825804" y="275272"/>
                  </a:lnTo>
                  <a:lnTo>
                    <a:pt x="850823" y="275272"/>
                  </a:lnTo>
                  <a:lnTo>
                    <a:pt x="850823" y="250253"/>
                  </a:lnTo>
                  <a:lnTo>
                    <a:pt x="875855" y="250253"/>
                  </a:lnTo>
                  <a:lnTo>
                    <a:pt x="875855" y="275272"/>
                  </a:lnTo>
                  <a:lnTo>
                    <a:pt x="900874" y="275272"/>
                  </a:lnTo>
                  <a:lnTo>
                    <a:pt x="925893" y="275272"/>
                  </a:lnTo>
                  <a:lnTo>
                    <a:pt x="925893" y="300304"/>
                  </a:lnTo>
                  <a:lnTo>
                    <a:pt x="950925" y="300304"/>
                  </a:lnTo>
                  <a:lnTo>
                    <a:pt x="950925" y="275272"/>
                  </a:lnTo>
                  <a:lnTo>
                    <a:pt x="975944" y="275272"/>
                  </a:lnTo>
                  <a:lnTo>
                    <a:pt x="975944" y="225221"/>
                  </a:lnTo>
                  <a:lnTo>
                    <a:pt x="1000975" y="225221"/>
                  </a:lnTo>
                  <a:lnTo>
                    <a:pt x="1000975" y="20020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0949" y="1370768"/>
              <a:ext cx="1026160" cy="550545"/>
            </a:xfrm>
            <a:custGeom>
              <a:avLst/>
              <a:gdLst/>
              <a:ahLst/>
              <a:cxnLst/>
              <a:rect l="l" t="t" r="r" b="b"/>
              <a:pathLst>
                <a:path w="1026159" h="550544">
                  <a:moveTo>
                    <a:pt x="25031" y="475462"/>
                  </a:moveTo>
                  <a:lnTo>
                    <a:pt x="12" y="475462"/>
                  </a:lnTo>
                  <a:lnTo>
                    <a:pt x="12" y="500481"/>
                  </a:lnTo>
                  <a:lnTo>
                    <a:pt x="25031" y="500481"/>
                  </a:lnTo>
                  <a:lnTo>
                    <a:pt x="25031" y="475462"/>
                  </a:lnTo>
                  <a:close/>
                </a:path>
                <a:path w="1026159" h="550544">
                  <a:moveTo>
                    <a:pt x="25031" y="325310"/>
                  </a:moveTo>
                  <a:lnTo>
                    <a:pt x="12" y="325310"/>
                  </a:lnTo>
                  <a:lnTo>
                    <a:pt x="12" y="350329"/>
                  </a:lnTo>
                  <a:lnTo>
                    <a:pt x="25031" y="350329"/>
                  </a:lnTo>
                  <a:lnTo>
                    <a:pt x="25031" y="325310"/>
                  </a:lnTo>
                  <a:close/>
                </a:path>
                <a:path w="1026159" h="550544">
                  <a:moveTo>
                    <a:pt x="50050" y="350329"/>
                  </a:moveTo>
                  <a:lnTo>
                    <a:pt x="25031" y="350329"/>
                  </a:lnTo>
                  <a:lnTo>
                    <a:pt x="25031" y="375348"/>
                  </a:lnTo>
                  <a:lnTo>
                    <a:pt x="50050" y="375348"/>
                  </a:lnTo>
                  <a:lnTo>
                    <a:pt x="50050" y="350329"/>
                  </a:lnTo>
                  <a:close/>
                </a:path>
                <a:path w="1026159" h="550544">
                  <a:moveTo>
                    <a:pt x="50063" y="425411"/>
                  </a:moveTo>
                  <a:lnTo>
                    <a:pt x="25031" y="425411"/>
                  </a:lnTo>
                  <a:lnTo>
                    <a:pt x="12" y="425411"/>
                  </a:lnTo>
                  <a:lnTo>
                    <a:pt x="12" y="450443"/>
                  </a:lnTo>
                  <a:lnTo>
                    <a:pt x="25031" y="450443"/>
                  </a:lnTo>
                  <a:lnTo>
                    <a:pt x="50063" y="450443"/>
                  </a:lnTo>
                  <a:lnTo>
                    <a:pt x="50063" y="425411"/>
                  </a:lnTo>
                  <a:close/>
                </a:path>
                <a:path w="1026159" h="550544">
                  <a:moveTo>
                    <a:pt x="50063" y="225209"/>
                  </a:moveTo>
                  <a:lnTo>
                    <a:pt x="25031" y="225209"/>
                  </a:lnTo>
                  <a:lnTo>
                    <a:pt x="12" y="225209"/>
                  </a:lnTo>
                  <a:lnTo>
                    <a:pt x="12" y="250228"/>
                  </a:lnTo>
                  <a:lnTo>
                    <a:pt x="25031" y="250228"/>
                  </a:lnTo>
                  <a:lnTo>
                    <a:pt x="50063" y="250228"/>
                  </a:lnTo>
                  <a:lnTo>
                    <a:pt x="50063" y="225209"/>
                  </a:lnTo>
                  <a:close/>
                </a:path>
                <a:path w="1026159" h="550544">
                  <a:moveTo>
                    <a:pt x="100101" y="175158"/>
                  </a:moveTo>
                  <a:lnTo>
                    <a:pt x="75082" y="175158"/>
                  </a:lnTo>
                  <a:lnTo>
                    <a:pt x="75082" y="200190"/>
                  </a:lnTo>
                  <a:lnTo>
                    <a:pt x="100101" y="200190"/>
                  </a:lnTo>
                  <a:lnTo>
                    <a:pt x="100101" y="175158"/>
                  </a:lnTo>
                  <a:close/>
                </a:path>
                <a:path w="1026159" h="550544">
                  <a:moveTo>
                    <a:pt x="150152" y="275259"/>
                  </a:moveTo>
                  <a:lnTo>
                    <a:pt x="125133" y="275259"/>
                  </a:lnTo>
                  <a:lnTo>
                    <a:pt x="125133" y="300278"/>
                  </a:lnTo>
                  <a:lnTo>
                    <a:pt x="150152" y="300278"/>
                  </a:lnTo>
                  <a:lnTo>
                    <a:pt x="150152" y="275259"/>
                  </a:lnTo>
                  <a:close/>
                </a:path>
                <a:path w="1026159" h="550544">
                  <a:moveTo>
                    <a:pt x="150152" y="225209"/>
                  </a:moveTo>
                  <a:lnTo>
                    <a:pt x="125133" y="225209"/>
                  </a:lnTo>
                  <a:lnTo>
                    <a:pt x="100101" y="225209"/>
                  </a:lnTo>
                  <a:lnTo>
                    <a:pt x="75082" y="225209"/>
                  </a:lnTo>
                  <a:lnTo>
                    <a:pt x="75082" y="250228"/>
                  </a:lnTo>
                  <a:lnTo>
                    <a:pt x="100101" y="250228"/>
                  </a:lnTo>
                  <a:lnTo>
                    <a:pt x="125133" y="250228"/>
                  </a:lnTo>
                  <a:lnTo>
                    <a:pt x="150152" y="250228"/>
                  </a:lnTo>
                  <a:lnTo>
                    <a:pt x="150152" y="225209"/>
                  </a:lnTo>
                  <a:close/>
                </a:path>
                <a:path w="1026159" h="550544">
                  <a:moveTo>
                    <a:pt x="175171" y="500481"/>
                  </a:moveTo>
                  <a:lnTo>
                    <a:pt x="150152" y="500481"/>
                  </a:lnTo>
                  <a:lnTo>
                    <a:pt x="125120" y="500481"/>
                  </a:lnTo>
                  <a:lnTo>
                    <a:pt x="100101" y="500481"/>
                  </a:lnTo>
                  <a:lnTo>
                    <a:pt x="100101" y="525500"/>
                  </a:lnTo>
                  <a:lnTo>
                    <a:pt x="125120" y="525500"/>
                  </a:lnTo>
                  <a:lnTo>
                    <a:pt x="125120" y="550532"/>
                  </a:lnTo>
                  <a:lnTo>
                    <a:pt x="150152" y="550532"/>
                  </a:lnTo>
                  <a:lnTo>
                    <a:pt x="150152" y="525500"/>
                  </a:lnTo>
                  <a:lnTo>
                    <a:pt x="175171" y="525500"/>
                  </a:lnTo>
                  <a:lnTo>
                    <a:pt x="175171" y="500481"/>
                  </a:lnTo>
                  <a:close/>
                </a:path>
                <a:path w="1026159" h="550544">
                  <a:moveTo>
                    <a:pt x="175183" y="350329"/>
                  </a:moveTo>
                  <a:lnTo>
                    <a:pt x="150152" y="350329"/>
                  </a:lnTo>
                  <a:lnTo>
                    <a:pt x="125133" y="350329"/>
                  </a:lnTo>
                  <a:lnTo>
                    <a:pt x="125133" y="375348"/>
                  </a:lnTo>
                  <a:lnTo>
                    <a:pt x="150152" y="375348"/>
                  </a:lnTo>
                  <a:lnTo>
                    <a:pt x="175183" y="375348"/>
                  </a:lnTo>
                  <a:lnTo>
                    <a:pt x="175183" y="350329"/>
                  </a:lnTo>
                  <a:close/>
                </a:path>
                <a:path w="1026159" h="550544">
                  <a:moveTo>
                    <a:pt x="175183" y="300278"/>
                  </a:moveTo>
                  <a:lnTo>
                    <a:pt x="150152" y="300278"/>
                  </a:lnTo>
                  <a:lnTo>
                    <a:pt x="150152" y="325310"/>
                  </a:lnTo>
                  <a:lnTo>
                    <a:pt x="175183" y="325310"/>
                  </a:lnTo>
                  <a:lnTo>
                    <a:pt x="175183" y="300278"/>
                  </a:lnTo>
                  <a:close/>
                </a:path>
                <a:path w="1026159" h="550544">
                  <a:moveTo>
                    <a:pt x="200202" y="525500"/>
                  </a:moveTo>
                  <a:lnTo>
                    <a:pt x="175183" y="525500"/>
                  </a:lnTo>
                  <a:lnTo>
                    <a:pt x="175183" y="550532"/>
                  </a:lnTo>
                  <a:lnTo>
                    <a:pt x="200202" y="550532"/>
                  </a:lnTo>
                  <a:lnTo>
                    <a:pt x="200202" y="525500"/>
                  </a:lnTo>
                  <a:close/>
                </a:path>
                <a:path w="1026159" h="550544">
                  <a:moveTo>
                    <a:pt x="200202" y="250240"/>
                  </a:moveTo>
                  <a:lnTo>
                    <a:pt x="175183" y="250240"/>
                  </a:lnTo>
                  <a:lnTo>
                    <a:pt x="150152" y="250240"/>
                  </a:lnTo>
                  <a:lnTo>
                    <a:pt x="150152" y="275259"/>
                  </a:lnTo>
                  <a:lnTo>
                    <a:pt x="175183" y="275259"/>
                  </a:lnTo>
                  <a:lnTo>
                    <a:pt x="200202" y="275259"/>
                  </a:lnTo>
                  <a:lnTo>
                    <a:pt x="200202" y="250240"/>
                  </a:lnTo>
                  <a:close/>
                </a:path>
                <a:path w="1026159" h="550544">
                  <a:moveTo>
                    <a:pt x="225221" y="400380"/>
                  </a:moveTo>
                  <a:lnTo>
                    <a:pt x="200202" y="400380"/>
                  </a:lnTo>
                  <a:lnTo>
                    <a:pt x="200202" y="425399"/>
                  </a:lnTo>
                  <a:lnTo>
                    <a:pt x="225221" y="425399"/>
                  </a:lnTo>
                  <a:lnTo>
                    <a:pt x="225221" y="400380"/>
                  </a:lnTo>
                  <a:close/>
                </a:path>
                <a:path w="1026159" h="550544">
                  <a:moveTo>
                    <a:pt x="225221" y="275259"/>
                  </a:moveTo>
                  <a:lnTo>
                    <a:pt x="200202" y="275259"/>
                  </a:lnTo>
                  <a:lnTo>
                    <a:pt x="200202" y="300278"/>
                  </a:lnTo>
                  <a:lnTo>
                    <a:pt x="225221" y="300278"/>
                  </a:lnTo>
                  <a:lnTo>
                    <a:pt x="225221" y="275259"/>
                  </a:lnTo>
                  <a:close/>
                </a:path>
                <a:path w="1026159" h="550544">
                  <a:moveTo>
                    <a:pt x="225221" y="0"/>
                  </a:moveTo>
                  <a:lnTo>
                    <a:pt x="200202" y="0"/>
                  </a:lnTo>
                  <a:lnTo>
                    <a:pt x="175171" y="0"/>
                  </a:lnTo>
                  <a:lnTo>
                    <a:pt x="150152" y="0"/>
                  </a:lnTo>
                  <a:lnTo>
                    <a:pt x="125120" y="0"/>
                  </a:lnTo>
                  <a:lnTo>
                    <a:pt x="125120" y="25019"/>
                  </a:lnTo>
                  <a:lnTo>
                    <a:pt x="150152" y="25019"/>
                  </a:lnTo>
                  <a:lnTo>
                    <a:pt x="175171" y="25019"/>
                  </a:lnTo>
                  <a:lnTo>
                    <a:pt x="175171" y="50038"/>
                  </a:lnTo>
                  <a:lnTo>
                    <a:pt x="150152" y="50038"/>
                  </a:lnTo>
                  <a:lnTo>
                    <a:pt x="150152" y="75069"/>
                  </a:lnTo>
                  <a:lnTo>
                    <a:pt x="175171" y="75069"/>
                  </a:lnTo>
                  <a:lnTo>
                    <a:pt x="200202" y="75069"/>
                  </a:lnTo>
                  <a:lnTo>
                    <a:pt x="200202" y="100088"/>
                  </a:lnTo>
                  <a:lnTo>
                    <a:pt x="175171" y="100088"/>
                  </a:lnTo>
                  <a:lnTo>
                    <a:pt x="150152" y="100088"/>
                  </a:lnTo>
                  <a:lnTo>
                    <a:pt x="150152" y="75069"/>
                  </a:lnTo>
                  <a:lnTo>
                    <a:pt x="125120" y="75069"/>
                  </a:lnTo>
                  <a:lnTo>
                    <a:pt x="125120" y="100088"/>
                  </a:lnTo>
                  <a:lnTo>
                    <a:pt x="100101" y="100088"/>
                  </a:lnTo>
                  <a:lnTo>
                    <a:pt x="100101" y="75069"/>
                  </a:lnTo>
                  <a:lnTo>
                    <a:pt x="75082" y="75069"/>
                  </a:lnTo>
                  <a:lnTo>
                    <a:pt x="75082" y="50038"/>
                  </a:lnTo>
                  <a:lnTo>
                    <a:pt x="50050" y="50038"/>
                  </a:lnTo>
                  <a:lnTo>
                    <a:pt x="50050" y="25019"/>
                  </a:lnTo>
                  <a:lnTo>
                    <a:pt x="25031" y="25019"/>
                  </a:lnTo>
                  <a:lnTo>
                    <a:pt x="0" y="25019"/>
                  </a:lnTo>
                  <a:lnTo>
                    <a:pt x="0" y="50038"/>
                  </a:lnTo>
                  <a:lnTo>
                    <a:pt x="25031" y="50038"/>
                  </a:lnTo>
                  <a:lnTo>
                    <a:pt x="25031" y="75069"/>
                  </a:lnTo>
                  <a:lnTo>
                    <a:pt x="50050" y="75069"/>
                  </a:lnTo>
                  <a:lnTo>
                    <a:pt x="50050" y="100088"/>
                  </a:lnTo>
                  <a:lnTo>
                    <a:pt x="75082" y="100088"/>
                  </a:lnTo>
                  <a:lnTo>
                    <a:pt x="75082" y="125120"/>
                  </a:lnTo>
                  <a:lnTo>
                    <a:pt x="100101" y="125120"/>
                  </a:lnTo>
                  <a:lnTo>
                    <a:pt x="125120" y="125120"/>
                  </a:lnTo>
                  <a:lnTo>
                    <a:pt x="125120" y="150139"/>
                  </a:lnTo>
                  <a:lnTo>
                    <a:pt x="100101" y="150139"/>
                  </a:lnTo>
                  <a:lnTo>
                    <a:pt x="100101" y="175158"/>
                  </a:lnTo>
                  <a:lnTo>
                    <a:pt x="125120" y="175158"/>
                  </a:lnTo>
                  <a:lnTo>
                    <a:pt x="125120" y="200190"/>
                  </a:lnTo>
                  <a:lnTo>
                    <a:pt x="150152" y="200190"/>
                  </a:lnTo>
                  <a:lnTo>
                    <a:pt x="150152" y="175158"/>
                  </a:lnTo>
                  <a:lnTo>
                    <a:pt x="175171" y="175158"/>
                  </a:lnTo>
                  <a:lnTo>
                    <a:pt x="175171" y="150139"/>
                  </a:lnTo>
                  <a:lnTo>
                    <a:pt x="150152" y="150139"/>
                  </a:lnTo>
                  <a:lnTo>
                    <a:pt x="150152" y="125120"/>
                  </a:lnTo>
                  <a:lnTo>
                    <a:pt x="175171" y="125120"/>
                  </a:lnTo>
                  <a:lnTo>
                    <a:pt x="175171" y="150139"/>
                  </a:lnTo>
                  <a:lnTo>
                    <a:pt x="200202" y="150139"/>
                  </a:lnTo>
                  <a:lnTo>
                    <a:pt x="200202" y="125120"/>
                  </a:lnTo>
                  <a:lnTo>
                    <a:pt x="225221" y="125120"/>
                  </a:lnTo>
                  <a:lnTo>
                    <a:pt x="225221" y="50038"/>
                  </a:lnTo>
                  <a:lnTo>
                    <a:pt x="200202" y="50038"/>
                  </a:lnTo>
                  <a:lnTo>
                    <a:pt x="200202" y="25019"/>
                  </a:lnTo>
                  <a:lnTo>
                    <a:pt x="225221" y="25019"/>
                  </a:lnTo>
                  <a:lnTo>
                    <a:pt x="225221" y="0"/>
                  </a:lnTo>
                  <a:close/>
                </a:path>
                <a:path w="1026159" h="550544">
                  <a:moveTo>
                    <a:pt x="250240" y="450430"/>
                  </a:moveTo>
                  <a:lnTo>
                    <a:pt x="225221" y="450430"/>
                  </a:lnTo>
                  <a:lnTo>
                    <a:pt x="225221" y="475449"/>
                  </a:lnTo>
                  <a:lnTo>
                    <a:pt x="250240" y="475449"/>
                  </a:lnTo>
                  <a:lnTo>
                    <a:pt x="250240" y="450430"/>
                  </a:lnTo>
                  <a:close/>
                </a:path>
                <a:path w="1026159" h="550544">
                  <a:moveTo>
                    <a:pt x="250253" y="350329"/>
                  </a:moveTo>
                  <a:lnTo>
                    <a:pt x="225234" y="350329"/>
                  </a:lnTo>
                  <a:lnTo>
                    <a:pt x="225234" y="325310"/>
                  </a:lnTo>
                  <a:lnTo>
                    <a:pt x="250240" y="325310"/>
                  </a:lnTo>
                  <a:lnTo>
                    <a:pt x="250240" y="300278"/>
                  </a:lnTo>
                  <a:lnTo>
                    <a:pt x="225221" y="300278"/>
                  </a:lnTo>
                  <a:lnTo>
                    <a:pt x="225221" y="325310"/>
                  </a:lnTo>
                  <a:lnTo>
                    <a:pt x="200202" y="325310"/>
                  </a:lnTo>
                  <a:lnTo>
                    <a:pt x="175183" y="325310"/>
                  </a:lnTo>
                  <a:lnTo>
                    <a:pt x="175183" y="350329"/>
                  </a:lnTo>
                  <a:lnTo>
                    <a:pt x="200202" y="350329"/>
                  </a:lnTo>
                  <a:lnTo>
                    <a:pt x="200202" y="375361"/>
                  </a:lnTo>
                  <a:lnTo>
                    <a:pt x="225234" y="375361"/>
                  </a:lnTo>
                  <a:lnTo>
                    <a:pt x="250253" y="375361"/>
                  </a:lnTo>
                  <a:lnTo>
                    <a:pt x="250253" y="350329"/>
                  </a:lnTo>
                  <a:close/>
                </a:path>
                <a:path w="1026159" h="550544">
                  <a:moveTo>
                    <a:pt x="250253" y="175158"/>
                  </a:moveTo>
                  <a:lnTo>
                    <a:pt x="225221" y="175158"/>
                  </a:lnTo>
                  <a:lnTo>
                    <a:pt x="200202" y="175158"/>
                  </a:lnTo>
                  <a:lnTo>
                    <a:pt x="175183" y="175158"/>
                  </a:lnTo>
                  <a:lnTo>
                    <a:pt x="175183" y="200190"/>
                  </a:lnTo>
                  <a:lnTo>
                    <a:pt x="150152" y="200190"/>
                  </a:lnTo>
                  <a:lnTo>
                    <a:pt x="150152" y="225209"/>
                  </a:lnTo>
                  <a:lnTo>
                    <a:pt x="175183" y="225209"/>
                  </a:lnTo>
                  <a:lnTo>
                    <a:pt x="200202" y="225209"/>
                  </a:lnTo>
                  <a:lnTo>
                    <a:pt x="225221" y="225209"/>
                  </a:lnTo>
                  <a:lnTo>
                    <a:pt x="225221" y="200190"/>
                  </a:lnTo>
                  <a:lnTo>
                    <a:pt x="250253" y="200190"/>
                  </a:lnTo>
                  <a:lnTo>
                    <a:pt x="250253" y="175158"/>
                  </a:lnTo>
                  <a:close/>
                </a:path>
                <a:path w="1026159" h="550544">
                  <a:moveTo>
                    <a:pt x="275272" y="125120"/>
                  </a:moveTo>
                  <a:lnTo>
                    <a:pt x="250253" y="125120"/>
                  </a:lnTo>
                  <a:lnTo>
                    <a:pt x="250253" y="150139"/>
                  </a:lnTo>
                  <a:lnTo>
                    <a:pt x="275272" y="150139"/>
                  </a:lnTo>
                  <a:lnTo>
                    <a:pt x="275272" y="125120"/>
                  </a:lnTo>
                  <a:close/>
                </a:path>
                <a:path w="1026159" h="550544">
                  <a:moveTo>
                    <a:pt x="300304" y="225209"/>
                  </a:moveTo>
                  <a:lnTo>
                    <a:pt x="275272" y="225209"/>
                  </a:lnTo>
                  <a:lnTo>
                    <a:pt x="250253" y="225209"/>
                  </a:lnTo>
                  <a:lnTo>
                    <a:pt x="250253" y="275259"/>
                  </a:lnTo>
                  <a:lnTo>
                    <a:pt x="275272" y="275259"/>
                  </a:lnTo>
                  <a:lnTo>
                    <a:pt x="275272" y="250228"/>
                  </a:lnTo>
                  <a:lnTo>
                    <a:pt x="300304" y="250228"/>
                  </a:lnTo>
                  <a:lnTo>
                    <a:pt x="300304" y="225209"/>
                  </a:lnTo>
                  <a:close/>
                </a:path>
                <a:path w="1026159" h="550544">
                  <a:moveTo>
                    <a:pt x="300304" y="175158"/>
                  </a:moveTo>
                  <a:lnTo>
                    <a:pt x="275272" y="175158"/>
                  </a:lnTo>
                  <a:lnTo>
                    <a:pt x="275272" y="200190"/>
                  </a:lnTo>
                  <a:lnTo>
                    <a:pt x="300304" y="200190"/>
                  </a:lnTo>
                  <a:lnTo>
                    <a:pt x="300304" y="175158"/>
                  </a:lnTo>
                  <a:close/>
                </a:path>
                <a:path w="1026159" h="550544">
                  <a:moveTo>
                    <a:pt x="300304" y="100088"/>
                  </a:moveTo>
                  <a:lnTo>
                    <a:pt x="275272" y="100088"/>
                  </a:lnTo>
                  <a:lnTo>
                    <a:pt x="275272" y="75069"/>
                  </a:lnTo>
                  <a:lnTo>
                    <a:pt x="250253" y="75069"/>
                  </a:lnTo>
                  <a:lnTo>
                    <a:pt x="250253" y="100101"/>
                  </a:lnTo>
                  <a:lnTo>
                    <a:pt x="275272" y="100101"/>
                  </a:lnTo>
                  <a:lnTo>
                    <a:pt x="275272" y="125107"/>
                  </a:lnTo>
                  <a:lnTo>
                    <a:pt x="300304" y="125107"/>
                  </a:lnTo>
                  <a:lnTo>
                    <a:pt x="300304" y="100088"/>
                  </a:lnTo>
                  <a:close/>
                </a:path>
                <a:path w="1026159" h="550544">
                  <a:moveTo>
                    <a:pt x="325323" y="325310"/>
                  </a:moveTo>
                  <a:lnTo>
                    <a:pt x="300304" y="325310"/>
                  </a:lnTo>
                  <a:lnTo>
                    <a:pt x="300304" y="300278"/>
                  </a:lnTo>
                  <a:lnTo>
                    <a:pt x="275272" y="300278"/>
                  </a:lnTo>
                  <a:lnTo>
                    <a:pt x="275272" y="375348"/>
                  </a:lnTo>
                  <a:lnTo>
                    <a:pt x="300304" y="375348"/>
                  </a:lnTo>
                  <a:lnTo>
                    <a:pt x="300304" y="350329"/>
                  </a:lnTo>
                  <a:lnTo>
                    <a:pt x="325323" y="350329"/>
                  </a:lnTo>
                  <a:lnTo>
                    <a:pt x="325323" y="325310"/>
                  </a:lnTo>
                  <a:close/>
                </a:path>
                <a:path w="1026159" h="550544">
                  <a:moveTo>
                    <a:pt x="325323" y="200190"/>
                  </a:moveTo>
                  <a:lnTo>
                    <a:pt x="300304" y="200190"/>
                  </a:lnTo>
                  <a:lnTo>
                    <a:pt x="300304" y="225209"/>
                  </a:lnTo>
                  <a:lnTo>
                    <a:pt x="325323" y="225209"/>
                  </a:lnTo>
                  <a:lnTo>
                    <a:pt x="325323" y="200190"/>
                  </a:lnTo>
                  <a:close/>
                </a:path>
                <a:path w="1026159" h="550544">
                  <a:moveTo>
                    <a:pt x="375361" y="175158"/>
                  </a:moveTo>
                  <a:lnTo>
                    <a:pt x="350342" y="175158"/>
                  </a:lnTo>
                  <a:lnTo>
                    <a:pt x="350342" y="200190"/>
                  </a:lnTo>
                  <a:lnTo>
                    <a:pt x="375361" y="200190"/>
                  </a:lnTo>
                  <a:lnTo>
                    <a:pt x="375361" y="175158"/>
                  </a:lnTo>
                  <a:close/>
                </a:path>
                <a:path w="1026159" h="550544">
                  <a:moveTo>
                    <a:pt x="400405" y="150139"/>
                  </a:moveTo>
                  <a:lnTo>
                    <a:pt x="375373" y="150139"/>
                  </a:lnTo>
                  <a:lnTo>
                    <a:pt x="375373" y="175158"/>
                  </a:lnTo>
                  <a:lnTo>
                    <a:pt x="400405" y="175158"/>
                  </a:lnTo>
                  <a:lnTo>
                    <a:pt x="400405" y="150139"/>
                  </a:lnTo>
                  <a:close/>
                </a:path>
                <a:path w="1026159" h="550544">
                  <a:moveTo>
                    <a:pt x="425424" y="75069"/>
                  </a:moveTo>
                  <a:lnTo>
                    <a:pt x="400405" y="75069"/>
                  </a:lnTo>
                  <a:lnTo>
                    <a:pt x="400405" y="150139"/>
                  </a:lnTo>
                  <a:lnTo>
                    <a:pt x="425424" y="150139"/>
                  </a:lnTo>
                  <a:lnTo>
                    <a:pt x="425424" y="75069"/>
                  </a:lnTo>
                  <a:close/>
                </a:path>
                <a:path w="1026159" h="550544">
                  <a:moveTo>
                    <a:pt x="475462" y="100088"/>
                  </a:moveTo>
                  <a:lnTo>
                    <a:pt x="450443" y="100088"/>
                  </a:lnTo>
                  <a:lnTo>
                    <a:pt x="450443" y="125107"/>
                  </a:lnTo>
                  <a:lnTo>
                    <a:pt x="475462" y="125107"/>
                  </a:lnTo>
                  <a:lnTo>
                    <a:pt x="475462" y="100088"/>
                  </a:lnTo>
                  <a:close/>
                </a:path>
                <a:path w="1026159" h="550544">
                  <a:moveTo>
                    <a:pt x="500494" y="350342"/>
                  </a:moveTo>
                  <a:lnTo>
                    <a:pt x="475462" y="350342"/>
                  </a:lnTo>
                  <a:lnTo>
                    <a:pt x="475462" y="375361"/>
                  </a:lnTo>
                  <a:lnTo>
                    <a:pt x="450443" y="375361"/>
                  </a:lnTo>
                  <a:lnTo>
                    <a:pt x="450443" y="400380"/>
                  </a:lnTo>
                  <a:lnTo>
                    <a:pt x="475462" y="400380"/>
                  </a:lnTo>
                  <a:lnTo>
                    <a:pt x="500494" y="400380"/>
                  </a:lnTo>
                  <a:lnTo>
                    <a:pt x="500494" y="350342"/>
                  </a:lnTo>
                  <a:close/>
                </a:path>
                <a:path w="1026159" h="550544">
                  <a:moveTo>
                    <a:pt x="500494" y="125120"/>
                  </a:moveTo>
                  <a:lnTo>
                    <a:pt x="475475" y="125120"/>
                  </a:lnTo>
                  <a:lnTo>
                    <a:pt x="475475" y="175171"/>
                  </a:lnTo>
                  <a:lnTo>
                    <a:pt x="500494" y="175171"/>
                  </a:lnTo>
                  <a:lnTo>
                    <a:pt x="500494" y="125120"/>
                  </a:lnTo>
                  <a:close/>
                </a:path>
                <a:path w="1026159" h="550544">
                  <a:moveTo>
                    <a:pt x="550545" y="250240"/>
                  </a:moveTo>
                  <a:lnTo>
                    <a:pt x="525526" y="250240"/>
                  </a:lnTo>
                  <a:lnTo>
                    <a:pt x="525526" y="275259"/>
                  </a:lnTo>
                  <a:lnTo>
                    <a:pt x="550545" y="275259"/>
                  </a:lnTo>
                  <a:lnTo>
                    <a:pt x="550545" y="250240"/>
                  </a:lnTo>
                  <a:close/>
                </a:path>
                <a:path w="1026159" h="550544">
                  <a:moveTo>
                    <a:pt x="625614" y="325310"/>
                  </a:moveTo>
                  <a:lnTo>
                    <a:pt x="600583" y="325310"/>
                  </a:lnTo>
                  <a:lnTo>
                    <a:pt x="575564" y="325310"/>
                  </a:lnTo>
                  <a:lnTo>
                    <a:pt x="575564" y="350329"/>
                  </a:lnTo>
                  <a:lnTo>
                    <a:pt x="600583" y="350329"/>
                  </a:lnTo>
                  <a:lnTo>
                    <a:pt x="625614" y="350329"/>
                  </a:lnTo>
                  <a:lnTo>
                    <a:pt x="625614" y="325310"/>
                  </a:lnTo>
                  <a:close/>
                </a:path>
                <a:path w="1026159" h="550544">
                  <a:moveTo>
                    <a:pt x="650646" y="450430"/>
                  </a:moveTo>
                  <a:lnTo>
                    <a:pt x="625614" y="450430"/>
                  </a:lnTo>
                  <a:lnTo>
                    <a:pt x="625614" y="500481"/>
                  </a:lnTo>
                  <a:lnTo>
                    <a:pt x="650646" y="500481"/>
                  </a:lnTo>
                  <a:lnTo>
                    <a:pt x="650646" y="450430"/>
                  </a:lnTo>
                  <a:close/>
                </a:path>
                <a:path w="1026159" h="550544">
                  <a:moveTo>
                    <a:pt x="650646" y="275259"/>
                  </a:moveTo>
                  <a:lnTo>
                    <a:pt x="625614" y="275259"/>
                  </a:lnTo>
                  <a:lnTo>
                    <a:pt x="600595" y="275259"/>
                  </a:lnTo>
                  <a:lnTo>
                    <a:pt x="575564" y="275259"/>
                  </a:lnTo>
                  <a:lnTo>
                    <a:pt x="550545" y="275259"/>
                  </a:lnTo>
                  <a:lnTo>
                    <a:pt x="550545" y="300278"/>
                  </a:lnTo>
                  <a:lnTo>
                    <a:pt x="575564" y="300278"/>
                  </a:lnTo>
                  <a:lnTo>
                    <a:pt x="600595" y="300278"/>
                  </a:lnTo>
                  <a:lnTo>
                    <a:pt x="625614" y="300278"/>
                  </a:lnTo>
                  <a:lnTo>
                    <a:pt x="625614" y="325310"/>
                  </a:lnTo>
                  <a:lnTo>
                    <a:pt x="650646" y="325310"/>
                  </a:lnTo>
                  <a:lnTo>
                    <a:pt x="650646" y="275259"/>
                  </a:lnTo>
                  <a:close/>
                </a:path>
                <a:path w="1026159" h="550544">
                  <a:moveTo>
                    <a:pt x="675665" y="525500"/>
                  </a:moveTo>
                  <a:lnTo>
                    <a:pt x="650646" y="525500"/>
                  </a:lnTo>
                  <a:lnTo>
                    <a:pt x="625614" y="525500"/>
                  </a:lnTo>
                  <a:lnTo>
                    <a:pt x="625614" y="550532"/>
                  </a:lnTo>
                  <a:lnTo>
                    <a:pt x="650646" y="550532"/>
                  </a:lnTo>
                  <a:lnTo>
                    <a:pt x="675665" y="550532"/>
                  </a:lnTo>
                  <a:lnTo>
                    <a:pt x="675665" y="525500"/>
                  </a:lnTo>
                  <a:close/>
                </a:path>
                <a:path w="1026159" h="550544">
                  <a:moveTo>
                    <a:pt x="750747" y="350329"/>
                  </a:moveTo>
                  <a:lnTo>
                    <a:pt x="725716" y="350329"/>
                  </a:lnTo>
                  <a:lnTo>
                    <a:pt x="725716" y="375348"/>
                  </a:lnTo>
                  <a:lnTo>
                    <a:pt x="750747" y="375348"/>
                  </a:lnTo>
                  <a:lnTo>
                    <a:pt x="750747" y="350329"/>
                  </a:lnTo>
                  <a:close/>
                </a:path>
                <a:path w="1026159" h="550544">
                  <a:moveTo>
                    <a:pt x="775754" y="500481"/>
                  </a:moveTo>
                  <a:lnTo>
                    <a:pt x="750735" y="500481"/>
                  </a:lnTo>
                  <a:lnTo>
                    <a:pt x="750735" y="525500"/>
                  </a:lnTo>
                  <a:lnTo>
                    <a:pt x="775754" y="525500"/>
                  </a:lnTo>
                  <a:lnTo>
                    <a:pt x="775754" y="500481"/>
                  </a:lnTo>
                  <a:close/>
                </a:path>
                <a:path w="1026159" h="550544">
                  <a:moveTo>
                    <a:pt x="775754" y="375361"/>
                  </a:moveTo>
                  <a:lnTo>
                    <a:pt x="750735" y="375361"/>
                  </a:lnTo>
                  <a:lnTo>
                    <a:pt x="750735" y="400380"/>
                  </a:lnTo>
                  <a:lnTo>
                    <a:pt x="775754" y="400380"/>
                  </a:lnTo>
                  <a:lnTo>
                    <a:pt x="775754" y="375361"/>
                  </a:lnTo>
                  <a:close/>
                </a:path>
                <a:path w="1026159" h="550544">
                  <a:moveTo>
                    <a:pt x="900887" y="525500"/>
                  </a:moveTo>
                  <a:lnTo>
                    <a:pt x="875868" y="525500"/>
                  </a:lnTo>
                  <a:lnTo>
                    <a:pt x="875868" y="500481"/>
                  </a:lnTo>
                  <a:lnTo>
                    <a:pt x="850836" y="500481"/>
                  </a:lnTo>
                  <a:lnTo>
                    <a:pt x="850836" y="550532"/>
                  </a:lnTo>
                  <a:lnTo>
                    <a:pt x="875868" y="550532"/>
                  </a:lnTo>
                  <a:lnTo>
                    <a:pt x="900887" y="550532"/>
                  </a:lnTo>
                  <a:lnTo>
                    <a:pt x="900887" y="525500"/>
                  </a:lnTo>
                  <a:close/>
                </a:path>
                <a:path w="1026159" h="550544">
                  <a:moveTo>
                    <a:pt x="975956" y="450443"/>
                  </a:moveTo>
                  <a:lnTo>
                    <a:pt x="950925" y="450443"/>
                  </a:lnTo>
                  <a:lnTo>
                    <a:pt x="950925" y="425411"/>
                  </a:lnTo>
                  <a:lnTo>
                    <a:pt x="925906" y="425411"/>
                  </a:lnTo>
                  <a:lnTo>
                    <a:pt x="925906" y="500481"/>
                  </a:lnTo>
                  <a:lnTo>
                    <a:pt x="950925" y="500481"/>
                  </a:lnTo>
                  <a:lnTo>
                    <a:pt x="950925" y="475462"/>
                  </a:lnTo>
                  <a:lnTo>
                    <a:pt x="975956" y="475462"/>
                  </a:lnTo>
                  <a:lnTo>
                    <a:pt x="975956" y="450443"/>
                  </a:lnTo>
                  <a:close/>
                </a:path>
                <a:path w="1026159" h="550544">
                  <a:moveTo>
                    <a:pt x="975956" y="125120"/>
                  </a:moveTo>
                  <a:lnTo>
                    <a:pt x="950925" y="125120"/>
                  </a:lnTo>
                  <a:lnTo>
                    <a:pt x="925906" y="125120"/>
                  </a:lnTo>
                  <a:lnTo>
                    <a:pt x="925906" y="150139"/>
                  </a:lnTo>
                  <a:lnTo>
                    <a:pt x="950925" y="150139"/>
                  </a:lnTo>
                  <a:lnTo>
                    <a:pt x="975956" y="150139"/>
                  </a:lnTo>
                  <a:lnTo>
                    <a:pt x="975956" y="125120"/>
                  </a:lnTo>
                  <a:close/>
                </a:path>
                <a:path w="1026159" h="550544">
                  <a:moveTo>
                    <a:pt x="1026007" y="400392"/>
                  </a:moveTo>
                  <a:lnTo>
                    <a:pt x="1000975" y="400392"/>
                  </a:lnTo>
                  <a:lnTo>
                    <a:pt x="1000975" y="425411"/>
                  </a:lnTo>
                  <a:lnTo>
                    <a:pt x="975956" y="425411"/>
                  </a:lnTo>
                  <a:lnTo>
                    <a:pt x="975956" y="450443"/>
                  </a:lnTo>
                  <a:lnTo>
                    <a:pt x="1000975" y="450443"/>
                  </a:lnTo>
                  <a:lnTo>
                    <a:pt x="1000975" y="475462"/>
                  </a:lnTo>
                  <a:lnTo>
                    <a:pt x="1026007" y="475462"/>
                  </a:lnTo>
                  <a:lnTo>
                    <a:pt x="1026007" y="400392"/>
                  </a:lnTo>
                  <a:close/>
                </a:path>
                <a:path w="1026159" h="550544">
                  <a:moveTo>
                    <a:pt x="1026007" y="325310"/>
                  </a:moveTo>
                  <a:lnTo>
                    <a:pt x="1000988" y="325310"/>
                  </a:lnTo>
                  <a:lnTo>
                    <a:pt x="1000988" y="375361"/>
                  </a:lnTo>
                  <a:lnTo>
                    <a:pt x="1026007" y="375361"/>
                  </a:lnTo>
                  <a:lnTo>
                    <a:pt x="1026007" y="325310"/>
                  </a:lnTo>
                  <a:close/>
                </a:path>
                <a:path w="1026159" h="550544">
                  <a:moveTo>
                    <a:pt x="1026007" y="225209"/>
                  </a:moveTo>
                  <a:lnTo>
                    <a:pt x="1000988" y="225209"/>
                  </a:lnTo>
                  <a:lnTo>
                    <a:pt x="1000988" y="275259"/>
                  </a:lnTo>
                  <a:lnTo>
                    <a:pt x="1026007" y="275259"/>
                  </a:lnTo>
                  <a:lnTo>
                    <a:pt x="1026007" y="225209"/>
                  </a:lnTo>
                  <a:close/>
                </a:path>
                <a:path w="1026159" h="550544">
                  <a:moveTo>
                    <a:pt x="1026007" y="25006"/>
                  </a:moveTo>
                  <a:lnTo>
                    <a:pt x="1000975" y="25006"/>
                  </a:lnTo>
                  <a:lnTo>
                    <a:pt x="1000975" y="100088"/>
                  </a:lnTo>
                  <a:lnTo>
                    <a:pt x="975956" y="100088"/>
                  </a:lnTo>
                  <a:lnTo>
                    <a:pt x="975956" y="125107"/>
                  </a:lnTo>
                  <a:lnTo>
                    <a:pt x="1000975" y="125107"/>
                  </a:lnTo>
                  <a:lnTo>
                    <a:pt x="1000975" y="175158"/>
                  </a:lnTo>
                  <a:lnTo>
                    <a:pt x="975956" y="175158"/>
                  </a:lnTo>
                  <a:lnTo>
                    <a:pt x="975956" y="200190"/>
                  </a:lnTo>
                  <a:lnTo>
                    <a:pt x="1000975" y="200190"/>
                  </a:lnTo>
                  <a:lnTo>
                    <a:pt x="1026007" y="200190"/>
                  </a:lnTo>
                  <a:lnTo>
                    <a:pt x="1026007" y="2500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21101" y="1295711"/>
              <a:ext cx="876300" cy="675640"/>
            </a:xfrm>
            <a:custGeom>
              <a:avLst/>
              <a:gdLst/>
              <a:ahLst/>
              <a:cxnLst/>
              <a:rect l="l" t="t" r="r" b="b"/>
              <a:pathLst>
                <a:path w="876300" h="675639">
                  <a:moveTo>
                    <a:pt x="25031" y="625589"/>
                  </a:moveTo>
                  <a:lnTo>
                    <a:pt x="0" y="625589"/>
                  </a:lnTo>
                  <a:lnTo>
                    <a:pt x="0" y="650608"/>
                  </a:lnTo>
                  <a:lnTo>
                    <a:pt x="25031" y="650608"/>
                  </a:lnTo>
                  <a:lnTo>
                    <a:pt x="25031" y="625589"/>
                  </a:lnTo>
                  <a:close/>
                </a:path>
                <a:path w="876300" h="675639">
                  <a:moveTo>
                    <a:pt x="100101" y="576567"/>
                  </a:moveTo>
                  <a:lnTo>
                    <a:pt x="75082" y="576567"/>
                  </a:lnTo>
                  <a:lnTo>
                    <a:pt x="75082" y="625589"/>
                  </a:lnTo>
                  <a:lnTo>
                    <a:pt x="50050" y="625589"/>
                  </a:lnTo>
                  <a:lnTo>
                    <a:pt x="50050" y="650608"/>
                  </a:lnTo>
                  <a:lnTo>
                    <a:pt x="25031" y="650608"/>
                  </a:lnTo>
                  <a:lnTo>
                    <a:pt x="25031" y="675627"/>
                  </a:lnTo>
                  <a:lnTo>
                    <a:pt x="50050" y="675627"/>
                  </a:lnTo>
                  <a:lnTo>
                    <a:pt x="75082" y="675627"/>
                  </a:lnTo>
                  <a:lnTo>
                    <a:pt x="75082" y="626097"/>
                  </a:lnTo>
                  <a:lnTo>
                    <a:pt x="100101" y="626097"/>
                  </a:lnTo>
                  <a:lnTo>
                    <a:pt x="100101" y="576567"/>
                  </a:lnTo>
                  <a:close/>
                </a:path>
                <a:path w="876300" h="675639">
                  <a:moveTo>
                    <a:pt x="150152" y="650608"/>
                  </a:moveTo>
                  <a:lnTo>
                    <a:pt x="125120" y="650608"/>
                  </a:lnTo>
                  <a:lnTo>
                    <a:pt x="125120" y="675627"/>
                  </a:lnTo>
                  <a:lnTo>
                    <a:pt x="150152" y="675627"/>
                  </a:lnTo>
                  <a:lnTo>
                    <a:pt x="150152" y="650608"/>
                  </a:lnTo>
                  <a:close/>
                </a:path>
                <a:path w="876300" h="675639">
                  <a:moveTo>
                    <a:pt x="250253" y="600697"/>
                  </a:moveTo>
                  <a:lnTo>
                    <a:pt x="225221" y="600697"/>
                  </a:lnTo>
                  <a:lnTo>
                    <a:pt x="225221" y="425437"/>
                  </a:lnTo>
                  <a:lnTo>
                    <a:pt x="200190" y="425437"/>
                  </a:lnTo>
                  <a:lnTo>
                    <a:pt x="200190" y="551167"/>
                  </a:lnTo>
                  <a:lnTo>
                    <a:pt x="175171" y="551167"/>
                  </a:lnTo>
                  <a:lnTo>
                    <a:pt x="150152" y="551167"/>
                  </a:lnTo>
                  <a:lnTo>
                    <a:pt x="150152" y="626097"/>
                  </a:lnTo>
                  <a:lnTo>
                    <a:pt x="175171" y="626097"/>
                  </a:lnTo>
                  <a:lnTo>
                    <a:pt x="200190" y="626097"/>
                  </a:lnTo>
                  <a:lnTo>
                    <a:pt x="200190" y="651497"/>
                  </a:lnTo>
                  <a:lnTo>
                    <a:pt x="225221" y="651497"/>
                  </a:lnTo>
                  <a:lnTo>
                    <a:pt x="225221" y="626097"/>
                  </a:lnTo>
                  <a:lnTo>
                    <a:pt x="250253" y="626097"/>
                  </a:lnTo>
                  <a:lnTo>
                    <a:pt x="250253" y="600697"/>
                  </a:lnTo>
                  <a:close/>
                </a:path>
                <a:path w="876300" h="675639">
                  <a:moveTo>
                    <a:pt x="350342" y="626097"/>
                  </a:moveTo>
                  <a:lnTo>
                    <a:pt x="325323" y="626097"/>
                  </a:lnTo>
                  <a:lnTo>
                    <a:pt x="325323" y="551167"/>
                  </a:lnTo>
                  <a:lnTo>
                    <a:pt x="300291" y="551167"/>
                  </a:lnTo>
                  <a:lnTo>
                    <a:pt x="300291" y="600697"/>
                  </a:lnTo>
                  <a:lnTo>
                    <a:pt x="275272" y="600697"/>
                  </a:lnTo>
                  <a:lnTo>
                    <a:pt x="275272" y="626097"/>
                  </a:lnTo>
                  <a:lnTo>
                    <a:pt x="300291" y="626097"/>
                  </a:lnTo>
                  <a:lnTo>
                    <a:pt x="300291" y="650608"/>
                  </a:lnTo>
                  <a:lnTo>
                    <a:pt x="275272" y="650608"/>
                  </a:lnTo>
                  <a:lnTo>
                    <a:pt x="275272" y="675627"/>
                  </a:lnTo>
                  <a:lnTo>
                    <a:pt x="300291" y="675627"/>
                  </a:lnTo>
                  <a:lnTo>
                    <a:pt x="300291" y="651497"/>
                  </a:lnTo>
                  <a:lnTo>
                    <a:pt x="325323" y="651497"/>
                  </a:lnTo>
                  <a:lnTo>
                    <a:pt x="350342" y="651497"/>
                  </a:lnTo>
                  <a:lnTo>
                    <a:pt x="350342" y="626097"/>
                  </a:lnTo>
                  <a:close/>
                </a:path>
                <a:path w="876300" h="675639">
                  <a:moveTo>
                    <a:pt x="400392" y="600697"/>
                  </a:moveTo>
                  <a:lnTo>
                    <a:pt x="375373" y="600697"/>
                  </a:lnTo>
                  <a:lnTo>
                    <a:pt x="375373" y="476237"/>
                  </a:lnTo>
                  <a:lnTo>
                    <a:pt x="350342" y="476237"/>
                  </a:lnTo>
                  <a:lnTo>
                    <a:pt x="350342" y="626097"/>
                  </a:lnTo>
                  <a:lnTo>
                    <a:pt x="375373" y="626097"/>
                  </a:lnTo>
                  <a:lnTo>
                    <a:pt x="375373" y="651497"/>
                  </a:lnTo>
                  <a:lnTo>
                    <a:pt x="350342" y="651497"/>
                  </a:lnTo>
                  <a:lnTo>
                    <a:pt x="350342" y="675627"/>
                  </a:lnTo>
                  <a:lnTo>
                    <a:pt x="375373" y="675627"/>
                  </a:lnTo>
                  <a:lnTo>
                    <a:pt x="400392" y="675627"/>
                  </a:lnTo>
                  <a:lnTo>
                    <a:pt x="400392" y="600697"/>
                  </a:lnTo>
                  <a:close/>
                </a:path>
                <a:path w="876300" h="675639">
                  <a:moveTo>
                    <a:pt x="525513" y="600557"/>
                  </a:moveTo>
                  <a:lnTo>
                    <a:pt x="500494" y="600557"/>
                  </a:lnTo>
                  <a:lnTo>
                    <a:pt x="475462" y="600557"/>
                  </a:lnTo>
                  <a:lnTo>
                    <a:pt x="475462" y="625589"/>
                  </a:lnTo>
                  <a:lnTo>
                    <a:pt x="500494" y="625589"/>
                  </a:lnTo>
                  <a:lnTo>
                    <a:pt x="525513" y="625589"/>
                  </a:lnTo>
                  <a:lnTo>
                    <a:pt x="525513" y="600557"/>
                  </a:lnTo>
                  <a:close/>
                </a:path>
                <a:path w="876300" h="675639">
                  <a:moveTo>
                    <a:pt x="550532" y="625589"/>
                  </a:moveTo>
                  <a:lnTo>
                    <a:pt x="525513" y="625589"/>
                  </a:lnTo>
                  <a:lnTo>
                    <a:pt x="525513" y="650608"/>
                  </a:lnTo>
                  <a:lnTo>
                    <a:pt x="550532" y="650608"/>
                  </a:lnTo>
                  <a:lnTo>
                    <a:pt x="550532" y="625589"/>
                  </a:lnTo>
                  <a:close/>
                </a:path>
                <a:path w="876300" h="675639">
                  <a:moveTo>
                    <a:pt x="700684" y="625589"/>
                  </a:moveTo>
                  <a:lnTo>
                    <a:pt x="675665" y="625589"/>
                  </a:lnTo>
                  <a:lnTo>
                    <a:pt x="675665" y="650608"/>
                  </a:lnTo>
                  <a:lnTo>
                    <a:pt x="700684" y="650608"/>
                  </a:lnTo>
                  <a:lnTo>
                    <a:pt x="700684" y="625589"/>
                  </a:lnTo>
                  <a:close/>
                </a:path>
                <a:path w="876300" h="675639">
                  <a:moveTo>
                    <a:pt x="800773" y="600557"/>
                  </a:moveTo>
                  <a:lnTo>
                    <a:pt x="775754" y="600557"/>
                  </a:lnTo>
                  <a:lnTo>
                    <a:pt x="775754" y="625589"/>
                  </a:lnTo>
                  <a:lnTo>
                    <a:pt x="800773" y="625589"/>
                  </a:lnTo>
                  <a:lnTo>
                    <a:pt x="800773" y="600557"/>
                  </a:lnTo>
                  <a:close/>
                </a:path>
                <a:path w="876300" h="675639">
                  <a:moveTo>
                    <a:pt x="800785" y="650608"/>
                  </a:moveTo>
                  <a:lnTo>
                    <a:pt x="775754" y="650608"/>
                  </a:lnTo>
                  <a:lnTo>
                    <a:pt x="775754" y="625589"/>
                  </a:lnTo>
                  <a:lnTo>
                    <a:pt x="750735" y="625589"/>
                  </a:lnTo>
                  <a:lnTo>
                    <a:pt x="750735" y="675640"/>
                  </a:lnTo>
                  <a:lnTo>
                    <a:pt x="775754" y="675640"/>
                  </a:lnTo>
                  <a:lnTo>
                    <a:pt x="800785" y="675640"/>
                  </a:lnTo>
                  <a:lnTo>
                    <a:pt x="800785" y="650608"/>
                  </a:lnTo>
                  <a:close/>
                </a:path>
                <a:path w="876300" h="675639">
                  <a:moveTo>
                    <a:pt x="825804" y="326390"/>
                  </a:moveTo>
                  <a:lnTo>
                    <a:pt x="800773" y="326390"/>
                  </a:lnTo>
                  <a:lnTo>
                    <a:pt x="800773" y="251460"/>
                  </a:lnTo>
                  <a:lnTo>
                    <a:pt x="775754" y="251460"/>
                  </a:lnTo>
                  <a:lnTo>
                    <a:pt x="775754" y="326390"/>
                  </a:lnTo>
                  <a:lnTo>
                    <a:pt x="750722" y="326390"/>
                  </a:lnTo>
                  <a:lnTo>
                    <a:pt x="750722" y="300990"/>
                  </a:lnTo>
                  <a:lnTo>
                    <a:pt x="725703" y="300990"/>
                  </a:lnTo>
                  <a:lnTo>
                    <a:pt x="725703" y="226060"/>
                  </a:lnTo>
                  <a:lnTo>
                    <a:pt x="750722" y="226060"/>
                  </a:lnTo>
                  <a:lnTo>
                    <a:pt x="750722" y="200660"/>
                  </a:lnTo>
                  <a:lnTo>
                    <a:pt x="725703" y="200660"/>
                  </a:lnTo>
                  <a:lnTo>
                    <a:pt x="725703" y="175260"/>
                  </a:lnTo>
                  <a:lnTo>
                    <a:pt x="700671" y="175260"/>
                  </a:lnTo>
                  <a:lnTo>
                    <a:pt x="700671" y="200660"/>
                  </a:lnTo>
                  <a:lnTo>
                    <a:pt x="675652" y="200660"/>
                  </a:lnTo>
                  <a:lnTo>
                    <a:pt x="675652" y="226060"/>
                  </a:lnTo>
                  <a:lnTo>
                    <a:pt x="650633" y="226060"/>
                  </a:lnTo>
                  <a:lnTo>
                    <a:pt x="625602" y="226060"/>
                  </a:lnTo>
                  <a:lnTo>
                    <a:pt x="625602" y="251460"/>
                  </a:lnTo>
                  <a:lnTo>
                    <a:pt x="650633" y="251460"/>
                  </a:lnTo>
                  <a:lnTo>
                    <a:pt x="650633" y="300990"/>
                  </a:lnTo>
                  <a:lnTo>
                    <a:pt x="625602" y="300990"/>
                  </a:lnTo>
                  <a:lnTo>
                    <a:pt x="600583" y="300990"/>
                  </a:lnTo>
                  <a:lnTo>
                    <a:pt x="600583" y="326390"/>
                  </a:lnTo>
                  <a:lnTo>
                    <a:pt x="575551" y="326390"/>
                  </a:lnTo>
                  <a:lnTo>
                    <a:pt x="575551" y="350520"/>
                  </a:lnTo>
                  <a:lnTo>
                    <a:pt x="600583" y="350520"/>
                  </a:lnTo>
                  <a:lnTo>
                    <a:pt x="600583" y="375920"/>
                  </a:lnTo>
                  <a:lnTo>
                    <a:pt x="575551" y="375920"/>
                  </a:lnTo>
                  <a:lnTo>
                    <a:pt x="575551" y="350520"/>
                  </a:lnTo>
                  <a:lnTo>
                    <a:pt x="550532" y="350520"/>
                  </a:lnTo>
                  <a:lnTo>
                    <a:pt x="550532" y="326390"/>
                  </a:lnTo>
                  <a:lnTo>
                    <a:pt x="575551" y="326390"/>
                  </a:lnTo>
                  <a:lnTo>
                    <a:pt x="575551" y="251460"/>
                  </a:lnTo>
                  <a:lnTo>
                    <a:pt x="600583" y="251460"/>
                  </a:lnTo>
                  <a:lnTo>
                    <a:pt x="600583" y="226060"/>
                  </a:lnTo>
                  <a:lnTo>
                    <a:pt x="625602" y="226060"/>
                  </a:lnTo>
                  <a:lnTo>
                    <a:pt x="625602" y="200660"/>
                  </a:lnTo>
                  <a:lnTo>
                    <a:pt x="600583" y="200660"/>
                  </a:lnTo>
                  <a:lnTo>
                    <a:pt x="575551" y="200660"/>
                  </a:lnTo>
                  <a:lnTo>
                    <a:pt x="575551" y="125730"/>
                  </a:lnTo>
                  <a:lnTo>
                    <a:pt x="600583" y="125730"/>
                  </a:lnTo>
                  <a:lnTo>
                    <a:pt x="600583" y="100330"/>
                  </a:lnTo>
                  <a:lnTo>
                    <a:pt x="575551" y="100330"/>
                  </a:lnTo>
                  <a:lnTo>
                    <a:pt x="575551" y="0"/>
                  </a:lnTo>
                  <a:lnTo>
                    <a:pt x="550532" y="0"/>
                  </a:lnTo>
                  <a:lnTo>
                    <a:pt x="550532" y="50800"/>
                  </a:lnTo>
                  <a:lnTo>
                    <a:pt x="525513" y="50800"/>
                  </a:lnTo>
                  <a:lnTo>
                    <a:pt x="525513" y="76200"/>
                  </a:lnTo>
                  <a:lnTo>
                    <a:pt x="550532" y="76200"/>
                  </a:lnTo>
                  <a:lnTo>
                    <a:pt x="550532" y="100330"/>
                  </a:lnTo>
                  <a:lnTo>
                    <a:pt x="525513" y="100330"/>
                  </a:lnTo>
                  <a:lnTo>
                    <a:pt x="500481" y="100330"/>
                  </a:lnTo>
                  <a:lnTo>
                    <a:pt x="500481" y="125730"/>
                  </a:lnTo>
                  <a:lnTo>
                    <a:pt x="525513" y="125730"/>
                  </a:lnTo>
                  <a:lnTo>
                    <a:pt x="525513" y="175260"/>
                  </a:lnTo>
                  <a:lnTo>
                    <a:pt x="550532" y="175260"/>
                  </a:lnTo>
                  <a:lnTo>
                    <a:pt x="550532" y="251460"/>
                  </a:lnTo>
                  <a:lnTo>
                    <a:pt x="525513" y="251460"/>
                  </a:lnTo>
                  <a:lnTo>
                    <a:pt x="525513" y="175260"/>
                  </a:lnTo>
                  <a:lnTo>
                    <a:pt x="500481" y="175260"/>
                  </a:lnTo>
                  <a:lnTo>
                    <a:pt x="500481" y="200660"/>
                  </a:lnTo>
                  <a:lnTo>
                    <a:pt x="475462" y="200660"/>
                  </a:lnTo>
                  <a:lnTo>
                    <a:pt x="475462" y="151130"/>
                  </a:lnTo>
                  <a:lnTo>
                    <a:pt x="450430" y="151130"/>
                  </a:lnTo>
                  <a:lnTo>
                    <a:pt x="450430" y="200660"/>
                  </a:lnTo>
                  <a:lnTo>
                    <a:pt x="425411" y="200660"/>
                  </a:lnTo>
                  <a:lnTo>
                    <a:pt x="425411" y="175260"/>
                  </a:lnTo>
                  <a:lnTo>
                    <a:pt x="400392" y="175260"/>
                  </a:lnTo>
                  <a:lnTo>
                    <a:pt x="400392" y="151130"/>
                  </a:lnTo>
                  <a:lnTo>
                    <a:pt x="375361" y="151130"/>
                  </a:lnTo>
                  <a:lnTo>
                    <a:pt x="350342" y="151130"/>
                  </a:lnTo>
                  <a:lnTo>
                    <a:pt x="350342" y="175260"/>
                  </a:lnTo>
                  <a:lnTo>
                    <a:pt x="375361" y="175260"/>
                  </a:lnTo>
                  <a:lnTo>
                    <a:pt x="375361" y="200660"/>
                  </a:lnTo>
                  <a:lnTo>
                    <a:pt x="400392" y="200660"/>
                  </a:lnTo>
                  <a:lnTo>
                    <a:pt x="400392" y="226060"/>
                  </a:lnTo>
                  <a:lnTo>
                    <a:pt x="425411" y="226060"/>
                  </a:lnTo>
                  <a:lnTo>
                    <a:pt x="425411" y="251460"/>
                  </a:lnTo>
                  <a:lnTo>
                    <a:pt x="450430" y="251460"/>
                  </a:lnTo>
                  <a:lnTo>
                    <a:pt x="450430" y="226060"/>
                  </a:lnTo>
                  <a:lnTo>
                    <a:pt x="475462" y="226060"/>
                  </a:lnTo>
                  <a:lnTo>
                    <a:pt x="475462" y="300990"/>
                  </a:lnTo>
                  <a:lnTo>
                    <a:pt x="450430" y="300990"/>
                  </a:lnTo>
                  <a:lnTo>
                    <a:pt x="450430" y="326390"/>
                  </a:lnTo>
                  <a:lnTo>
                    <a:pt x="475462" y="326390"/>
                  </a:lnTo>
                  <a:lnTo>
                    <a:pt x="500481" y="326390"/>
                  </a:lnTo>
                  <a:lnTo>
                    <a:pt x="500481" y="275590"/>
                  </a:lnTo>
                  <a:lnTo>
                    <a:pt x="525513" y="275590"/>
                  </a:lnTo>
                  <a:lnTo>
                    <a:pt x="550532" y="275590"/>
                  </a:lnTo>
                  <a:lnTo>
                    <a:pt x="550532" y="300990"/>
                  </a:lnTo>
                  <a:lnTo>
                    <a:pt x="525513" y="300990"/>
                  </a:lnTo>
                  <a:lnTo>
                    <a:pt x="525513" y="326390"/>
                  </a:lnTo>
                  <a:lnTo>
                    <a:pt x="500481" y="326390"/>
                  </a:lnTo>
                  <a:lnTo>
                    <a:pt x="500481" y="350520"/>
                  </a:lnTo>
                  <a:lnTo>
                    <a:pt x="525513" y="350520"/>
                  </a:lnTo>
                  <a:lnTo>
                    <a:pt x="525513" y="375920"/>
                  </a:lnTo>
                  <a:lnTo>
                    <a:pt x="550532" y="375920"/>
                  </a:lnTo>
                  <a:lnTo>
                    <a:pt x="550532" y="401320"/>
                  </a:lnTo>
                  <a:lnTo>
                    <a:pt x="525513" y="401320"/>
                  </a:lnTo>
                  <a:lnTo>
                    <a:pt x="500481" y="401320"/>
                  </a:lnTo>
                  <a:lnTo>
                    <a:pt x="500481" y="450850"/>
                  </a:lnTo>
                  <a:lnTo>
                    <a:pt x="525513" y="450850"/>
                  </a:lnTo>
                  <a:lnTo>
                    <a:pt x="525513" y="501650"/>
                  </a:lnTo>
                  <a:lnTo>
                    <a:pt x="500481" y="501650"/>
                  </a:lnTo>
                  <a:lnTo>
                    <a:pt x="500481" y="525780"/>
                  </a:lnTo>
                  <a:lnTo>
                    <a:pt x="525513" y="525780"/>
                  </a:lnTo>
                  <a:lnTo>
                    <a:pt x="525513" y="551180"/>
                  </a:lnTo>
                  <a:lnTo>
                    <a:pt x="550532" y="551180"/>
                  </a:lnTo>
                  <a:lnTo>
                    <a:pt x="575551" y="551180"/>
                  </a:lnTo>
                  <a:lnTo>
                    <a:pt x="600583" y="551180"/>
                  </a:lnTo>
                  <a:lnTo>
                    <a:pt x="600583" y="525780"/>
                  </a:lnTo>
                  <a:lnTo>
                    <a:pt x="575551" y="525780"/>
                  </a:lnTo>
                  <a:lnTo>
                    <a:pt x="575551" y="476250"/>
                  </a:lnTo>
                  <a:lnTo>
                    <a:pt x="550532" y="476250"/>
                  </a:lnTo>
                  <a:lnTo>
                    <a:pt x="550532" y="425450"/>
                  </a:lnTo>
                  <a:lnTo>
                    <a:pt x="575551" y="425450"/>
                  </a:lnTo>
                  <a:lnTo>
                    <a:pt x="575551" y="401320"/>
                  </a:lnTo>
                  <a:lnTo>
                    <a:pt x="600583" y="401320"/>
                  </a:lnTo>
                  <a:lnTo>
                    <a:pt x="600583" y="425450"/>
                  </a:lnTo>
                  <a:lnTo>
                    <a:pt x="625602" y="425450"/>
                  </a:lnTo>
                  <a:lnTo>
                    <a:pt x="625602" y="450850"/>
                  </a:lnTo>
                  <a:lnTo>
                    <a:pt x="650633" y="450850"/>
                  </a:lnTo>
                  <a:lnTo>
                    <a:pt x="650633" y="476250"/>
                  </a:lnTo>
                  <a:lnTo>
                    <a:pt x="625602" y="476250"/>
                  </a:lnTo>
                  <a:lnTo>
                    <a:pt x="625602" y="576580"/>
                  </a:lnTo>
                  <a:lnTo>
                    <a:pt x="650633" y="576580"/>
                  </a:lnTo>
                  <a:lnTo>
                    <a:pt x="650633" y="600710"/>
                  </a:lnTo>
                  <a:lnTo>
                    <a:pt x="625602" y="600710"/>
                  </a:lnTo>
                  <a:lnTo>
                    <a:pt x="625602" y="626110"/>
                  </a:lnTo>
                  <a:lnTo>
                    <a:pt x="600583" y="626110"/>
                  </a:lnTo>
                  <a:lnTo>
                    <a:pt x="600583" y="675640"/>
                  </a:lnTo>
                  <a:lnTo>
                    <a:pt x="625602" y="675640"/>
                  </a:lnTo>
                  <a:lnTo>
                    <a:pt x="625602" y="651510"/>
                  </a:lnTo>
                  <a:lnTo>
                    <a:pt x="650633" y="651510"/>
                  </a:lnTo>
                  <a:lnTo>
                    <a:pt x="650633" y="626110"/>
                  </a:lnTo>
                  <a:lnTo>
                    <a:pt x="675652" y="626110"/>
                  </a:lnTo>
                  <a:lnTo>
                    <a:pt x="675652" y="551180"/>
                  </a:lnTo>
                  <a:lnTo>
                    <a:pt x="650633" y="551180"/>
                  </a:lnTo>
                  <a:lnTo>
                    <a:pt x="650633" y="501650"/>
                  </a:lnTo>
                  <a:lnTo>
                    <a:pt x="675652" y="501650"/>
                  </a:lnTo>
                  <a:lnTo>
                    <a:pt x="675652" y="450850"/>
                  </a:lnTo>
                  <a:lnTo>
                    <a:pt x="700671" y="450850"/>
                  </a:lnTo>
                  <a:lnTo>
                    <a:pt x="700671" y="551180"/>
                  </a:lnTo>
                  <a:lnTo>
                    <a:pt x="725703" y="551180"/>
                  </a:lnTo>
                  <a:lnTo>
                    <a:pt x="725703" y="525780"/>
                  </a:lnTo>
                  <a:lnTo>
                    <a:pt x="750722" y="525780"/>
                  </a:lnTo>
                  <a:lnTo>
                    <a:pt x="750722" y="501650"/>
                  </a:lnTo>
                  <a:lnTo>
                    <a:pt x="725703" y="501650"/>
                  </a:lnTo>
                  <a:lnTo>
                    <a:pt x="725703" y="476250"/>
                  </a:lnTo>
                  <a:lnTo>
                    <a:pt x="750722" y="476250"/>
                  </a:lnTo>
                  <a:lnTo>
                    <a:pt x="775754" y="476250"/>
                  </a:lnTo>
                  <a:lnTo>
                    <a:pt x="775754" y="450850"/>
                  </a:lnTo>
                  <a:lnTo>
                    <a:pt x="750722" y="450850"/>
                  </a:lnTo>
                  <a:lnTo>
                    <a:pt x="750722" y="375920"/>
                  </a:lnTo>
                  <a:lnTo>
                    <a:pt x="725703" y="375920"/>
                  </a:lnTo>
                  <a:lnTo>
                    <a:pt x="700671" y="375920"/>
                  </a:lnTo>
                  <a:lnTo>
                    <a:pt x="700671" y="401320"/>
                  </a:lnTo>
                  <a:lnTo>
                    <a:pt x="675652" y="401320"/>
                  </a:lnTo>
                  <a:lnTo>
                    <a:pt x="675652" y="350520"/>
                  </a:lnTo>
                  <a:lnTo>
                    <a:pt x="650633" y="350520"/>
                  </a:lnTo>
                  <a:lnTo>
                    <a:pt x="650633" y="375920"/>
                  </a:lnTo>
                  <a:lnTo>
                    <a:pt x="650633" y="401320"/>
                  </a:lnTo>
                  <a:lnTo>
                    <a:pt x="625602" y="401320"/>
                  </a:lnTo>
                  <a:lnTo>
                    <a:pt x="625602" y="375920"/>
                  </a:lnTo>
                  <a:lnTo>
                    <a:pt x="650633" y="375920"/>
                  </a:lnTo>
                  <a:lnTo>
                    <a:pt x="650633" y="350520"/>
                  </a:lnTo>
                  <a:lnTo>
                    <a:pt x="650633" y="326390"/>
                  </a:lnTo>
                  <a:lnTo>
                    <a:pt x="675652" y="326390"/>
                  </a:lnTo>
                  <a:lnTo>
                    <a:pt x="700671" y="326390"/>
                  </a:lnTo>
                  <a:lnTo>
                    <a:pt x="700671" y="350520"/>
                  </a:lnTo>
                  <a:lnTo>
                    <a:pt x="725703" y="350520"/>
                  </a:lnTo>
                  <a:lnTo>
                    <a:pt x="750722" y="350520"/>
                  </a:lnTo>
                  <a:lnTo>
                    <a:pt x="775754" y="350520"/>
                  </a:lnTo>
                  <a:lnTo>
                    <a:pt x="775754" y="401320"/>
                  </a:lnTo>
                  <a:lnTo>
                    <a:pt x="800773" y="401320"/>
                  </a:lnTo>
                  <a:lnTo>
                    <a:pt x="800773" y="350520"/>
                  </a:lnTo>
                  <a:lnTo>
                    <a:pt x="825804" y="350520"/>
                  </a:lnTo>
                  <a:lnTo>
                    <a:pt x="825804" y="326390"/>
                  </a:lnTo>
                  <a:close/>
                </a:path>
                <a:path w="876300" h="675639">
                  <a:moveTo>
                    <a:pt x="875855" y="575538"/>
                  </a:moveTo>
                  <a:lnTo>
                    <a:pt x="850823" y="575538"/>
                  </a:lnTo>
                  <a:lnTo>
                    <a:pt x="850823" y="550519"/>
                  </a:lnTo>
                  <a:lnTo>
                    <a:pt x="825804" y="550519"/>
                  </a:lnTo>
                  <a:lnTo>
                    <a:pt x="825804" y="600557"/>
                  </a:lnTo>
                  <a:lnTo>
                    <a:pt x="850823" y="600557"/>
                  </a:lnTo>
                  <a:lnTo>
                    <a:pt x="850823" y="625589"/>
                  </a:lnTo>
                  <a:lnTo>
                    <a:pt x="825804" y="625589"/>
                  </a:lnTo>
                  <a:lnTo>
                    <a:pt x="825804" y="675640"/>
                  </a:lnTo>
                  <a:lnTo>
                    <a:pt x="850823" y="675640"/>
                  </a:lnTo>
                  <a:lnTo>
                    <a:pt x="850823" y="650608"/>
                  </a:lnTo>
                  <a:lnTo>
                    <a:pt x="875855" y="650608"/>
                  </a:lnTo>
                  <a:lnTo>
                    <a:pt x="875855" y="57553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0962" y="1521759"/>
              <a:ext cx="951230" cy="600075"/>
            </a:xfrm>
            <a:custGeom>
              <a:avLst/>
              <a:gdLst/>
              <a:ahLst/>
              <a:cxnLst/>
              <a:rect l="l" t="t" r="r" b="b"/>
              <a:pathLst>
                <a:path w="951229" h="600075">
                  <a:moveTo>
                    <a:pt x="225221" y="324472"/>
                  </a:moveTo>
                  <a:lnTo>
                    <a:pt x="200202" y="324472"/>
                  </a:lnTo>
                  <a:lnTo>
                    <a:pt x="200202" y="299440"/>
                  </a:lnTo>
                  <a:lnTo>
                    <a:pt x="175171" y="299440"/>
                  </a:lnTo>
                  <a:lnTo>
                    <a:pt x="150152" y="299440"/>
                  </a:lnTo>
                  <a:lnTo>
                    <a:pt x="150152" y="274421"/>
                  </a:lnTo>
                  <a:lnTo>
                    <a:pt x="175171" y="274421"/>
                  </a:lnTo>
                  <a:lnTo>
                    <a:pt x="175171" y="249389"/>
                  </a:lnTo>
                  <a:lnTo>
                    <a:pt x="150152" y="249389"/>
                  </a:lnTo>
                  <a:lnTo>
                    <a:pt x="125120" y="249389"/>
                  </a:lnTo>
                  <a:lnTo>
                    <a:pt x="125120" y="224370"/>
                  </a:lnTo>
                  <a:lnTo>
                    <a:pt x="100101" y="224370"/>
                  </a:lnTo>
                  <a:lnTo>
                    <a:pt x="100101" y="199351"/>
                  </a:lnTo>
                  <a:lnTo>
                    <a:pt x="125120" y="199351"/>
                  </a:lnTo>
                  <a:lnTo>
                    <a:pt x="125120" y="149301"/>
                  </a:lnTo>
                  <a:lnTo>
                    <a:pt x="100101" y="149301"/>
                  </a:lnTo>
                  <a:lnTo>
                    <a:pt x="100101" y="174320"/>
                  </a:lnTo>
                  <a:lnTo>
                    <a:pt x="75069" y="174320"/>
                  </a:lnTo>
                  <a:lnTo>
                    <a:pt x="75069" y="149301"/>
                  </a:lnTo>
                  <a:lnTo>
                    <a:pt x="100101" y="149301"/>
                  </a:lnTo>
                  <a:lnTo>
                    <a:pt x="100101" y="124269"/>
                  </a:lnTo>
                  <a:lnTo>
                    <a:pt x="75069" y="124269"/>
                  </a:lnTo>
                  <a:lnTo>
                    <a:pt x="50050" y="124269"/>
                  </a:lnTo>
                  <a:lnTo>
                    <a:pt x="25019" y="124269"/>
                  </a:lnTo>
                  <a:lnTo>
                    <a:pt x="25019" y="149301"/>
                  </a:lnTo>
                  <a:lnTo>
                    <a:pt x="50050" y="149301"/>
                  </a:lnTo>
                  <a:lnTo>
                    <a:pt x="50050" y="199351"/>
                  </a:lnTo>
                  <a:lnTo>
                    <a:pt x="75069" y="199351"/>
                  </a:lnTo>
                  <a:lnTo>
                    <a:pt x="75069" y="224370"/>
                  </a:lnTo>
                  <a:lnTo>
                    <a:pt x="50050" y="224370"/>
                  </a:lnTo>
                  <a:lnTo>
                    <a:pt x="50050" y="274421"/>
                  </a:lnTo>
                  <a:lnTo>
                    <a:pt x="75069" y="274421"/>
                  </a:lnTo>
                  <a:lnTo>
                    <a:pt x="75069" y="324472"/>
                  </a:lnTo>
                  <a:lnTo>
                    <a:pt x="50050" y="324472"/>
                  </a:lnTo>
                  <a:lnTo>
                    <a:pt x="50050" y="349491"/>
                  </a:lnTo>
                  <a:lnTo>
                    <a:pt x="25019" y="349491"/>
                  </a:lnTo>
                  <a:lnTo>
                    <a:pt x="25019" y="399542"/>
                  </a:lnTo>
                  <a:lnTo>
                    <a:pt x="0" y="399542"/>
                  </a:lnTo>
                  <a:lnTo>
                    <a:pt x="0" y="424573"/>
                  </a:lnTo>
                  <a:lnTo>
                    <a:pt x="25019" y="424573"/>
                  </a:lnTo>
                  <a:lnTo>
                    <a:pt x="50050" y="424573"/>
                  </a:lnTo>
                  <a:lnTo>
                    <a:pt x="75069" y="424573"/>
                  </a:lnTo>
                  <a:lnTo>
                    <a:pt x="75069" y="449592"/>
                  </a:lnTo>
                  <a:lnTo>
                    <a:pt x="50050" y="449592"/>
                  </a:lnTo>
                  <a:lnTo>
                    <a:pt x="25019" y="449592"/>
                  </a:lnTo>
                  <a:lnTo>
                    <a:pt x="0" y="449592"/>
                  </a:lnTo>
                  <a:lnTo>
                    <a:pt x="0" y="474611"/>
                  </a:lnTo>
                  <a:lnTo>
                    <a:pt x="25019" y="474611"/>
                  </a:lnTo>
                  <a:lnTo>
                    <a:pt x="50050" y="474611"/>
                  </a:lnTo>
                  <a:lnTo>
                    <a:pt x="175171" y="474611"/>
                  </a:lnTo>
                  <a:lnTo>
                    <a:pt x="175171" y="449592"/>
                  </a:lnTo>
                  <a:lnTo>
                    <a:pt x="150152" y="449592"/>
                  </a:lnTo>
                  <a:lnTo>
                    <a:pt x="150152" y="424573"/>
                  </a:lnTo>
                  <a:lnTo>
                    <a:pt x="125120" y="424573"/>
                  </a:lnTo>
                  <a:lnTo>
                    <a:pt x="125120" y="449592"/>
                  </a:lnTo>
                  <a:lnTo>
                    <a:pt x="100101" y="449592"/>
                  </a:lnTo>
                  <a:lnTo>
                    <a:pt x="100101" y="399542"/>
                  </a:lnTo>
                  <a:lnTo>
                    <a:pt x="75069" y="399542"/>
                  </a:lnTo>
                  <a:lnTo>
                    <a:pt x="75069" y="349491"/>
                  </a:lnTo>
                  <a:lnTo>
                    <a:pt x="100101" y="349491"/>
                  </a:lnTo>
                  <a:lnTo>
                    <a:pt x="100101" y="274421"/>
                  </a:lnTo>
                  <a:lnTo>
                    <a:pt x="125120" y="274421"/>
                  </a:lnTo>
                  <a:lnTo>
                    <a:pt x="125120" y="324472"/>
                  </a:lnTo>
                  <a:lnTo>
                    <a:pt x="150152" y="324472"/>
                  </a:lnTo>
                  <a:lnTo>
                    <a:pt x="175171" y="324472"/>
                  </a:lnTo>
                  <a:lnTo>
                    <a:pt x="175171" y="349491"/>
                  </a:lnTo>
                  <a:lnTo>
                    <a:pt x="200202" y="349491"/>
                  </a:lnTo>
                  <a:lnTo>
                    <a:pt x="225221" y="349491"/>
                  </a:lnTo>
                  <a:lnTo>
                    <a:pt x="225221" y="324472"/>
                  </a:lnTo>
                  <a:close/>
                </a:path>
                <a:path w="951229" h="600075">
                  <a:moveTo>
                    <a:pt x="250240" y="474611"/>
                  </a:moveTo>
                  <a:lnTo>
                    <a:pt x="225209" y="474611"/>
                  </a:lnTo>
                  <a:lnTo>
                    <a:pt x="200190" y="474611"/>
                  </a:lnTo>
                  <a:lnTo>
                    <a:pt x="200190" y="549681"/>
                  </a:lnTo>
                  <a:lnTo>
                    <a:pt x="225209" y="549681"/>
                  </a:lnTo>
                  <a:lnTo>
                    <a:pt x="250240" y="549681"/>
                  </a:lnTo>
                  <a:lnTo>
                    <a:pt x="250240" y="474611"/>
                  </a:lnTo>
                  <a:close/>
                </a:path>
                <a:path w="951229" h="600075">
                  <a:moveTo>
                    <a:pt x="300291" y="250190"/>
                  </a:moveTo>
                  <a:lnTo>
                    <a:pt x="275259" y="250190"/>
                  </a:lnTo>
                  <a:lnTo>
                    <a:pt x="275259" y="275590"/>
                  </a:lnTo>
                  <a:lnTo>
                    <a:pt x="250240" y="275590"/>
                  </a:lnTo>
                  <a:lnTo>
                    <a:pt x="250240" y="299720"/>
                  </a:lnTo>
                  <a:lnTo>
                    <a:pt x="275259" y="299720"/>
                  </a:lnTo>
                  <a:lnTo>
                    <a:pt x="275259" y="350520"/>
                  </a:lnTo>
                  <a:lnTo>
                    <a:pt x="250240" y="350520"/>
                  </a:lnTo>
                  <a:lnTo>
                    <a:pt x="250240" y="374650"/>
                  </a:lnTo>
                  <a:lnTo>
                    <a:pt x="275259" y="374650"/>
                  </a:lnTo>
                  <a:lnTo>
                    <a:pt x="300291" y="374650"/>
                  </a:lnTo>
                  <a:lnTo>
                    <a:pt x="300291" y="250190"/>
                  </a:lnTo>
                  <a:close/>
                </a:path>
                <a:path w="951229" h="600075">
                  <a:moveTo>
                    <a:pt x="350329" y="275590"/>
                  </a:moveTo>
                  <a:lnTo>
                    <a:pt x="325310" y="275590"/>
                  </a:lnTo>
                  <a:lnTo>
                    <a:pt x="325310" y="299720"/>
                  </a:lnTo>
                  <a:lnTo>
                    <a:pt x="350329" y="299720"/>
                  </a:lnTo>
                  <a:lnTo>
                    <a:pt x="350329" y="275590"/>
                  </a:lnTo>
                  <a:close/>
                </a:path>
                <a:path w="951229" h="600075">
                  <a:moveTo>
                    <a:pt x="350329" y="224790"/>
                  </a:moveTo>
                  <a:lnTo>
                    <a:pt x="325310" y="224790"/>
                  </a:lnTo>
                  <a:lnTo>
                    <a:pt x="325310" y="250190"/>
                  </a:lnTo>
                  <a:lnTo>
                    <a:pt x="350329" y="250190"/>
                  </a:lnTo>
                  <a:lnTo>
                    <a:pt x="350329" y="224790"/>
                  </a:lnTo>
                  <a:close/>
                </a:path>
                <a:path w="951229" h="600075">
                  <a:moveTo>
                    <a:pt x="450430" y="325120"/>
                  </a:moveTo>
                  <a:lnTo>
                    <a:pt x="425411" y="325120"/>
                  </a:lnTo>
                  <a:lnTo>
                    <a:pt x="400392" y="325120"/>
                  </a:lnTo>
                  <a:lnTo>
                    <a:pt x="375361" y="325120"/>
                  </a:lnTo>
                  <a:lnTo>
                    <a:pt x="375361" y="350520"/>
                  </a:lnTo>
                  <a:lnTo>
                    <a:pt x="400392" y="350520"/>
                  </a:lnTo>
                  <a:lnTo>
                    <a:pt x="425411" y="350520"/>
                  </a:lnTo>
                  <a:lnTo>
                    <a:pt x="450430" y="350520"/>
                  </a:lnTo>
                  <a:lnTo>
                    <a:pt x="450430" y="325120"/>
                  </a:lnTo>
                  <a:close/>
                </a:path>
                <a:path w="951229" h="600075">
                  <a:moveTo>
                    <a:pt x="475462" y="275590"/>
                  </a:moveTo>
                  <a:lnTo>
                    <a:pt x="450430" y="275590"/>
                  </a:lnTo>
                  <a:lnTo>
                    <a:pt x="450430" y="250190"/>
                  </a:lnTo>
                  <a:lnTo>
                    <a:pt x="425411" y="250190"/>
                  </a:lnTo>
                  <a:lnTo>
                    <a:pt x="400392" y="250190"/>
                  </a:lnTo>
                  <a:lnTo>
                    <a:pt x="375361" y="250190"/>
                  </a:lnTo>
                  <a:lnTo>
                    <a:pt x="375361" y="299720"/>
                  </a:lnTo>
                  <a:lnTo>
                    <a:pt x="400392" y="299720"/>
                  </a:lnTo>
                  <a:lnTo>
                    <a:pt x="425411" y="299720"/>
                  </a:lnTo>
                  <a:lnTo>
                    <a:pt x="450430" y="299720"/>
                  </a:lnTo>
                  <a:lnTo>
                    <a:pt x="475462" y="299720"/>
                  </a:lnTo>
                  <a:lnTo>
                    <a:pt x="475462" y="275590"/>
                  </a:lnTo>
                  <a:close/>
                </a:path>
                <a:path w="951229" h="600075">
                  <a:moveTo>
                    <a:pt x="575551" y="49530"/>
                  </a:moveTo>
                  <a:lnTo>
                    <a:pt x="550532" y="49530"/>
                  </a:lnTo>
                  <a:lnTo>
                    <a:pt x="550532" y="0"/>
                  </a:lnTo>
                  <a:lnTo>
                    <a:pt x="525513" y="0"/>
                  </a:lnTo>
                  <a:lnTo>
                    <a:pt x="525513" y="49530"/>
                  </a:lnTo>
                  <a:lnTo>
                    <a:pt x="500481" y="49530"/>
                  </a:lnTo>
                  <a:lnTo>
                    <a:pt x="500481" y="74930"/>
                  </a:lnTo>
                  <a:lnTo>
                    <a:pt x="475462" y="74930"/>
                  </a:lnTo>
                  <a:lnTo>
                    <a:pt x="475462" y="100330"/>
                  </a:lnTo>
                  <a:lnTo>
                    <a:pt x="450430" y="100330"/>
                  </a:lnTo>
                  <a:lnTo>
                    <a:pt x="450430" y="124460"/>
                  </a:lnTo>
                  <a:lnTo>
                    <a:pt x="425411" y="124460"/>
                  </a:lnTo>
                  <a:lnTo>
                    <a:pt x="425411" y="149860"/>
                  </a:lnTo>
                  <a:lnTo>
                    <a:pt x="400392" y="149860"/>
                  </a:lnTo>
                  <a:lnTo>
                    <a:pt x="400392" y="100330"/>
                  </a:lnTo>
                  <a:lnTo>
                    <a:pt x="425411" y="100330"/>
                  </a:lnTo>
                  <a:lnTo>
                    <a:pt x="425411" y="74930"/>
                  </a:lnTo>
                  <a:lnTo>
                    <a:pt x="450430" y="74930"/>
                  </a:lnTo>
                  <a:lnTo>
                    <a:pt x="450430" y="0"/>
                  </a:lnTo>
                  <a:lnTo>
                    <a:pt x="425411" y="0"/>
                  </a:lnTo>
                  <a:lnTo>
                    <a:pt x="425411" y="49530"/>
                  </a:lnTo>
                  <a:lnTo>
                    <a:pt x="400392" y="49530"/>
                  </a:lnTo>
                  <a:lnTo>
                    <a:pt x="375361" y="49530"/>
                  </a:lnTo>
                  <a:lnTo>
                    <a:pt x="375361" y="100330"/>
                  </a:lnTo>
                  <a:lnTo>
                    <a:pt x="350329" y="100330"/>
                  </a:lnTo>
                  <a:lnTo>
                    <a:pt x="350329" y="74930"/>
                  </a:lnTo>
                  <a:lnTo>
                    <a:pt x="325310" y="74930"/>
                  </a:lnTo>
                  <a:lnTo>
                    <a:pt x="325310" y="100330"/>
                  </a:lnTo>
                  <a:lnTo>
                    <a:pt x="300291" y="100330"/>
                  </a:lnTo>
                  <a:lnTo>
                    <a:pt x="300291" y="149860"/>
                  </a:lnTo>
                  <a:lnTo>
                    <a:pt x="325310" y="149860"/>
                  </a:lnTo>
                  <a:lnTo>
                    <a:pt x="325310" y="124460"/>
                  </a:lnTo>
                  <a:lnTo>
                    <a:pt x="350329" y="124460"/>
                  </a:lnTo>
                  <a:lnTo>
                    <a:pt x="375361" y="124460"/>
                  </a:lnTo>
                  <a:lnTo>
                    <a:pt x="375361" y="149860"/>
                  </a:lnTo>
                  <a:lnTo>
                    <a:pt x="350329" y="149860"/>
                  </a:lnTo>
                  <a:lnTo>
                    <a:pt x="350329" y="175260"/>
                  </a:lnTo>
                  <a:lnTo>
                    <a:pt x="375361" y="175260"/>
                  </a:lnTo>
                  <a:lnTo>
                    <a:pt x="375361" y="224790"/>
                  </a:lnTo>
                  <a:lnTo>
                    <a:pt x="400392" y="224790"/>
                  </a:lnTo>
                  <a:lnTo>
                    <a:pt x="425411" y="224790"/>
                  </a:lnTo>
                  <a:lnTo>
                    <a:pt x="450430" y="224790"/>
                  </a:lnTo>
                  <a:lnTo>
                    <a:pt x="450430" y="199390"/>
                  </a:lnTo>
                  <a:lnTo>
                    <a:pt x="425411" y="199390"/>
                  </a:lnTo>
                  <a:lnTo>
                    <a:pt x="425411" y="175260"/>
                  </a:lnTo>
                  <a:lnTo>
                    <a:pt x="450430" y="175260"/>
                  </a:lnTo>
                  <a:lnTo>
                    <a:pt x="450430" y="199390"/>
                  </a:lnTo>
                  <a:lnTo>
                    <a:pt x="475462" y="199390"/>
                  </a:lnTo>
                  <a:lnTo>
                    <a:pt x="475462" y="175260"/>
                  </a:lnTo>
                  <a:lnTo>
                    <a:pt x="500481" y="175260"/>
                  </a:lnTo>
                  <a:lnTo>
                    <a:pt x="525513" y="175260"/>
                  </a:lnTo>
                  <a:lnTo>
                    <a:pt x="525513" y="199390"/>
                  </a:lnTo>
                  <a:lnTo>
                    <a:pt x="550532" y="199390"/>
                  </a:lnTo>
                  <a:lnTo>
                    <a:pt x="550532" y="149860"/>
                  </a:lnTo>
                  <a:lnTo>
                    <a:pt x="525513" y="149860"/>
                  </a:lnTo>
                  <a:lnTo>
                    <a:pt x="525513" y="124460"/>
                  </a:lnTo>
                  <a:lnTo>
                    <a:pt x="500481" y="124460"/>
                  </a:lnTo>
                  <a:lnTo>
                    <a:pt x="500481" y="100330"/>
                  </a:lnTo>
                  <a:lnTo>
                    <a:pt x="525513" y="100330"/>
                  </a:lnTo>
                  <a:lnTo>
                    <a:pt x="525513" y="74930"/>
                  </a:lnTo>
                  <a:lnTo>
                    <a:pt x="550532" y="74930"/>
                  </a:lnTo>
                  <a:lnTo>
                    <a:pt x="550532" y="100330"/>
                  </a:lnTo>
                  <a:lnTo>
                    <a:pt x="575551" y="100330"/>
                  </a:lnTo>
                  <a:lnTo>
                    <a:pt x="575551" y="49530"/>
                  </a:lnTo>
                  <a:close/>
                </a:path>
                <a:path w="951229" h="600075">
                  <a:moveTo>
                    <a:pt x="600583" y="449592"/>
                  </a:moveTo>
                  <a:lnTo>
                    <a:pt x="575551" y="449592"/>
                  </a:lnTo>
                  <a:lnTo>
                    <a:pt x="550532" y="449592"/>
                  </a:lnTo>
                  <a:lnTo>
                    <a:pt x="550532" y="474611"/>
                  </a:lnTo>
                  <a:lnTo>
                    <a:pt x="575551" y="474611"/>
                  </a:lnTo>
                  <a:lnTo>
                    <a:pt x="600583" y="474611"/>
                  </a:lnTo>
                  <a:lnTo>
                    <a:pt x="600583" y="449592"/>
                  </a:lnTo>
                  <a:close/>
                </a:path>
                <a:path w="951229" h="600075">
                  <a:moveTo>
                    <a:pt x="625602" y="250190"/>
                  </a:moveTo>
                  <a:lnTo>
                    <a:pt x="600583" y="250190"/>
                  </a:lnTo>
                  <a:lnTo>
                    <a:pt x="600583" y="224790"/>
                  </a:lnTo>
                  <a:lnTo>
                    <a:pt x="575551" y="224790"/>
                  </a:lnTo>
                  <a:lnTo>
                    <a:pt x="575551" y="199390"/>
                  </a:lnTo>
                  <a:lnTo>
                    <a:pt x="550532" y="199390"/>
                  </a:lnTo>
                  <a:lnTo>
                    <a:pt x="550532" y="250190"/>
                  </a:lnTo>
                  <a:lnTo>
                    <a:pt x="525513" y="250190"/>
                  </a:lnTo>
                  <a:lnTo>
                    <a:pt x="500481" y="250190"/>
                  </a:lnTo>
                  <a:lnTo>
                    <a:pt x="500481" y="350520"/>
                  </a:lnTo>
                  <a:lnTo>
                    <a:pt x="475462" y="350520"/>
                  </a:lnTo>
                  <a:lnTo>
                    <a:pt x="475462" y="374650"/>
                  </a:lnTo>
                  <a:lnTo>
                    <a:pt x="500481" y="374650"/>
                  </a:lnTo>
                  <a:lnTo>
                    <a:pt x="500481" y="400050"/>
                  </a:lnTo>
                  <a:lnTo>
                    <a:pt x="525513" y="400050"/>
                  </a:lnTo>
                  <a:lnTo>
                    <a:pt x="525513" y="350520"/>
                  </a:lnTo>
                  <a:lnTo>
                    <a:pt x="550532" y="350520"/>
                  </a:lnTo>
                  <a:lnTo>
                    <a:pt x="550532" y="325120"/>
                  </a:lnTo>
                  <a:lnTo>
                    <a:pt x="525513" y="325120"/>
                  </a:lnTo>
                  <a:lnTo>
                    <a:pt x="525513" y="299720"/>
                  </a:lnTo>
                  <a:lnTo>
                    <a:pt x="550532" y="299720"/>
                  </a:lnTo>
                  <a:lnTo>
                    <a:pt x="575551" y="299720"/>
                  </a:lnTo>
                  <a:lnTo>
                    <a:pt x="575551" y="374650"/>
                  </a:lnTo>
                  <a:lnTo>
                    <a:pt x="600583" y="374650"/>
                  </a:lnTo>
                  <a:lnTo>
                    <a:pt x="600583" y="299720"/>
                  </a:lnTo>
                  <a:lnTo>
                    <a:pt x="625602" y="299720"/>
                  </a:lnTo>
                  <a:lnTo>
                    <a:pt x="625602" y="250190"/>
                  </a:lnTo>
                  <a:close/>
                </a:path>
                <a:path w="951229" h="600075">
                  <a:moveTo>
                    <a:pt x="725703" y="449592"/>
                  </a:moveTo>
                  <a:lnTo>
                    <a:pt x="700671" y="449592"/>
                  </a:lnTo>
                  <a:lnTo>
                    <a:pt x="675652" y="449592"/>
                  </a:lnTo>
                  <a:lnTo>
                    <a:pt x="650633" y="449592"/>
                  </a:lnTo>
                  <a:lnTo>
                    <a:pt x="650633" y="474611"/>
                  </a:lnTo>
                  <a:lnTo>
                    <a:pt x="625602" y="474611"/>
                  </a:lnTo>
                  <a:lnTo>
                    <a:pt x="625602" y="499630"/>
                  </a:lnTo>
                  <a:lnTo>
                    <a:pt x="650633" y="499630"/>
                  </a:lnTo>
                  <a:lnTo>
                    <a:pt x="675652" y="499630"/>
                  </a:lnTo>
                  <a:lnTo>
                    <a:pt x="675652" y="524662"/>
                  </a:lnTo>
                  <a:lnTo>
                    <a:pt x="700671" y="524662"/>
                  </a:lnTo>
                  <a:lnTo>
                    <a:pt x="725703" y="524662"/>
                  </a:lnTo>
                  <a:lnTo>
                    <a:pt x="725703" y="499630"/>
                  </a:lnTo>
                  <a:lnTo>
                    <a:pt x="700671" y="499630"/>
                  </a:lnTo>
                  <a:lnTo>
                    <a:pt x="700671" y="474611"/>
                  </a:lnTo>
                  <a:lnTo>
                    <a:pt x="725703" y="474611"/>
                  </a:lnTo>
                  <a:lnTo>
                    <a:pt x="725703" y="449592"/>
                  </a:lnTo>
                  <a:close/>
                </a:path>
                <a:path w="951229" h="600075">
                  <a:moveTo>
                    <a:pt x="750735" y="474611"/>
                  </a:moveTo>
                  <a:lnTo>
                    <a:pt x="725703" y="474611"/>
                  </a:lnTo>
                  <a:lnTo>
                    <a:pt x="725703" y="499630"/>
                  </a:lnTo>
                  <a:lnTo>
                    <a:pt x="750735" y="499630"/>
                  </a:lnTo>
                  <a:lnTo>
                    <a:pt x="750735" y="474611"/>
                  </a:lnTo>
                  <a:close/>
                </a:path>
                <a:path w="951229" h="600075">
                  <a:moveTo>
                    <a:pt x="825792" y="424561"/>
                  </a:moveTo>
                  <a:lnTo>
                    <a:pt x="800773" y="424561"/>
                  </a:lnTo>
                  <a:lnTo>
                    <a:pt x="800773" y="449580"/>
                  </a:lnTo>
                  <a:lnTo>
                    <a:pt x="825792" y="449580"/>
                  </a:lnTo>
                  <a:lnTo>
                    <a:pt x="825792" y="424561"/>
                  </a:lnTo>
                  <a:close/>
                </a:path>
                <a:path w="951229" h="600075">
                  <a:moveTo>
                    <a:pt x="825804" y="574713"/>
                  </a:moveTo>
                  <a:lnTo>
                    <a:pt x="800773" y="574713"/>
                  </a:lnTo>
                  <a:lnTo>
                    <a:pt x="800773" y="474611"/>
                  </a:lnTo>
                  <a:lnTo>
                    <a:pt x="775754" y="474611"/>
                  </a:lnTo>
                  <a:lnTo>
                    <a:pt x="775754" y="599732"/>
                  </a:lnTo>
                  <a:lnTo>
                    <a:pt x="800773" y="599732"/>
                  </a:lnTo>
                  <a:lnTo>
                    <a:pt x="825804" y="599732"/>
                  </a:lnTo>
                  <a:lnTo>
                    <a:pt x="825804" y="574713"/>
                  </a:lnTo>
                  <a:close/>
                </a:path>
                <a:path w="951229" h="600075">
                  <a:moveTo>
                    <a:pt x="875855" y="424561"/>
                  </a:moveTo>
                  <a:lnTo>
                    <a:pt x="850823" y="424561"/>
                  </a:lnTo>
                  <a:lnTo>
                    <a:pt x="850823" y="449580"/>
                  </a:lnTo>
                  <a:lnTo>
                    <a:pt x="875855" y="449580"/>
                  </a:lnTo>
                  <a:lnTo>
                    <a:pt x="875855" y="424561"/>
                  </a:lnTo>
                  <a:close/>
                </a:path>
                <a:path w="951229" h="600075">
                  <a:moveTo>
                    <a:pt x="950912" y="474611"/>
                  </a:moveTo>
                  <a:lnTo>
                    <a:pt x="925893" y="474611"/>
                  </a:lnTo>
                  <a:lnTo>
                    <a:pt x="925893" y="499630"/>
                  </a:lnTo>
                  <a:lnTo>
                    <a:pt x="950912" y="499630"/>
                  </a:lnTo>
                  <a:lnTo>
                    <a:pt x="950912" y="47461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0962" y="1170565"/>
              <a:ext cx="1026160" cy="1026160"/>
            </a:xfrm>
            <a:custGeom>
              <a:avLst/>
              <a:gdLst/>
              <a:ahLst/>
              <a:cxnLst/>
              <a:rect l="l" t="t" r="r" b="b"/>
              <a:pathLst>
                <a:path w="1026159" h="1026160">
                  <a:moveTo>
                    <a:pt x="125107" y="900887"/>
                  </a:moveTo>
                  <a:lnTo>
                    <a:pt x="50038" y="900887"/>
                  </a:lnTo>
                  <a:lnTo>
                    <a:pt x="50038" y="975956"/>
                  </a:lnTo>
                  <a:lnTo>
                    <a:pt x="125107" y="975956"/>
                  </a:lnTo>
                  <a:lnTo>
                    <a:pt x="125107" y="900887"/>
                  </a:lnTo>
                  <a:close/>
                </a:path>
                <a:path w="1026159" h="1026160">
                  <a:moveTo>
                    <a:pt x="125107" y="50050"/>
                  </a:moveTo>
                  <a:lnTo>
                    <a:pt x="50038" y="50050"/>
                  </a:lnTo>
                  <a:lnTo>
                    <a:pt x="50038" y="125120"/>
                  </a:lnTo>
                  <a:lnTo>
                    <a:pt x="125107" y="125120"/>
                  </a:lnTo>
                  <a:lnTo>
                    <a:pt x="125107" y="50050"/>
                  </a:lnTo>
                  <a:close/>
                </a:path>
                <a:path w="1026159" h="1026160">
                  <a:moveTo>
                    <a:pt x="175171" y="850900"/>
                  </a:moveTo>
                  <a:lnTo>
                    <a:pt x="150152" y="850900"/>
                  </a:lnTo>
                  <a:lnTo>
                    <a:pt x="150152" y="876300"/>
                  </a:lnTo>
                  <a:lnTo>
                    <a:pt x="150152" y="1000760"/>
                  </a:lnTo>
                  <a:lnTo>
                    <a:pt x="25019" y="1000760"/>
                  </a:lnTo>
                  <a:lnTo>
                    <a:pt x="25019" y="876300"/>
                  </a:lnTo>
                  <a:lnTo>
                    <a:pt x="150152" y="876300"/>
                  </a:lnTo>
                  <a:lnTo>
                    <a:pt x="150152" y="850900"/>
                  </a:lnTo>
                  <a:lnTo>
                    <a:pt x="0" y="850900"/>
                  </a:lnTo>
                  <a:lnTo>
                    <a:pt x="0" y="876300"/>
                  </a:lnTo>
                  <a:lnTo>
                    <a:pt x="0" y="1000760"/>
                  </a:lnTo>
                  <a:lnTo>
                    <a:pt x="0" y="1026160"/>
                  </a:lnTo>
                  <a:lnTo>
                    <a:pt x="175171" y="1026160"/>
                  </a:lnTo>
                  <a:lnTo>
                    <a:pt x="175171" y="1000975"/>
                  </a:lnTo>
                  <a:lnTo>
                    <a:pt x="175171" y="1000760"/>
                  </a:lnTo>
                  <a:lnTo>
                    <a:pt x="175171" y="876300"/>
                  </a:lnTo>
                  <a:lnTo>
                    <a:pt x="175171" y="875855"/>
                  </a:lnTo>
                  <a:lnTo>
                    <a:pt x="175171" y="850900"/>
                  </a:lnTo>
                  <a:close/>
                </a:path>
                <a:path w="1026159" h="1026160">
                  <a:moveTo>
                    <a:pt x="175171" y="0"/>
                  </a:moveTo>
                  <a:lnTo>
                    <a:pt x="150152" y="0"/>
                  </a:lnTo>
                  <a:lnTo>
                    <a:pt x="150152" y="25400"/>
                  </a:lnTo>
                  <a:lnTo>
                    <a:pt x="150152" y="149860"/>
                  </a:lnTo>
                  <a:lnTo>
                    <a:pt x="25019" y="149860"/>
                  </a:lnTo>
                  <a:lnTo>
                    <a:pt x="25019" y="25400"/>
                  </a:lnTo>
                  <a:lnTo>
                    <a:pt x="150152" y="25400"/>
                  </a:lnTo>
                  <a:lnTo>
                    <a:pt x="150152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49860"/>
                  </a:lnTo>
                  <a:lnTo>
                    <a:pt x="0" y="175260"/>
                  </a:lnTo>
                  <a:lnTo>
                    <a:pt x="175171" y="175260"/>
                  </a:lnTo>
                  <a:lnTo>
                    <a:pt x="175171" y="150152"/>
                  </a:lnTo>
                  <a:lnTo>
                    <a:pt x="175171" y="149860"/>
                  </a:lnTo>
                  <a:lnTo>
                    <a:pt x="175171" y="25400"/>
                  </a:lnTo>
                  <a:lnTo>
                    <a:pt x="175171" y="25019"/>
                  </a:lnTo>
                  <a:lnTo>
                    <a:pt x="175171" y="0"/>
                  </a:lnTo>
                  <a:close/>
                </a:path>
                <a:path w="1026159" h="1026160">
                  <a:moveTo>
                    <a:pt x="225209" y="950925"/>
                  </a:moveTo>
                  <a:lnTo>
                    <a:pt x="200190" y="950925"/>
                  </a:lnTo>
                  <a:lnTo>
                    <a:pt x="200190" y="975956"/>
                  </a:lnTo>
                  <a:lnTo>
                    <a:pt x="225209" y="975956"/>
                  </a:lnTo>
                  <a:lnTo>
                    <a:pt x="225209" y="950925"/>
                  </a:lnTo>
                  <a:close/>
                </a:path>
                <a:path w="1026159" h="1026160">
                  <a:moveTo>
                    <a:pt x="250228" y="925906"/>
                  </a:moveTo>
                  <a:lnTo>
                    <a:pt x="225209" y="925906"/>
                  </a:lnTo>
                  <a:lnTo>
                    <a:pt x="225209" y="950925"/>
                  </a:lnTo>
                  <a:lnTo>
                    <a:pt x="250228" y="950925"/>
                  </a:lnTo>
                  <a:lnTo>
                    <a:pt x="250228" y="925906"/>
                  </a:lnTo>
                  <a:close/>
                </a:path>
                <a:path w="1026159" h="1026160">
                  <a:moveTo>
                    <a:pt x="300278" y="975956"/>
                  </a:moveTo>
                  <a:lnTo>
                    <a:pt x="275259" y="975956"/>
                  </a:lnTo>
                  <a:lnTo>
                    <a:pt x="275259" y="950925"/>
                  </a:lnTo>
                  <a:lnTo>
                    <a:pt x="250228" y="950925"/>
                  </a:lnTo>
                  <a:lnTo>
                    <a:pt x="250228" y="975956"/>
                  </a:lnTo>
                  <a:lnTo>
                    <a:pt x="225209" y="975956"/>
                  </a:lnTo>
                  <a:lnTo>
                    <a:pt x="225209" y="1026007"/>
                  </a:lnTo>
                  <a:lnTo>
                    <a:pt x="250228" y="1026007"/>
                  </a:lnTo>
                  <a:lnTo>
                    <a:pt x="250228" y="1000975"/>
                  </a:lnTo>
                  <a:lnTo>
                    <a:pt x="275259" y="1000975"/>
                  </a:lnTo>
                  <a:lnTo>
                    <a:pt x="275259" y="1026007"/>
                  </a:lnTo>
                  <a:lnTo>
                    <a:pt x="300278" y="1026007"/>
                  </a:lnTo>
                  <a:lnTo>
                    <a:pt x="300278" y="975956"/>
                  </a:lnTo>
                  <a:close/>
                </a:path>
                <a:path w="1026159" h="1026160">
                  <a:moveTo>
                    <a:pt x="375348" y="1000975"/>
                  </a:moveTo>
                  <a:lnTo>
                    <a:pt x="350329" y="1000975"/>
                  </a:lnTo>
                  <a:lnTo>
                    <a:pt x="350329" y="1025994"/>
                  </a:lnTo>
                  <a:lnTo>
                    <a:pt x="375348" y="1025994"/>
                  </a:lnTo>
                  <a:lnTo>
                    <a:pt x="375348" y="1000975"/>
                  </a:lnTo>
                  <a:close/>
                </a:path>
                <a:path w="1026159" h="1026160">
                  <a:moveTo>
                    <a:pt x="400380" y="950925"/>
                  </a:moveTo>
                  <a:lnTo>
                    <a:pt x="375361" y="950925"/>
                  </a:lnTo>
                  <a:lnTo>
                    <a:pt x="350329" y="950925"/>
                  </a:lnTo>
                  <a:lnTo>
                    <a:pt x="350329" y="925906"/>
                  </a:lnTo>
                  <a:lnTo>
                    <a:pt x="325310" y="925906"/>
                  </a:lnTo>
                  <a:lnTo>
                    <a:pt x="325310" y="975956"/>
                  </a:lnTo>
                  <a:lnTo>
                    <a:pt x="350329" y="975956"/>
                  </a:lnTo>
                  <a:lnTo>
                    <a:pt x="375361" y="975956"/>
                  </a:lnTo>
                  <a:lnTo>
                    <a:pt x="400380" y="975956"/>
                  </a:lnTo>
                  <a:lnTo>
                    <a:pt x="400380" y="950925"/>
                  </a:lnTo>
                  <a:close/>
                </a:path>
                <a:path w="1026159" h="1026160">
                  <a:moveTo>
                    <a:pt x="400392" y="825804"/>
                  </a:moveTo>
                  <a:lnTo>
                    <a:pt x="375361" y="825804"/>
                  </a:lnTo>
                  <a:lnTo>
                    <a:pt x="375361" y="800773"/>
                  </a:lnTo>
                  <a:lnTo>
                    <a:pt x="350342" y="800773"/>
                  </a:lnTo>
                  <a:lnTo>
                    <a:pt x="325310" y="800773"/>
                  </a:lnTo>
                  <a:lnTo>
                    <a:pt x="300291" y="800773"/>
                  </a:lnTo>
                  <a:lnTo>
                    <a:pt x="300291" y="825804"/>
                  </a:lnTo>
                  <a:lnTo>
                    <a:pt x="275259" y="825804"/>
                  </a:lnTo>
                  <a:lnTo>
                    <a:pt x="275259" y="900874"/>
                  </a:lnTo>
                  <a:lnTo>
                    <a:pt x="250240" y="900874"/>
                  </a:lnTo>
                  <a:lnTo>
                    <a:pt x="250240" y="925893"/>
                  </a:lnTo>
                  <a:lnTo>
                    <a:pt x="275259" y="925893"/>
                  </a:lnTo>
                  <a:lnTo>
                    <a:pt x="300291" y="925893"/>
                  </a:lnTo>
                  <a:lnTo>
                    <a:pt x="300291" y="850823"/>
                  </a:lnTo>
                  <a:lnTo>
                    <a:pt x="325310" y="850823"/>
                  </a:lnTo>
                  <a:lnTo>
                    <a:pt x="325310" y="900874"/>
                  </a:lnTo>
                  <a:lnTo>
                    <a:pt x="350342" y="900874"/>
                  </a:lnTo>
                  <a:lnTo>
                    <a:pt x="350342" y="925893"/>
                  </a:lnTo>
                  <a:lnTo>
                    <a:pt x="375361" y="925893"/>
                  </a:lnTo>
                  <a:lnTo>
                    <a:pt x="400392" y="925893"/>
                  </a:lnTo>
                  <a:lnTo>
                    <a:pt x="400392" y="900874"/>
                  </a:lnTo>
                  <a:lnTo>
                    <a:pt x="375361" y="900874"/>
                  </a:lnTo>
                  <a:lnTo>
                    <a:pt x="375361" y="850823"/>
                  </a:lnTo>
                  <a:lnTo>
                    <a:pt x="400392" y="850823"/>
                  </a:lnTo>
                  <a:lnTo>
                    <a:pt x="400392" y="825804"/>
                  </a:lnTo>
                  <a:close/>
                </a:path>
                <a:path w="1026159" h="1026160">
                  <a:moveTo>
                    <a:pt x="500481" y="800785"/>
                  </a:moveTo>
                  <a:lnTo>
                    <a:pt x="475462" y="800785"/>
                  </a:lnTo>
                  <a:lnTo>
                    <a:pt x="475462" y="825804"/>
                  </a:lnTo>
                  <a:lnTo>
                    <a:pt x="450430" y="825804"/>
                  </a:lnTo>
                  <a:lnTo>
                    <a:pt x="450430" y="900874"/>
                  </a:lnTo>
                  <a:lnTo>
                    <a:pt x="425411" y="900874"/>
                  </a:lnTo>
                  <a:lnTo>
                    <a:pt x="425411" y="925906"/>
                  </a:lnTo>
                  <a:lnTo>
                    <a:pt x="450430" y="925906"/>
                  </a:lnTo>
                  <a:lnTo>
                    <a:pt x="450430" y="950925"/>
                  </a:lnTo>
                  <a:lnTo>
                    <a:pt x="425411" y="950925"/>
                  </a:lnTo>
                  <a:lnTo>
                    <a:pt x="425411" y="975956"/>
                  </a:lnTo>
                  <a:lnTo>
                    <a:pt x="450430" y="975956"/>
                  </a:lnTo>
                  <a:lnTo>
                    <a:pt x="475462" y="975956"/>
                  </a:lnTo>
                  <a:lnTo>
                    <a:pt x="500481" y="975956"/>
                  </a:lnTo>
                  <a:lnTo>
                    <a:pt x="500481" y="950925"/>
                  </a:lnTo>
                  <a:lnTo>
                    <a:pt x="475462" y="950925"/>
                  </a:lnTo>
                  <a:lnTo>
                    <a:pt x="475462" y="850823"/>
                  </a:lnTo>
                  <a:lnTo>
                    <a:pt x="500481" y="850823"/>
                  </a:lnTo>
                  <a:lnTo>
                    <a:pt x="500481" y="800785"/>
                  </a:lnTo>
                  <a:close/>
                </a:path>
                <a:path w="1026159" h="1026160">
                  <a:moveTo>
                    <a:pt x="525513" y="925906"/>
                  </a:moveTo>
                  <a:lnTo>
                    <a:pt x="500481" y="925906"/>
                  </a:lnTo>
                  <a:lnTo>
                    <a:pt x="500481" y="950925"/>
                  </a:lnTo>
                  <a:lnTo>
                    <a:pt x="525513" y="950925"/>
                  </a:lnTo>
                  <a:lnTo>
                    <a:pt x="525513" y="925906"/>
                  </a:lnTo>
                  <a:close/>
                </a:path>
                <a:path w="1026159" h="1026160">
                  <a:moveTo>
                    <a:pt x="550532" y="1000975"/>
                  </a:moveTo>
                  <a:lnTo>
                    <a:pt x="525513" y="1000975"/>
                  </a:lnTo>
                  <a:lnTo>
                    <a:pt x="525513" y="975956"/>
                  </a:lnTo>
                  <a:lnTo>
                    <a:pt x="500481" y="975956"/>
                  </a:lnTo>
                  <a:lnTo>
                    <a:pt x="500481" y="1000975"/>
                  </a:lnTo>
                  <a:lnTo>
                    <a:pt x="475462" y="1000975"/>
                  </a:lnTo>
                  <a:lnTo>
                    <a:pt x="450443" y="1000975"/>
                  </a:lnTo>
                  <a:lnTo>
                    <a:pt x="425411" y="1000975"/>
                  </a:lnTo>
                  <a:lnTo>
                    <a:pt x="400392" y="1000975"/>
                  </a:lnTo>
                  <a:lnTo>
                    <a:pt x="400392" y="1025994"/>
                  </a:lnTo>
                  <a:lnTo>
                    <a:pt x="550532" y="1025994"/>
                  </a:lnTo>
                  <a:lnTo>
                    <a:pt x="550532" y="1000975"/>
                  </a:lnTo>
                  <a:close/>
                </a:path>
                <a:path w="1026159" h="1026160">
                  <a:moveTo>
                    <a:pt x="550532" y="950925"/>
                  </a:moveTo>
                  <a:lnTo>
                    <a:pt x="525513" y="950925"/>
                  </a:lnTo>
                  <a:lnTo>
                    <a:pt x="525513" y="975956"/>
                  </a:lnTo>
                  <a:lnTo>
                    <a:pt x="550532" y="975956"/>
                  </a:lnTo>
                  <a:lnTo>
                    <a:pt x="550532" y="950925"/>
                  </a:lnTo>
                  <a:close/>
                </a:path>
                <a:path w="1026159" h="1026160">
                  <a:moveTo>
                    <a:pt x="550532" y="875855"/>
                  </a:moveTo>
                  <a:lnTo>
                    <a:pt x="525513" y="875855"/>
                  </a:lnTo>
                  <a:lnTo>
                    <a:pt x="525513" y="850823"/>
                  </a:lnTo>
                  <a:lnTo>
                    <a:pt x="500481" y="850823"/>
                  </a:lnTo>
                  <a:lnTo>
                    <a:pt x="500481" y="900874"/>
                  </a:lnTo>
                  <a:lnTo>
                    <a:pt x="525513" y="900874"/>
                  </a:lnTo>
                  <a:lnTo>
                    <a:pt x="525513" y="925893"/>
                  </a:lnTo>
                  <a:lnTo>
                    <a:pt x="550532" y="925893"/>
                  </a:lnTo>
                  <a:lnTo>
                    <a:pt x="550532" y="875855"/>
                  </a:lnTo>
                  <a:close/>
                </a:path>
                <a:path w="1026159" h="1026160">
                  <a:moveTo>
                    <a:pt x="575551" y="975956"/>
                  </a:moveTo>
                  <a:lnTo>
                    <a:pt x="550532" y="975956"/>
                  </a:lnTo>
                  <a:lnTo>
                    <a:pt x="550532" y="1000975"/>
                  </a:lnTo>
                  <a:lnTo>
                    <a:pt x="575551" y="1000975"/>
                  </a:lnTo>
                  <a:lnTo>
                    <a:pt x="575551" y="975956"/>
                  </a:lnTo>
                  <a:close/>
                </a:path>
                <a:path w="1026159" h="1026160">
                  <a:moveTo>
                    <a:pt x="575551" y="925906"/>
                  </a:moveTo>
                  <a:lnTo>
                    <a:pt x="550532" y="925906"/>
                  </a:lnTo>
                  <a:lnTo>
                    <a:pt x="550532" y="950925"/>
                  </a:lnTo>
                  <a:lnTo>
                    <a:pt x="575551" y="950925"/>
                  </a:lnTo>
                  <a:lnTo>
                    <a:pt x="575551" y="925906"/>
                  </a:lnTo>
                  <a:close/>
                </a:path>
                <a:path w="1026159" h="1026160">
                  <a:moveTo>
                    <a:pt x="600583" y="850823"/>
                  </a:moveTo>
                  <a:lnTo>
                    <a:pt x="575551" y="850823"/>
                  </a:lnTo>
                  <a:lnTo>
                    <a:pt x="550532" y="850823"/>
                  </a:lnTo>
                  <a:lnTo>
                    <a:pt x="550532" y="875855"/>
                  </a:lnTo>
                  <a:lnTo>
                    <a:pt x="575551" y="875855"/>
                  </a:lnTo>
                  <a:lnTo>
                    <a:pt x="600583" y="875855"/>
                  </a:lnTo>
                  <a:lnTo>
                    <a:pt x="600583" y="850823"/>
                  </a:lnTo>
                  <a:close/>
                </a:path>
                <a:path w="1026159" h="1026160">
                  <a:moveTo>
                    <a:pt x="650633" y="975956"/>
                  </a:moveTo>
                  <a:lnTo>
                    <a:pt x="625602" y="975956"/>
                  </a:lnTo>
                  <a:lnTo>
                    <a:pt x="625602" y="950925"/>
                  </a:lnTo>
                  <a:lnTo>
                    <a:pt x="600583" y="950925"/>
                  </a:lnTo>
                  <a:lnTo>
                    <a:pt x="600583" y="1025994"/>
                  </a:lnTo>
                  <a:lnTo>
                    <a:pt x="625602" y="1025994"/>
                  </a:lnTo>
                  <a:lnTo>
                    <a:pt x="650633" y="1025994"/>
                  </a:lnTo>
                  <a:lnTo>
                    <a:pt x="650633" y="975956"/>
                  </a:lnTo>
                  <a:close/>
                </a:path>
                <a:path w="1026159" h="1026160">
                  <a:moveTo>
                    <a:pt x="750735" y="875855"/>
                  </a:moveTo>
                  <a:lnTo>
                    <a:pt x="725703" y="875855"/>
                  </a:lnTo>
                  <a:lnTo>
                    <a:pt x="725703" y="900874"/>
                  </a:lnTo>
                  <a:lnTo>
                    <a:pt x="700684" y="900874"/>
                  </a:lnTo>
                  <a:lnTo>
                    <a:pt x="700684" y="925906"/>
                  </a:lnTo>
                  <a:lnTo>
                    <a:pt x="675652" y="925906"/>
                  </a:lnTo>
                  <a:lnTo>
                    <a:pt x="675652" y="900874"/>
                  </a:lnTo>
                  <a:lnTo>
                    <a:pt x="650633" y="900874"/>
                  </a:lnTo>
                  <a:lnTo>
                    <a:pt x="650633" y="875855"/>
                  </a:lnTo>
                  <a:lnTo>
                    <a:pt x="625602" y="875855"/>
                  </a:lnTo>
                  <a:lnTo>
                    <a:pt x="600583" y="875855"/>
                  </a:lnTo>
                  <a:lnTo>
                    <a:pt x="600583" y="900874"/>
                  </a:lnTo>
                  <a:lnTo>
                    <a:pt x="625602" y="900874"/>
                  </a:lnTo>
                  <a:lnTo>
                    <a:pt x="625602" y="925906"/>
                  </a:lnTo>
                  <a:lnTo>
                    <a:pt x="650633" y="925906"/>
                  </a:lnTo>
                  <a:lnTo>
                    <a:pt x="650633" y="975956"/>
                  </a:lnTo>
                  <a:lnTo>
                    <a:pt x="675652" y="975956"/>
                  </a:lnTo>
                  <a:lnTo>
                    <a:pt x="675652" y="1000975"/>
                  </a:lnTo>
                  <a:lnTo>
                    <a:pt x="700684" y="1000975"/>
                  </a:lnTo>
                  <a:lnTo>
                    <a:pt x="700684" y="1025994"/>
                  </a:lnTo>
                  <a:lnTo>
                    <a:pt x="725703" y="1025994"/>
                  </a:lnTo>
                  <a:lnTo>
                    <a:pt x="725703" y="925906"/>
                  </a:lnTo>
                  <a:lnTo>
                    <a:pt x="750735" y="925906"/>
                  </a:lnTo>
                  <a:lnTo>
                    <a:pt x="750735" y="875855"/>
                  </a:lnTo>
                  <a:close/>
                </a:path>
                <a:path w="1026159" h="1026160">
                  <a:moveTo>
                    <a:pt x="775741" y="950925"/>
                  </a:moveTo>
                  <a:lnTo>
                    <a:pt x="750722" y="950925"/>
                  </a:lnTo>
                  <a:lnTo>
                    <a:pt x="750722" y="1000975"/>
                  </a:lnTo>
                  <a:lnTo>
                    <a:pt x="775741" y="1000975"/>
                  </a:lnTo>
                  <a:lnTo>
                    <a:pt x="775741" y="950925"/>
                  </a:lnTo>
                  <a:close/>
                </a:path>
                <a:path w="1026159" h="1026160">
                  <a:moveTo>
                    <a:pt x="850823" y="950925"/>
                  </a:moveTo>
                  <a:lnTo>
                    <a:pt x="825792" y="950925"/>
                  </a:lnTo>
                  <a:lnTo>
                    <a:pt x="825792" y="975956"/>
                  </a:lnTo>
                  <a:lnTo>
                    <a:pt x="800773" y="975956"/>
                  </a:lnTo>
                  <a:lnTo>
                    <a:pt x="800773" y="1026007"/>
                  </a:lnTo>
                  <a:lnTo>
                    <a:pt x="825792" y="1026007"/>
                  </a:lnTo>
                  <a:lnTo>
                    <a:pt x="825792" y="1000975"/>
                  </a:lnTo>
                  <a:lnTo>
                    <a:pt x="850823" y="1000975"/>
                  </a:lnTo>
                  <a:lnTo>
                    <a:pt x="850823" y="950925"/>
                  </a:lnTo>
                  <a:close/>
                </a:path>
                <a:path w="1026159" h="1026160">
                  <a:moveTo>
                    <a:pt x="875842" y="850836"/>
                  </a:moveTo>
                  <a:lnTo>
                    <a:pt x="850823" y="850836"/>
                  </a:lnTo>
                  <a:lnTo>
                    <a:pt x="850823" y="875855"/>
                  </a:lnTo>
                  <a:lnTo>
                    <a:pt x="875842" y="875855"/>
                  </a:lnTo>
                  <a:lnTo>
                    <a:pt x="875842" y="850836"/>
                  </a:lnTo>
                  <a:close/>
                </a:path>
                <a:path w="1026159" h="1026160">
                  <a:moveTo>
                    <a:pt x="875855" y="1000975"/>
                  </a:moveTo>
                  <a:lnTo>
                    <a:pt x="850823" y="1000975"/>
                  </a:lnTo>
                  <a:lnTo>
                    <a:pt x="850823" y="1025994"/>
                  </a:lnTo>
                  <a:lnTo>
                    <a:pt x="875855" y="1025994"/>
                  </a:lnTo>
                  <a:lnTo>
                    <a:pt x="875855" y="1000975"/>
                  </a:lnTo>
                  <a:close/>
                </a:path>
                <a:path w="1026159" h="1026160">
                  <a:moveTo>
                    <a:pt x="925906" y="925906"/>
                  </a:moveTo>
                  <a:lnTo>
                    <a:pt x="900874" y="925906"/>
                  </a:lnTo>
                  <a:lnTo>
                    <a:pt x="875855" y="925906"/>
                  </a:lnTo>
                  <a:lnTo>
                    <a:pt x="875855" y="950925"/>
                  </a:lnTo>
                  <a:lnTo>
                    <a:pt x="900874" y="950925"/>
                  </a:lnTo>
                  <a:lnTo>
                    <a:pt x="900874" y="975956"/>
                  </a:lnTo>
                  <a:lnTo>
                    <a:pt x="925906" y="975956"/>
                  </a:lnTo>
                  <a:lnTo>
                    <a:pt x="925906" y="925906"/>
                  </a:lnTo>
                  <a:close/>
                </a:path>
                <a:path w="1026159" h="1026160">
                  <a:moveTo>
                    <a:pt x="950912" y="825804"/>
                  </a:moveTo>
                  <a:lnTo>
                    <a:pt x="925906" y="825804"/>
                  </a:lnTo>
                  <a:lnTo>
                    <a:pt x="900874" y="825804"/>
                  </a:lnTo>
                  <a:lnTo>
                    <a:pt x="900874" y="900430"/>
                  </a:lnTo>
                  <a:lnTo>
                    <a:pt x="825804" y="900430"/>
                  </a:lnTo>
                  <a:lnTo>
                    <a:pt x="825804" y="825500"/>
                  </a:lnTo>
                  <a:lnTo>
                    <a:pt x="925906" y="825500"/>
                  </a:lnTo>
                  <a:lnTo>
                    <a:pt x="925906" y="801370"/>
                  </a:lnTo>
                  <a:lnTo>
                    <a:pt x="800785" y="801370"/>
                  </a:lnTo>
                  <a:lnTo>
                    <a:pt x="800785" y="825500"/>
                  </a:lnTo>
                  <a:lnTo>
                    <a:pt x="800785" y="900430"/>
                  </a:lnTo>
                  <a:lnTo>
                    <a:pt x="800785" y="925830"/>
                  </a:lnTo>
                  <a:lnTo>
                    <a:pt x="925906" y="925830"/>
                  </a:lnTo>
                  <a:lnTo>
                    <a:pt x="925906" y="900874"/>
                  </a:lnTo>
                  <a:lnTo>
                    <a:pt x="950912" y="900874"/>
                  </a:lnTo>
                  <a:lnTo>
                    <a:pt x="950912" y="875855"/>
                  </a:lnTo>
                  <a:lnTo>
                    <a:pt x="925906" y="875855"/>
                  </a:lnTo>
                  <a:lnTo>
                    <a:pt x="925906" y="850823"/>
                  </a:lnTo>
                  <a:lnTo>
                    <a:pt x="950912" y="850823"/>
                  </a:lnTo>
                  <a:lnTo>
                    <a:pt x="950912" y="825804"/>
                  </a:lnTo>
                  <a:close/>
                </a:path>
                <a:path w="1026159" h="1026160">
                  <a:moveTo>
                    <a:pt x="950925" y="1000975"/>
                  </a:moveTo>
                  <a:lnTo>
                    <a:pt x="925893" y="1000975"/>
                  </a:lnTo>
                  <a:lnTo>
                    <a:pt x="900874" y="1000975"/>
                  </a:lnTo>
                  <a:lnTo>
                    <a:pt x="900874" y="1025994"/>
                  </a:lnTo>
                  <a:lnTo>
                    <a:pt x="925893" y="1025994"/>
                  </a:lnTo>
                  <a:lnTo>
                    <a:pt x="950925" y="1025994"/>
                  </a:lnTo>
                  <a:lnTo>
                    <a:pt x="950925" y="1000975"/>
                  </a:lnTo>
                  <a:close/>
                </a:path>
                <a:path w="1026159" h="1026160">
                  <a:moveTo>
                    <a:pt x="975944" y="50050"/>
                  </a:moveTo>
                  <a:lnTo>
                    <a:pt x="900874" y="50050"/>
                  </a:lnTo>
                  <a:lnTo>
                    <a:pt x="900874" y="125120"/>
                  </a:lnTo>
                  <a:lnTo>
                    <a:pt x="975944" y="125120"/>
                  </a:lnTo>
                  <a:lnTo>
                    <a:pt x="975944" y="50050"/>
                  </a:lnTo>
                  <a:close/>
                </a:path>
                <a:path w="1026159" h="1026160">
                  <a:moveTo>
                    <a:pt x="1025994" y="1000975"/>
                  </a:moveTo>
                  <a:lnTo>
                    <a:pt x="1000975" y="1000975"/>
                  </a:lnTo>
                  <a:lnTo>
                    <a:pt x="1000975" y="1025994"/>
                  </a:lnTo>
                  <a:lnTo>
                    <a:pt x="1025994" y="1025994"/>
                  </a:lnTo>
                  <a:lnTo>
                    <a:pt x="1025994" y="1000975"/>
                  </a:lnTo>
                  <a:close/>
                </a:path>
                <a:path w="1026159" h="1026160">
                  <a:moveTo>
                    <a:pt x="1025994" y="925906"/>
                  </a:moveTo>
                  <a:lnTo>
                    <a:pt x="1000975" y="925906"/>
                  </a:lnTo>
                  <a:lnTo>
                    <a:pt x="975956" y="925906"/>
                  </a:lnTo>
                  <a:lnTo>
                    <a:pt x="975956" y="950925"/>
                  </a:lnTo>
                  <a:lnTo>
                    <a:pt x="950925" y="950925"/>
                  </a:lnTo>
                  <a:lnTo>
                    <a:pt x="950925" y="975956"/>
                  </a:lnTo>
                  <a:lnTo>
                    <a:pt x="975956" y="975956"/>
                  </a:lnTo>
                  <a:lnTo>
                    <a:pt x="1000975" y="975956"/>
                  </a:lnTo>
                  <a:lnTo>
                    <a:pt x="1025994" y="975956"/>
                  </a:lnTo>
                  <a:lnTo>
                    <a:pt x="1025994" y="925906"/>
                  </a:lnTo>
                  <a:close/>
                </a:path>
                <a:path w="1026159" h="1026160">
                  <a:moveTo>
                    <a:pt x="1025994" y="825804"/>
                  </a:moveTo>
                  <a:lnTo>
                    <a:pt x="1000963" y="825804"/>
                  </a:lnTo>
                  <a:lnTo>
                    <a:pt x="1000963" y="875855"/>
                  </a:lnTo>
                  <a:lnTo>
                    <a:pt x="975956" y="875855"/>
                  </a:lnTo>
                  <a:lnTo>
                    <a:pt x="975956" y="850823"/>
                  </a:lnTo>
                  <a:lnTo>
                    <a:pt x="950925" y="850823"/>
                  </a:lnTo>
                  <a:lnTo>
                    <a:pt x="950925" y="875855"/>
                  </a:lnTo>
                  <a:lnTo>
                    <a:pt x="975944" y="875855"/>
                  </a:lnTo>
                  <a:lnTo>
                    <a:pt x="975944" y="900874"/>
                  </a:lnTo>
                  <a:lnTo>
                    <a:pt x="1000963" y="900874"/>
                  </a:lnTo>
                  <a:lnTo>
                    <a:pt x="1025994" y="900874"/>
                  </a:lnTo>
                  <a:lnTo>
                    <a:pt x="1025994" y="825804"/>
                  </a:lnTo>
                  <a:close/>
                </a:path>
                <a:path w="1026159" h="1026160">
                  <a:moveTo>
                    <a:pt x="1025994" y="0"/>
                  </a:moveTo>
                  <a:lnTo>
                    <a:pt x="1000975" y="0"/>
                  </a:lnTo>
                  <a:lnTo>
                    <a:pt x="1000975" y="25400"/>
                  </a:lnTo>
                  <a:lnTo>
                    <a:pt x="1000975" y="149860"/>
                  </a:lnTo>
                  <a:lnTo>
                    <a:pt x="875855" y="149860"/>
                  </a:lnTo>
                  <a:lnTo>
                    <a:pt x="875855" y="25400"/>
                  </a:lnTo>
                  <a:lnTo>
                    <a:pt x="1000975" y="25400"/>
                  </a:lnTo>
                  <a:lnTo>
                    <a:pt x="1000975" y="0"/>
                  </a:lnTo>
                  <a:lnTo>
                    <a:pt x="850823" y="0"/>
                  </a:lnTo>
                  <a:lnTo>
                    <a:pt x="850823" y="25400"/>
                  </a:lnTo>
                  <a:lnTo>
                    <a:pt x="850823" y="149860"/>
                  </a:lnTo>
                  <a:lnTo>
                    <a:pt x="850823" y="175260"/>
                  </a:lnTo>
                  <a:lnTo>
                    <a:pt x="1025994" y="175260"/>
                  </a:lnTo>
                  <a:lnTo>
                    <a:pt x="1025994" y="150152"/>
                  </a:lnTo>
                  <a:lnTo>
                    <a:pt x="1025994" y="149860"/>
                  </a:lnTo>
                  <a:lnTo>
                    <a:pt x="1025994" y="25400"/>
                  </a:lnTo>
                  <a:lnTo>
                    <a:pt x="1025994" y="25019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REVISION CARDS - MARC NEWSON CBE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revcard5.cdr</dc:title>
  <dc:creator>BY V.RYAN</dc:creator>
  <cp:keywords>MARC NEWSON - REVISION CARDS</cp:keywords>
  <cp:lastModifiedBy>Vincent RYan</cp:lastModifiedBy>
  <cp:revision>1</cp:revision>
  <dcterms:created xsi:type="dcterms:W3CDTF">2023-12-27T12:59:10Z</dcterms:created>
  <dcterms:modified xsi:type="dcterms:W3CDTF">2023-12-27T12:59:39Z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2023-12-27T00:00:00Z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2023-12-27T00:00:00Z</vt:filetime>
  </property>
  <property fmtid="{D5CDD505-2E9C-101B-9397-08002B2CF9AE}" pid="5" name="Producer">
    <vt:lpwstr>Corel PDF Engine Version 19.1.0.419</vt:lpwstr>
  </property>
</Properties>
</file>