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439" y="43333"/>
            <a:ext cx="10592435" cy="7454900"/>
          </a:xfrm>
          <a:custGeom>
            <a:avLst/>
            <a:gdLst/>
            <a:ahLst/>
            <a:cxnLst/>
            <a:rect l="l" t="t" r="r" b="b"/>
            <a:pathLst>
              <a:path w="10592435" h="7454900">
                <a:moveTo>
                  <a:pt x="10591812" y="0"/>
                </a:moveTo>
                <a:lnTo>
                  <a:pt x="0" y="0"/>
                </a:lnTo>
                <a:lnTo>
                  <a:pt x="0" y="7454900"/>
                </a:lnTo>
                <a:lnTo>
                  <a:pt x="10591812" y="7454900"/>
                </a:lnTo>
                <a:lnTo>
                  <a:pt x="10591812" y="0"/>
                </a:lnTo>
                <a:close/>
              </a:path>
            </a:pathLst>
          </a:custGeom>
          <a:solidFill>
            <a:srgbClr val="B6F2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36757" y="4386743"/>
            <a:ext cx="10388600" cy="3073400"/>
          </a:xfrm>
          <a:custGeom>
            <a:avLst/>
            <a:gdLst/>
            <a:ahLst/>
            <a:cxnLst/>
            <a:rect l="l" t="t" r="r" b="b"/>
            <a:pathLst>
              <a:path w="10388600" h="3073400">
                <a:moveTo>
                  <a:pt x="10388600" y="0"/>
                </a:moveTo>
                <a:lnTo>
                  <a:pt x="0" y="0"/>
                </a:lnTo>
                <a:lnTo>
                  <a:pt x="0" y="3073400"/>
                </a:lnTo>
                <a:lnTo>
                  <a:pt x="10388600" y="3073400"/>
                </a:lnTo>
                <a:lnTo>
                  <a:pt x="10388600" y="0"/>
                </a:lnTo>
                <a:close/>
              </a:path>
            </a:pathLst>
          </a:custGeom>
          <a:solidFill>
            <a:srgbClr val="D4F7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344107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72992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72992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65957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73107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73107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87794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68344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68344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04606" y="603666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291282" y="608428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6264960" y="608316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40914" y="24810"/>
            <a:ext cx="5997575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technologystudent.com/despro_flsh/diat1.html" TargetMode="External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jp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3617" y="422218"/>
            <a:ext cx="557212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028950" algn="l"/>
              </a:tabLst>
            </a:pP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37032" y="403854"/>
            <a:ext cx="256794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800" spc="26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2340914" y="24810"/>
            <a:ext cx="59975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REVISION</a:t>
            </a:r>
            <a:r>
              <a:rPr spc="-45" dirty="0"/>
              <a:t> </a:t>
            </a:r>
            <a:r>
              <a:rPr dirty="0"/>
              <a:t>CARDS</a:t>
            </a:r>
            <a:r>
              <a:rPr spc="-45" dirty="0"/>
              <a:t> </a:t>
            </a:r>
            <a:r>
              <a:rPr dirty="0"/>
              <a:t>-</a:t>
            </a:r>
            <a:r>
              <a:rPr spc="-45" dirty="0"/>
              <a:t> </a:t>
            </a:r>
            <a:r>
              <a:rPr dirty="0"/>
              <a:t>DAISUKE</a:t>
            </a:r>
            <a:r>
              <a:rPr spc="-45" dirty="0"/>
              <a:t> </a:t>
            </a:r>
            <a:r>
              <a:rPr spc="-35" dirty="0"/>
              <a:t>KITAGAWA</a:t>
            </a: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4477" y="4482193"/>
            <a:ext cx="47517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Who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Daisuke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Kitagawa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what is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his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background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8940" y="5326729"/>
            <a:ext cx="41960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20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200" b="1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2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200" b="1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2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20" dirty="0">
                <a:solidFill>
                  <a:srgbClr val="151616"/>
                </a:solidFill>
                <a:latin typeface="Arial"/>
                <a:cs typeface="Arial"/>
              </a:rPr>
              <a:t>characteristics</a:t>
            </a:r>
            <a:r>
              <a:rPr sz="1200" b="1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2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20" dirty="0">
                <a:solidFill>
                  <a:srgbClr val="151616"/>
                </a:solidFill>
                <a:latin typeface="Arial"/>
                <a:cs typeface="Arial"/>
              </a:rPr>
              <a:t>Daisuke’s</a:t>
            </a:r>
            <a:r>
              <a:rPr sz="1200" b="1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20" dirty="0">
                <a:solidFill>
                  <a:srgbClr val="151616"/>
                </a:solidFill>
                <a:latin typeface="Arial"/>
                <a:cs typeface="Arial"/>
              </a:rPr>
              <a:t>designs</a:t>
            </a:r>
            <a:r>
              <a:rPr sz="1200" b="1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591340" y="4471220"/>
            <a:ext cx="48577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44415" algn="l"/>
              </a:tabLst>
            </a:pPr>
            <a:r>
              <a:rPr sz="1200" b="1" i="1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2</a:t>
            </a:r>
            <a:r>
              <a:rPr sz="1200" b="1" i="1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marks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6165" y="5322120"/>
            <a:ext cx="601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8940" y="6406230"/>
            <a:ext cx="42945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more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his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well-known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designs.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394490" y="6401607"/>
            <a:ext cx="601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6" name="object 16"/>
          <p:cNvGrpSpPr>
            <a:grpSpLocks noGrp="1" noUngrp="1" noRot="1" noMove="1" noResize="1"/>
          </p:cNvGrpSpPr>
          <p:nvPr/>
        </p:nvGrpSpPr>
        <p:grpSpPr>
          <a:xfrm>
            <a:off x="340506" y="839530"/>
            <a:ext cx="1229360" cy="1445895"/>
            <a:chOff x="340506" y="839530"/>
            <a:chExt cx="1229360" cy="1445895"/>
          </a:xfrm>
        </p:grpSpPr>
        <p:pic>
          <p:nvPicPr>
            <p:cNvPr id="17" name="object 1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4106" y="843134"/>
              <a:ext cx="1222039" cy="1438412"/>
            </a:xfrm>
            <a:prstGeom prst="rect">
              <a:avLst/>
            </a:prstGeom>
          </p:spPr>
        </p:pic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4106" y="843131"/>
              <a:ext cx="1222375" cy="1438910"/>
            </a:xfrm>
            <a:custGeom>
              <a:avLst/>
              <a:gdLst/>
              <a:ahLst/>
              <a:cxnLst/>
              <a:rect l="l" t="t" r="r" b="b"/>
              <a:pathLst>
                <a:path w="1222375" h="1438910">
                  <a:moveTo>
                    <a:pt x="0" y="0"/>
                  </a:moveTo>
                  <a:lnTo>
                    <a:pt x="1222032" y="0"/>
                  </a:lnTo>
                  <a:lnTo>
                    <a:pt x="1222032" y="1438414"/>
                  </a:lnTo>
                  <a:lnTo>
                    <a:pt x="0" y="1438414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4606" y="603666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13335" rIns="0" bIns="0" rtlCol="0">
            <a:spAutoFit/>
          </a:bodyPr>
          <a:lstStyle/>
          <a:p>
            <a:pPr marL="12065" algn="ctr">
              <a:lnSpc>
                <a:spcPct val="100000"/>
              </a:lnSpc>
              <a:spcBef>
                <a:spcPts val="105"/>
              </a:spcBef>
            </a:pP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DAISUKE</a:t>
            </a:r>
            <a:r>
              <a:rPr sz="1200" b="1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KITAGAWA</a:t>
            </a:r>
            <a:endParaRPr sz="1200">
              <a:latin typeface="Arial"/>
              <a:cs typeface="Arial"/>
            </a:endParaRPr>
          </a:p>
          <a:p>
            <a:pPr marL="1321435" marR="79375" indent="-635" algn="ctr">
              <a:lnSpc>
                <a:spcPts val="1340"/>
              </a:lnSpc>
              <a:spcBef>
                <a:spcPts val="33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Daisuke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Kitagawa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graduated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Kanazawa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College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 of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2005.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2011,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established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his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company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‘Daisuke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Kitagawa Design’.</a:t>
            </a:r>
            <a:endParaRPr sz="1200">
              <a:latin typeface="Arial"/>
              <a:cs typeface="Arial"/>
            </a:endParaRPr>
          </a:p>
          <a:p>
            <a:pPr marL="43180" marR="59055" algn="ctr">
              <a:lnSpc>
                <a:spcPts val="1340"/>
              </a:lnSpc>
              <a:spcBef>
                <a:spcPts val="103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year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later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named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‘The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New York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Times’,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most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prominent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new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designers.</a:t>
            </a:r>
            <a:r>
              <a:rPr sz="1200" spc="2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His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background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home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appliance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NEC,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keeping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tradition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Japanese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design,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characterised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simplicity,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minimalist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philosophy,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functionality,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ingenuity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aesthetically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pleasing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products.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His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both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elegant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contemporary.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91282" y="608428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28575" rIns="0" bIns="0" rtlCol="0">
            <a:spAutoFit/>
          </a:bodyPr>
          <a:lstStyle/>
          <a:p>
            <a:pPr marL="659765">
              <a:lnSpc>
                <a:spcPct val="100000"/>
              </a:lnSpc>
              <a:spcBef>
                <a:spcPts val="225"/>
              </a:spcBef>
            </a:pP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2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STRUT</a:t>
            </a:r>
            <a:r>
              <a:rPr sz="12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CHAIR</a:t>
            </a:r>
            <a:endParaRPr sz="1200">
              <a:latin typeface="Arial"/>
              <a:cs typeface="Arial"/>
            </a:endParaRPr>
          </a:p>
          <a:p>
            <a:pPr marL="112395" marR="93980" indent="-635" algn="ctr">
              <a:lnSpc>
                <a:spcPts val="1340"/>
              </a:lnSpc>
              <a:spcBef>
                <a:spcPts val="47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Strut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Chair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comfortable,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stylish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minimalist.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beautifully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formed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natural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wood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chrome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steel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frame,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carefully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proportioned.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materials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complement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other.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chair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self-assembly,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ergonomically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designed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understated.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21" name="object 21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90111" y="2138664"/>
            <a:ext cx="1258534" cy="2041522"/>
          </a:xfrm>
          <a:prstGeom prst="rect">
            <a:avLst/>
          </a:prstGeom>
        </p:spPr>
      </p:pic>
      <p:sp>
        <p:nvSpPr>
          <p:cNvPr id="22" name="object 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4960" y="608316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19050" rIns="0" bIns="0" rtlCol="0">
            <a:spAutoFit/>
          </a:bodyPr>
          <a:lstStyle/>
          <a:p>
            <a:pPr marL="462280">
              <a:lnSpc>
                <a:spcPct val="100000"/>
              </a:lnSpc>
              <a:spcBef>
                <a:spcPts val="150"/>
              </a:spcBef>
            </a:pP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‘TRIFLE’</a:t>
            </a:r>
            <a:r>
              <a:rPr sz="1200" b="1" u="sng" spc="-8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STORAGE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UNIT</a:t>
            </a:r>
            <a:endParaRPr sz="1200">
              <a:latin typeface="Arial"/>
              <a:cs typeface="Arial"/>
            </a:endParaRPr>
          </a:p>
          <a:p>
            <a:pPr marL="58419" marR="43815" algn="ctr">
              <a:lnSpc>
                <a:spcPts val="1340"/>
              </a:lnSpc>
              <a:spcBef>
                <a:spcPts val="67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‘Triﬂe’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storage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unit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contemporary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Daisuke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design,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dual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purpose.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storage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unit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or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table.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lightweight,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sheet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steel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construction,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gives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structural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strength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100%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recyclable.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3" name="object 23"/>
          <p:cNvGrpSpPr>
            <a:grpSpLocks noGrp="1" noUngrp="1" noRot="1" noMove="1" noResize="1"/>
          </p:cNvGrpSpPr>
          <p:nvPr/>
        </p:nvGrpSpPr>
        <p:grpSpPr>
          <a:xfrm>
            <a:off x="6355860" y="2056138"/>
            <a:ext cx="2602230" cy="2115820"/>
            <a:chOff x="6355860" y="2056138"/>
            <a:chExt cx="2602230" cy="2115820"/>
          </a:xfrm>
        </p:grpSpPr>
        <p:pic>
          <p:nvPicPr>
            <p:cNvPr id="24" name="object 2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55860" y="2611854"/>
              <a:ext cx="1318406" cy="1553841"/>
            </a:xfrm>
            <a:prstGeom prst="rect">
              <a:avLst/>
            </a:prstGeom>
          </p:spPr>
        </p:pic>
        <p:pic>
          <p:nvPicPr>
            <p:cNvPr id="25" name="object 2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645298" y="2626354"/>
              <a:ext cx="1312716" cy="1545015"/>
            </a:xfrm>
            <a:prstGeom prst="rect">
              <a:avLst/>
            </a:prstGeom>
          </p:spPr>
        </p:pic>
        <p:pic>
          <p:nvPicPr>
            <p:cNvPr id="26" name="object 2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620818" y="2056138"/>
              <a:ext cx="239033" cy="611107"/>
            </a:xfrm>
            <a:prstGeom prst="rect">
              <a:avLst/>
            </a:prstGeom>
          </p:spPr>
        </p:pic>
        <p:pic>
          <p:nvPicPr>
            <p:cNvPr id="27" name="object 2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079092" y="2182210"/>
              <a:ext cx="384022" cy="523341"/>
            </a:xfrm>
            <a:prstGeom prst="rect">
              <a:avLst/>
            </a:prstGeom>
          </p:spPr>
        </p:pic>
        <p:pic>
          <p:nvPicPr>
            <p:cNvPr id="28" name="object 2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892360" y="2362093"/>
              <a:ext cx="428472" cy="325968"/>
            </a:xfrm>
            <a:prstGeom prst="rect">
              <a:avLst/>
            </a:prstGeom>
          </p:spPr>
        </p:pic>
      </p:grpSp>
      <p:pic>
        <p:nvPicPr>
          <p:cNvPr id="29" name="object 29">
            <a:hlinkClick r:id="rId11"/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9351690" y="3023700"/>
            <a:ext cx="1077366" cy="1077353"/>
          </a:xfrm>
          <a:prstGeom prst="rect">
            <a:avLst/>
          </a:prstGeom>
        </p:spPr>
      </p:pic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73102" y="611643"/>
            <a:ext cx="1282700" cy="365823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111125" rIns="0" bIns="0" rtlCol="0">
            <a:spAutoFit/>
          </a:bodyPr>
          <a:lstStyle/>
          <a:p>
            <a:pPr marL="175895" marR="147320" indent="-53975">
              <a:lnSpc>
                <a:spcPts val="1340"/>
              </a:lnSpc>
              <a:spcBef>
                <a:spcPts val="87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SCAN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Arial"/>
              <a:cs typeface="Arial"/>
            </a:endParaRPr>
          </a:p>
          <a:p>
            <a:pPr marL="159385" marR="147320" indent="-36830">
              <a:lnSpc>
                <a:spcPts val="1340"/>
              </a:lnSpc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CLICK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 marL="239395">
              <a:lnSpc>
                <a:spcPct val="100000"/>
              </a:lnSpc>
              <a:spcBef>
                <a:spcPts val="1435"/>
              </a:spcBef>
            </a:pPr>
            <a:r>
              <a:rPr sz="1900" b="1" spc="-20" dirty="0">
                <a:solidFill>
                  <a:srgbClr val="151616"/>
                </a:solidFill>
                <a:latin typeface="Arial"/>
                <a:cs typeface="Arial"/>
                <a:hlinkClick r:id="rId11"/>
              </a:rPr>
              <a:t>Link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31" name="object 31"/>
          <p:cNvGrpSpPr>
            <a:grpSpLocks noGrp="1" noUngrp="1" noRot="1" noMove="1" noResize="1"/>
          </p:cNvGrpSpPr>
          <p:nvPr/>
        </p:nvGrpSpPr>
        <p:grpSpPr>
          <a:xfrm>
            <a:off x="9333799" y="1095299"/>
            <a:ext cx="1146810" cy="1146810"/>
            <a:chOff x="9333799" y="1095299"/>
            <a:chExt cx="1146810" cy="1146810"/>
          </a:xfrm>
        </p:grpSpPr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33799" y="1095299"/>
              <a:ext cx="1146810" cy="1146810"/>
            </a:xfrm>
            <a:custGeom>
              <a:avLst/>
              <a:gdLst/>
              <a:ahLst/>
              <a:cxnLst/>
              <a:rect l="l" t="t" r="r" b="b"/>
              <a:pathLst>
                <a:path w="1146809" h="1146810">
                  <a:moveTo>
                    <a:pt x="1146619" y="0"/>
                  </a:moveTo>
                  <a:lnTo>
                    <a:pt x="0" y="0"/>
                  </a:lnTo>
                  <a:lnTo>
                    <a:pt x="0" y="1146619"/>
                  </a:lnTo>
                  <a:lnTo>
                    <a:pt x="1146619" y="1146619"/>
                  </a:lnTo>
                  <a:lnTo>
                    <a:pt x="11466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96108" y="1157611"/>
              <a:ext cx="1022350" cy="399415"/>
            </a:xfrm>
            <a:custGeom>
              <a:avLst/>
              <a:gdLst/>
              <a:ahLst/>
              <a:cxnLst/>
              <a:rect l="l" t="t" r="r" b="b"/>
              <a:pathLst>
                <a:path w="1022350" h="399415">
                  <a:moveTo>
                    <a:pt x="99707" y="299135"/>
                  </a:moveTo>
                  <a:lnTo>
                    <a:pt x="74777" y="299135"/>
                  </a:lnTo>
                  <a:lnTo>
                    <a:pt x="74777" y="274205"/>
                  </a:lnTo>
                  <a:lnTo>
                    <a:pt x="49847" y="274205"/>
                  </a:lnTo>
                  <a:lnTo>
                    <a:pt x="49847" y="324053"/>
                  </a:lnTo>
                  <a:lnTo>
                    <a:pt x="49847" y="348983"/>
                  </a:lnTo>
                  <a:lnTo>
                    <a:pt x="24930" y="348983"/>
                  </a:lnTo>
                  <a:lnTo>
                    <a:pt x="24930" y="324053"/>
                  </a:lnTo>
                  <a:lnTo>
                    <a:pt x="49847" y="324053"/>
                  </a:lnTo>
                  <a:lnTo>
                    <a:pt x="49847" y="274205"/>
                  </a:lnTo>
                  <a:lnTo>
                    <a:pt x="24930" y="274205"/>
                  </a:lnTo>
                  <a:lnTo>
                    <a:pt x="24930" y="249275"/>
                  </a:lnTo>
                  <a:lnTo>
                    <a:pt x="0" y="249275"/>
                  </a:lnTo>
                  <a:lnTo>
                    <a:pt x="0" y="398830"/>
                  </a:lnTo>
                  <a:lnTo>
                    <a:pt x="24930" y="398830"/>
                  </a:lnTo>
                  <a:lnTo>
                    <a:pt x="49847" y="398830"/>
                  </a:lnTo>
                  <a:lnTo>
                    <a:pt x="49847" y="373913"/>
                  </a:lnTo>
                  <a:lnTo>
                    <a:pt x="74777" y="373913"/>
                  </a:lnTo>
                  <a:lnTo>
                    <a:pt x="74777" y="324053"/>
                  </a:lnTo>
                  <a:lnTo>
                    <a:pt x="99707" y="324053"/>
                  </a:lnTo>
                  <a:lnTo>
                    <a:pt x="99707" y="299135"/>
                  </a:lnTo>
                  <a:close/>
                </a:path>
                <a:path w="1022350" h="399415">
                  <a:moveTo>
                    <a:pt x="99707" y="224358"/>
                  </a:moveTo>
                  <a:lnTo>
                    <a:pt x="74790" y="224358"/>
                  </a:lnTo>
                  <a:lnTo>
                    <a:pt x="74790" y="199428"/>
                  </a:lnTo>
                  <a:lnTo>
                    <a:pt x="49860" y="199428"/>
                  </a:lnTo>
                  <a:lnTo>
                    <a:pt x="49860" y="249275"/>
                  </a:lnTo>
                  <a:lnTo>
                    <a:pt x="74790" y="249275"/>
                  </a:lnTo>
                  <a:lnTo>
                    <a:pt x="99707" y="249275"/>
                  </a:lnTo>
                  <a:lnTo>
                    <a:pt x="99707" y="224358"/>
                  </a:lnTo>
                  <a:close/>
                </a:path>
                <a:path w="1022350" h="399415">
                  <a:moveTo>
                    <a:pt x="224345" y="199428"/>
                  </a:moveTo>
                  <a:lnTo>
                    <a:pt x="199415" y="199428"/>
                  </a:lnTo>
                  <a:lnTo>
                    <a:pt x="174485" y="199428"/>
                  </a:lnTo>
                  <a:lnTo>
                    <a:pt x="149567" y="199428"/>
                  </a:lnTo>
                  <a:lnTo>
                    <a:pt x="124637" y="199428"/>
                  </a:lnTo>
                  <a:lnTo>
                    <a:pt x="124637" y="249275"/>
                  </a:lnTo>
                  <a:lnTo>
                    <a:pt x="99707" y="249275"/>
                  </a:lnTo>
                  <a:lnTo>
                    <a:pt x="99707" y="299135"/>
                  </a:lnTo>
                  <a:lnTo>
                    <a:pt x="124637" y="299135"/>
                  </a:lnTo>
                  <a:lnTo>
                    <a:pt x="149567" y="299135"/>
                  </a:lnTo>
                  <a:lnTo>
                    <a:pt x="149567" y="274205"/>
                  </a:lnTo>
                  <a:lnTo>
                    <a:pt x="174485" y="274205"/>
                  </a:lnTo>
                  <a:lnTo>
                    <a:pt x="174485" y="299135"/>
                  </a:lnTo>
                  <a:lnTo>
                    <a:pt x="199415" y="299135"/>
                  </a:lnTo>
                  <a:lnTo>
                    <a:pt x="199415" y="324053"/>
                  </a:lnTo>
                  <a:lnTo>
                    <a:pt x="224345" y="324053"/>
                  </a:lnTo>
                  <a:lnTo>
                    <a:pt x="224345" y="249275"/>
                  </a:lnTo>
                  <a:lnTo>
                    <a:pt x="199415" y="249275"/>
                  </a:lnTo>
                  <a:lnTo>
                    <a:pt x="174485" y="249275"/>
                  </a:lnTo>
                  <a:lnTo>
                    <a:pt x="149567" y="249275"/>
                  </a:lnTo>
                  <a:lnTo>
                    <a:pt x="149567" y="224345"/>
                  </a:lnTo>
                  <a:lnTo>
                    <a:pt x="174485" y="224345"/>
                  </a:lnTo>
                  <a:lnTo>
                    <a:pt x="199415" y="224345"/>
                  </a:lnTo>
                  <a:lnTo>
                    <a:pt x="224345" y="224345"/>
                  </a:lnTo>
                  <a:lnTo>
                    <a:pt x="224345" y="199428"/>
                  </a:lnTo>
                  <a:close/>
                </a:path>
                <a:path w="1022350" h="399415">
                  <a:moveTo>
                    <a:pt x="348983" y="199428"/>
                  </a:moveTo>
                  <a:lnTo>
                    <a:pt x="324053" y="199428"/>
                  </a:lnTo>
                  <a:lnTo>
                    <a:pt x="324053" y="224358"/>
                  </a:lnTo>
                  <a:lnTo>
                    <a:pt x="348983" y="224358"/>
                  </a:lnTo>
                  <a:lnTo>
                    <a:pt x="348983" y="199428"/>
                  </a:lnTo>
                  <a:close/>
                </a:path>
                <a:path w="1022350" h="399415">
                  <a:moveTo>
                    <a:pt x="373900" y="49860"/>
                  </a:moveTo>
                  <a:lnTo>
                    <a:pt x="348970" y="49860"/>
                  </a:lnTo>
                  <a:lnTo>
                    <a:pt x="348970" y="74777"/>
                  </a:lnTo>
                  <a:lnTo>
                    <a:pt x="324053" y="74777"/>
                  </a:lnTo>
                  <a:lnTo>
                    <a:pt x="299123" y="74777"/>
                  </a:lnTo>
                  <a:lnTo>
                    <a:pt x="274193" y="74777"/>
                  </a:lnTo>
                  <a:lnTo>
                    <a:pt x="274193" y="99707"/>
                  </a:lnTo>
                  <a:lnTo>
                    <a:pt x="249262" y="99707"/>
                  </a:lnTo>
                  <a:lnTo>
                    <a:pt x="224345" y="99707"/>
                  </a:lnTo>
                  <a:lnTo>
                    <a:pt x="224345" y="49860"/>
                  </a:lnTo>
                  <a:lnTo>
                    <a:pt x="249262" y="49860"/>
                  </a:lnTo>
                  <a:lnTo>
                    <a:pt x="249262" y="74777"/>
                  </a:lnTo>
                  <a:lnTo>
                    <a:pt x="274193" y="74777"/>
                  </a:lnTo>
                  <a:lnTo>
                    <a:pt x="274193" y="24942"/>
                  </a:lnTo>
                  <a:lnTo>
                    <a:pt x="299123" y="24942"/>
                  </a:lnTo>
                  <a:lnTo>
                    <a:pt x="299123" y="12"/>
                  </a:lnTo>
                  <a:lnTo>
                    <a:pt x="274193" y="12"/>
                  </a:lnTo>
                  <a:lnTo>
                    <a:pt x="274193" y="24930"/>
                  </a:lnTo>
                  <a:lnTo>
                    <a:pt x="249262" y="24930"/>
                  </a:lnTo>
                  <a:lnTo>
                    <a:pt x="249262" y="0"/>
                  </a:lnTo>
                  <a:lnTo>
                    <a:pt x="224345" y="0"/>
                  </a:lnTo>
                  <a:lnTo>
                    <a:pt x="224345" y="24930"/>
                  </a:lnTo>
                  <a:lnTo>
                    <a:pt x="199415" y="24930"/>
                  </a:lnTo>
                  <a:lnTo>
                    <a:pt x="199415" y="174485"/>
                  </a:lnTo>
                  <a:lnTo>
                    <a:pt x="224345" y="174485"/>
                  </a:lnTo>
                  <a:lnTo>
                    <a:pt x="224345" y="149567"/>
                  </a:lnTo>
                  <a:lnTo>
                    <a:pt x="249262" y="149567"/>
                  </a:lnTo>
                  <a:lnTo>
                    <a:pt x="249262" y="249275"/>
                  </a:lnTo>
                  <a:lnTo>
                    <a:pt x="274193" y="249275"/>
                  </a:lnTo>
                  <a:lnTo>
                    <a:pt x="274193" y="224345"/>
                  </a:lnTo>
                  <a:lnTo>
                    <a:pt x="299123" y="224345"/>
                  </a:lnTo>
                  <a:lnTo>
                    <a:pt x="299123" y="199415"/>
                  </a:lnTo>
                  <a:lnTo>
                    <a:pt x="324053" y="199415"/>
                  </a:lnTo>
                  <a:lnTo>
                    <a:pt x="324053" y="149567"/>
                  </a:lnTo>
                  <a:lnTo>
                    <a:pt x="299123" y="149567"/>
                  </a:lnTo>
                  <a:lnTo>
                    <a:pt x="299123" y="174485"/>
                  </a:lnTo>
                  <a:lnTo>
                    <a:pt x="274193" y="174485"/>
                  </a:lnTo>
                  <a:lnTo>
                    <a:pt x="274193" y="149567"/>
                  </a:lnTo>
                  <a:lnTo>
                    <a:pt x="299123" y="149567"/>
                  </a:lnTo>
                  <a:lnTo>
                    <a:pt x="299123" y="124637"/>
                  </a:lnTo>
                  <a:lnTo>
                    <a:pt x="324053" y="124637"/>
                  </a:lnTo>
                  <a:lnTo>
                    <a:pt x="324053" y="149567"/>
                  </a:lnTo>
                  <a:lnTo>
                    <a:pt x="348970" y="149567"/>
                  </a:lnTo>
                  <a:lnTo>
                    <a:pt x="348970" y="74790"/>
                  </a:lnTo>
                  <a:lnTo>
                    <a:pt x="373900" y="74790"/>
                  </a:lnTo>
                  <a:lnTo>
                    <a:pt x="373900" y="49860"/>
                  </a:lnTo>
                  <a:close/>
                </a:path>
                <a:path w="1022350" h="399415">
                  <a:moveTo>
                    <a:pt x="373900" y="12"/>
                  </a:moveTo>
                  <a:lnTo>
                    <a:pt x="348970" y="12"/>
                  </a:lnTo>
                  <a:lnTo>
                    <a:pt x="348970" y="24942"/>
                  </a:lnTo>
                  <a:lnTo>
                    <a:pt x="373900" y="24942"/>
                  </a:lnTo>
                  <a:lnTo>
                    <a:pt x="373900" y="12"/>
                  </a:lnTo>
                  <a:close/>
                </a:path>
                <a:path w="1022350" h="399415">
                  <a:moveTo>
                    <a:pt x="423760" y="24930"/>
                  </a:moveTo>
                  <a:lnTo>
                    <a:pt x="398830" y="24930"/>
                  </a:lnTo>
                  <a:lnTo>
                    <a:pt x="398830" y="49860"/>
                  </a:lnTo>
                  <a:lnTo>
                    <a:pt x="423760" y="49860"/>
                  </a:lnTo>
                  <a:lnTo>
                    <a:pt x="423760" y="24930"/>
                  </a:lnTo>
                  <a:close/>
                </a:path>
                <a:path w="1022350" h="399415">
                  <a:moveTo>
                    <a:pt x="448678" y="224358"/>
                  </a:moveTo>
                  <a:lnTo>
                    <a:pt x="423748" y="224358"/>
                  </a:lnTo>
                  <a:lnTo>
                    <a:pt x="398830" y="224358"/>
                  </a:lnTo>
                  <a:lnTo>
                    <a:pt x="398830" y="199428"/>
                  </a:lnTo>
                  <a:lnTo>
                    <a:pt x="373900" y="199428"/>
                  </a:lnTo>
                  <a:lnTo>
                    <a:pt x="373900" y="249275"/>
                  </a:lnTo>
                  <a:lnTo>
                    <a:pt x="398830" y="249275"/>
                  </a:lnTo>
                  <a:lnTo>
                    <a:pt x="423748" y="249275"/>
                  </a:lnTo>
                  <a:lnTo>
                    <a:pt x="448678" y="249275"/>
                  </a:lnTo>
                  <a:lnTo>
                    <a:pt x="448678" y="224358"/>
                  </a:lnTo>
                  <a:close/>
                </a:path>
                <a:path w="1022350" h="399415">
                  <a:moveTo>
                    <a:pt x="448678" y="174498"/>
                  </a:moveTo>
                  <a:lnTo>
                    <a:pt x="423760" y="174498"/>
                  </a:lnTo>
                  <a:lnTo>
                    <a:pt x="423760" y="149567"/>
                  </a:lnTo>
                  <a:lnTo>
                    <a:pt x="398830" y="149567"/>
                  </a:lnTo>
                  <a:lnTo>
                    <a:pt x="398830" y="124650"/>
                  </a:lnTo>
                  <a:lnTo>
                    <a:pt x="423748" y="124650"/>
                  </a:lnTo>
                  <a:lnTo>
                    <a:pt x="423748" y="99720"/>
                  </a:lnTo>
                  <a:lnTo>
                    <a:pt x="398830" y="99720"/>
                  </a:lnTo>
                  <a:lnTo>
                    <a:pt x="373900" y="99720"/>
                  </a:lnTo>
                  <a:lnTo>
                    <a:pt x="373900" y="149567"/>
                  </a:lnTo>
                  <a:lnTo>
                    <a:pt x="348970" y="149567"/>
                  </a:lnTo>
                  <a:lnTo>
                    <a:pt x="348970" y="199415"/>
                  </a:lnTo>
                  <a:lnTo>
                    <a:pt x="373900" y="199415"/>
                  </a:lnTo>
                  <a:lnTo>
                    <a:pt x="373900" y="149580"/>
                  </a:lnTo>
                  <a:lnTo>
                    <a:pt x="398830" y="149580"/>
                  </a:lnTo>
                  <a:lnTo>
                    <a:pt x="398830" y="199415"/>
                  </a:lnTo>
                  <a:lnTo>
                    <a:pt x="423760" y="199415"/>
                  </a:lnTo>
                  <a:lnTo>
                    <a:pt x="448678" y="199415"/>
                  </a:lnTo>
                  <a:lnTo>
                    <a:pt x="448678" y="174498"/>
                  </a:lnTo>
                  <a:close/>
                </a:path>
                <a:path w="1022350" h="399415">
                  <a:moveTo>
                    <a:pt x="498525" y="74777"/>
                  </a:moveTo>
                  <a:lnTo>
                    <a:pt x="473608" y="74777"/>
                  </a:lnTo>
                  <a:lnTo>
                    <a:pt x="473608" y="24930"/>
                  </a:lnTo>
                  <a:lnTo>
                    <a:pt x="448678" y="24930"/>
                  </a:lnTo>
                  <a:lnTo>
                    <a:pt x="448678" y="124637"/>
                  </a:lnTo>
                  <a:lnTo>
                    <a:pt x="473608" y="124637"/>
                  </a:lnTo>
                  <a:lnTo>
                    <a:pt x="473608" y="99707"/>
                  </a:lnTo>
                  <a:lnTo>
                    <a:pt x="498525" y="99707"/>
                  </a:lnTo>
                  <a:lnTo>
                    <a:pt x="498525" y="74777"/>
                  </a:lnTo>
                  <a:close/>
                </a:path>
                <a:path w="1022350" h="399415">
                  <a:moveTo>
                    <a:pt x="523468" y="49860"/>
                  </a:moveTo>
                  <a:lnTo>
                    <a:pt x="498538" y="49860"/>
                  </a:lnTo>
                  <a:lnTo>
                    <a:pt x="498538" y="74790"/>
                  </a:lnTo>
                  <a:lnTo>
                    <a:pt x="523468" y="74790"/>
                  </a:lnTo>
                  <a:lnTo>
                    <a:pt x="523468" y="49860"/>
                  </a:lnTo>
                  <a:close/>
                </a:path>
                <a:path w="1022350" h="399415">
                  <a:moveTo>
                    <a:pt x="548386" y="199428"/>
                  </a:moveTo>
                  <a:lnTo>
                    <a:pt x="523455" y="199428"/>
                  </a:lnTo>
                  <a:lnTo>
                    <a:pt x="523455" y="99720"/>
                  </a:lnTo>
                  <a:lnTo>
                    <a:pt x="498525" y="99720"/>
                  </a:lnTo>
                  <a:lnTo>
                    <a:pt x="498525" y="124650"/>
                  </a:lnTo>
                  <a:lnTo>
                    <a:pt x="473608" y="124650"/>
                  </a:lnTo>
                  <a:lnTo>
                    <a:pt x="473608" y="149567"/>
                  </a:lnTo>
                  <a:lnTo>
                    <a:pt x="448678" y="149567"/>
                  </a:lnTo>
                  <a:lnTo>
                    <a:pt x="448678" y="174498"/>
                  </a:lnTo>
                  <a:lnTo>
                    <a:pt x="473608" y="174498"/>
                  </a:lnTo>
                  <a:lnTo>
                    <a:pt x="473608" y="149580"/>
                  </a:lnTo>
                  <a:lnTo>
                    <a:pt x="498525" y="149580"/>
                  </a:lnTo>
                  <a:lnTo>
                    <a:pt x="498525" y="199428"/>
                  </a:lnTo>
                  <a:lnTo>
                    <a:pt x="473608" y="199428"/>
                  </a:lnTo>
                  <a:lnTo>
                    <a:pt x="448678" y="199428"/>
                  </a:lnTo>
                  <a:lnTo>
                    <a:pt x="448678" y="224358"/>
                  </a:lnTo>
                  <a:lnTo>
                    <a:pt x="473608" y="224358"/>
                  </a:lnTo>
                  <a:lnTo>
                    <a:pt x="473608" y="274205"/>
                  </a:lnTo>
                  <a:lnTo>
                    <a:pt x="498525" y="274205"/>
                  </a:lnTo>
                  <a:lnTo>
                    <a:pt x="498525" y="224358"/>
                  </a:lnTo>
                  <a:lnTo>
                    <a:pt x="523455" y="224358"/>
                  </a:lnTo>
                  <a:lnTo>
                    <a:pt x="548386" y="224358"/>
                  </a:lnTo>
                  <a:lnTo>
                    <a:pt x="548386" y="199428"/>
                  </a:lnTo>
                  <a:close/>
                </a:path>
                <a:path w="1022350" h="399415">
                  <a:moveTo>
                    <a:pt x="648093" y="49860"/>
                  </a:moveTo>
                  <a:lnTo>
                    <a:pt x="623163" y="49860"/>
                  </a:lnTo>
                  <a:lnTo>
                    <a:pt x="623163" y="74790"/>
                  </a:lnTo>
                  <a:lnTo>
                    <a:pt x="648093" y="74790"/>
                  </a:lnTo>
                  <a:lnTo>
                    <a:pt x="648093" y="49860"/>
                  </a:lnTo>
                  <a:close/>
                </a:path>
                <a:path w="1022350" h="399415">
                  <a:moveTo>
                    <a:pt x="673011" y="12"/>
                  </a:moveTo>
                  <a:lnTo>
                    <a:pt x="648093" y="12"/>
                  </a:lnTo>
                  <a:lnTo>
                    <a:pt x="623163" y="12"/>
                  </a:lnTo>
                  <a:lnTo>
                    <a:pt x="623163" y="24930"/>
                  </a:lnTo>
                  <a:lnTo>
                    <a:pt x="598246" y="24930"/>
                  </a:lnTo>
                  <a:lnTo>
                    <a:pt x="598246" y="12"/>
                  </a:lnTo>
                  <a:lnTo>
                    <a:pt x="573316" y="12"/>
                  </a:lnTo>
                  <a:lnTo>
                    <a:pt x="573316" y="49860"/>
                  </a:lnTo>
                  <a:lnTo>
                    <a:pt x="548398" y="49860"/>
                  </a:lnTo>
                  <a:lnTo>
                    <a:pt x="548398" y="12"/>
                  </a:lnTo>
                  <a:lnTo>
                    <a:pt x="523468" y="12"/>
                  </a:lnTo>
                  <a:lnTo>
                    <a:pt x="523468" y="49860"/>
                  </a:lnTo>
                  <a:lnTo>
                    <a:pt x="548386" y="49860"/>
                  </a:lnTo>
                  <a:lnTo>
                    <a:pt x="548386" y="74790"/>
                  </a:lnTo>
                  <a:lnTo>
                    <a:pt x="523468" y="74790"/>
                  </a:lnTo>
                  <a:lnTo>
                    <a:pt x="523468" y="99720"/>
                  </a:lnTo>
                  <a:lnTo>
                    <a:pt x="548386" y="99720"/>
                  </a:lnTo>
                  <a:lnTo>
                    <a:pt x="548386" y="199428"/>
                  </a:lnTo>
                  <a:lnTo>
                    <a:pt x="573316" y="199428"/>
                  </a:lnTo>
                  <a:lnTo>
                    <a:pt x="573316" y="124650"/>
                  </a:lnTo>
                  <a:lnTo>
                    <a:pt x="598246" y="124650"/>
                  </a:lnTo>
                  <a:lnTo>
                    <a:pt x="598246" y="199428"/>
                  </a:lnTo>
                  <a:lnTo>
                    <a:pt x="573316" y="199428"/>
                  </a:lnTo>
                  <a:lnTo>
                    <a:pt x="573316" y="224358"/>
                  </a:lnTo>
                  <a:lnTo>
                    <a:pt x="598246" y="224358"/>
                  </a:lnTo>
                  <a:lnTo>
                    <a:pt x="623163" y="224358"/>
                  </a:lnTo>
                  <a:lnTo>
                    <a:pt x="648093" y="224358"/>
                  </a:lnTo>
                  <a:lnTo>
                    <a:pt x="648093" y="199428"/>
                  </a:lnTo>
                  <a:lnTo>
                    <a:pt x="623163" y="199428"/>
                  </a:lnTo>
                  <a:lnTo>
                    <a:pt x="623163" y="74790"/>
                  </a:lnTo>
                  <a:lnTo>
                    <a:pt x="598246" y="74790"/>
                  </a:lnTo>
                  <a:lnTo>
                    <a:pt x="598246" y="99720"/>
                  </a:lnTo>
                  <a:lnTo>
                    <a:pt x="573316" y="99720"/>
                  </a:lnTo>
                  <a:lnTo>
                    <a:pt x="548398" y="99720"/>
                  </a:lnTo>
                  <a:lnTo>
                    <a:pt x="548398" y="74790"/>
                  </a:lnTo>
                  <a:lnTo>
                    <a:pt x="573316" y="74790"/>
                  </a:lnTo>
                  <a:lnTo>
                    <a:pt x="598246" y="74790"/>
                  </a:lnTo>
                  <a:lnTo>
                    <a:pt x="598246" y="49860"/>
                  </a:lnTo>
                  <a:lnTo>
                    <a:pt x="623163" y="49860"/>
                  </a:lnTo>
                  <a:lnTo>
                    <a:pt x="623163" y="24942"/>
                  </a:lnTo>
                  <a:lnTo>
                    <a:pt x="648093" y="24942"/>
                  </a:lnTo>
                  <a:lnTo>
                    <a:pt x="673011" y="24942"/>
                  </a:lnTo>
                  <a:lnTo>
                    <a:pt x="673011" y="12"/>
                  </a:lnTo>
                  <a:close/>
                </a:path>
                <a:path w="1022350" h="399415">
                  <a:moveTo>
                    <a:pt x="673023" y="149567"/>
                  </a:moveTo>
                  <a:lnTo>
                    <a:pt x="648093" y="149567"/>
                  </a:lnTo>
                  <a:lnTo>
                    <a:pt x="648093" y="174498"/>
                  </a:lnTo>
                  <a:lnTo>
                    <a:pt x="673023" y="174498"/>
                  </a:lnTo>
                  <a:lnTo>
                    <a:pt x="673023" y="149567"/>
                  </a:lnTo>
                  <a:close/>
                </a:path>
                <a:path w="1022350" h="399415">
                  <a:moveTo>
                    <a:pt x="697953" y="49860"/>
                  </a:moveTo>
                  <a:lnTo>
                    <a:pt x="673023" y="49860"/>
                  </a:lnTo>
                  <a:lnTo>
                    <a:pt x="673023" y="74790"/>
                  </a:lnTo>
                  <a:lnTo>
                    <a:pt x="697953" y="74790"/>
                  </a:lnTo>
                  <a:lnTo>
                    <a:pt x="697953" y="49860"/>
                  </a:lnTo>
                  <a:close/>
                </a:path>
                <a:path w="1022350" h="399415">
                  <a:moveTo>
                    <a:pt x="772718" y="12"/>
                  </a:moveTo>
                  <a:lnTo>
                    <a:pt x="747801" y="12"/>
                  </a:lnTo>
                  <a:lnTo>
                    <a:pt x="747801" y="24942"/>
                  </a:lnTo>
                  <a:lnTo>
                    <a:pt x="722871" y="24942"/>
                  </a:lnTo>
                  <a:lnTo>
                    <a:pt x="722871" y="49872"/>
                  </a:lnTo>
                  <a:lnTo>
                    <a:pt x="747801" y="49872"/>
                  </a:lnTo>
                  <a:lnTo>
                    <a:pt x="747801" y="99720"/>
                  </a:lnTo>
                  <a:lnTo>
                    <a:pt x="722871" y="99720"/>
                  </a:lnTo>
                  <a:lnTo>
                    <a:pt x="722871" y="124650"/>
                  </a:lnTo>
                  <a:lnTo>
                    <a:pt x="747801" y="124650"/>
                  </a:lnTo>
                  <a:lnTo>
                    <a:pt x="747801" y="174498"/>
                  </a:lnTo>
                  <a:lnTo>
                    <a:pt x="772718" y="174498"/>
                  </a:lnTo>
                  <a:lnTo>
                    <a:pt x="772718" y="12"/>
                  </a:lnTo>
                  <a:close/>
                </a:path>
                <a:path w="1022350" h="399415">
                  <a:moveTo>
                    <a:pt x="822579" y="124637"/>
                  </a:moveTo>
                  <a:lnTo>
                    <a:pt x="797648" y="124637"/>
                  </a:lnTo>
                  <a:lnTo>
                    <a:pt x="797648" y="199415"/>
                  </a:lnTo>
                  <a:lnTo>
                    <a:pt x="822579" y="199415"/>
                  </a:lnTo>
                  <a:lnTo>
                    <a:pt x="822579" y="124637"/>
                  </a:lnTo>
                  <a:close/>
                </a:path>
                <a:path w="1022350" h="399415">
                  <a:moveTo>
                    <a:pt x="1021994" y="224358"/>
                  </a:moveTo>
                  <a:lnTo>
                    <a:pt x="997077" y="224358"/>
                  </a:lnTo>
                  <a:lnTo>
                    <a:pt x="997077" y="199428"/>
                  </a:lnTo>
                  <a:lnTo>
                    <a:pt x="972146" y="199428"/>
                  </a:lnTo>
                  <a:lnTo>
                    <a:pt x="947216" y="199428"/>
                  </a:lnTo>
                  <a:lnTo>
                    <a:pt x="947216" y="224358"/>
                  </a:lnTo>
                  <a:lnTo>
                    <a:pt x="947216" y="249275"/>
                  </a:lnTo>
                  <a:lnTo>
                    <a:pt x="922299" y="249275"/>
                  </a:lnTo>
                  <a:lnTo>
                    <a:pt x="897369" y="249275"/>
                  </a:lnTo>
                  <a:lnTo>
                    <a:pt x="897369" y="224358"/>
                  </a:lnTo>
                  <a:lnTo>
                    <a:pt x="922299" y="224358"/>
                  </a:lnTo>
                  <a:lnTo>
                    <a:pt x="947216" y="224358"/>
                  </a:lnTo>
                  <a:lnTo>
                    <a:pt x="947216" y="199428"/>
                  </a:lnTo>
                  <a:lnTo>
                    <a:pt x="922299" y="199428"/>
                  </a:lnTo>
                  <a:lnTo>
                    <a:pt x="897369" y="199428"/>
                  </a:lnTo>
                  <a:lnTo>
                    <a:pt x="872439" y="199428"/>
                  </a:lnTo>
                  <a:lnTo>
                    <a:pt x="872439" y="224358"/>
                  </a:lnTo>
                  <a:lnTo>
                    <a:pt x="847509" y="224358"/>
                  </a:lnTo>
                  <a:lnTo>
                    <a:pt x="847509" y="199428"/>
                  </a:lnTo>
                  <a:lnTo>
                    <a:pt x="822579" y="199428"/>
                  </a:lnTo>
                  <a:lnTo>
                    <a:pt x="822579" y="224358"/>
                  </a:lnTo>
                  <a:lnTo>
                    <a:pt x="797661" y="224358"/>
                  </a:lnTo>
                  <a:lnTo>
                    <a:pt x="797661" y="199428"/>
                  </a:lnTo>
                  <a:lnTo>
                    <a:pt x="772731" y="199428"/>
                  </a:lnTo>
                  <a:lnTo>
                    <a:pt x="772731" y="299135"/>
                  </a:lnTo>
                  <a:lnTo>
                    <a:pt x="797661" y="299135"/>
                  </a:lnTo>
                  <a:lnTo>
                    <a:pt x="797661" y="324065"/>
                  </a:lnTo>
                  <a:lnTo>
                    <a:pt x="822579" y="324065"/>
                  </a:lnTo>
                  <a:lnTo>
                    <a:pt x="822579" y="274205"/>
                  </a:lnTo>
                  <a:lnTo>
                    <a:pt x="797661" y="274205"/>
                  </a:lnTo>
                  <a:lnTo>
                    <a:pt x="797661" y="249275"/>
                  </a:lnTo>
                  <a:lnTo>
                    <a:pt x="822579" y="249275"/>
                  </a:lnTo>
                  <a:lnTo>
                    <a:pt x="822579" y="274205"/>
                  </a:lnTo>
                  <a:lnTo>
                    <a:pt x="847509" y="274205"/>
                  </a:lnTo>
                  <a:lnTo>
                    <a:pt x="847509" y="249275"/>
                  </a:lnTo>
                  <a:lnTo>
                    <a:pt x="872439" y="249275"/>
                  </a:lnTo>
                  <a:lnTo>
                    <a:pt x="872439" y="274205"/>
                  </a:lnTo>
                  <a:lnTo>
                    <a:pt x="897369" y="274205"/>
                  </a:lnTo>
                  <a:lnTo>
                    <a:pt x="922299" y="274205"/>
                  </a:lnTo>
                  <a:lnTo>
                    <a:pt x="922299" y="299135"/>
                  </a:lnTo>
                  <a:lnTo>
                    <a:pt x="947216" y="299135"/>
                  </a:lnTo>
                  <a:lnTo>
                    <a:pt x="947216" y="274205"/>
                  </a:lnTo>
                  <a:lnTo>
                    <a:pt x="972146" y="274205"/>
                  </a:lnTo>
                  <a:lnTo>
                    <a:pt x="972146" y="249275"/>
                  </a:lnTo>
                  <a:lnTo>
                    <a:pt x="997077" y="249275"/>
                  </a:lnTo>
                  <a:lnTo>
                    <a:pt x="997077" y="274205"/>
                  </a:lnTo>
                  <a:lnTo>
                    <a:pt x="1021994" y="274205"/>
                  </a:lnTo>
                  <a:lnTo>
                    <a:pt x="1021994" y="22435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96108" y="1357040"/>
              <a:ext cx="1022350" cy="473709"/>
            </a:xfrm>
            <a:custGeom>
              <a:avLst/>
              <a:gdLst/>
              <a:ahLst/>
              <a:cxnLst/>
              <a:rect l="l" t="t" r="r" b="b"/>
              <a:pathLst>
                <a:path w="1022350" h="473710">
                  <a:moveTo>
                    <a:pt x="24930" y="348970"/>
                  </a:moveTo>
                  <a:lnTo>
                    <a:pt x="0" y="348970"/>
                  </a:lnTo>
                  <a:lnTo>
                    <a:pt x="0" y="373900"/>
                  </a:lnTo>
                  <a:lnTo>
                    <a:pt x="24930" y="373900"/>
                  </a:lnTo>
                  <a:lnTo>
                    <a:pt x="24930" y="348970"/>
                  </a:lnTo>
                  <a:close/>
                </a:path>
                <a:path w="1022350" h="473710">
                  <a:moveTo>
                    <a:pt x="49847" y="224332"/>
                  </a:moveTo>
                  <a:lnTo>
                    <a:pt x="24930" y="224332"/>
                  </a:lnTo>
                  <a:lnTo>
                    <a:pt x="0" y="224332"/>
                  </a:lnTo>
                  <a:lnTo>
                    <a:pt x="0" y="249262"/>
                  </a:lnTo>
                  <a:lnTo>
                    <a:pt x="24930" y="249262"/>
                  </a:lnTo>
                  <a:lnTo>
                    <a:pt x="49847" y="249262"/>
                  </a:lnTo>
                  <a:lnTo>
                    <a:pt x="49847" y="224332"/>
                  </a:lnTo>
                  <a:close/>
                </a:path>
                <a:path w="1022350" h="473710">
                  <a:moveTo>
                    <a:pt x="99707" y="174485"/>
                  </a:moveTo>
                  <a:lnTo>
                    <a:pt x="74777" y="174485"/>
                  </a:lnTo>
                  <a:lnTo>
                    <a:pt x="74777" y="199415"/>
                  </a:lnTo>
                  <a:lnTo>
                    <a:pt x="99707" y="199415"/>
                  </a:lnTo>
                  <a:lnTo>
                    <a:pt x="99707" y="174485"/>
                  </a:lnTo>
                  <a:close/>
                </a:path>
                <a:path w="1022350" h="473710">
                  <a:moveTo>
                    <a:pt x="124637" y="299110"/>
                  </a:moveTo>
                  <a:lnTo>
                    <a:pt x="99707" y="299110"/>
                  </a:lnTo>
                  <a:lnTo>
                    <a:pt x="99707" y="274180"/>
                  </a:lnTo>
                  <a:lnTo>
                    <a:pt x="74777" y="274180"/>
                  </a:lnTo>
                  <a:lnTo>
                    <a:pt x="49860" y="274180"/>
                  </a:lnTo>
                  <a:lnTo>
                    <a:pt x="24930" y="274180"/>
                  </a:lnTo>
                  <a:lnTo>
                    <a:pt x="24930" y="299110"/>
                  </a:lnTo>
                  <a:lnTo>
                    <a:pt x="49860" y="299110"/>
                  </a:lnTo>
                  <a:lnTo>
                    <a:pt x="49860" y="324040"/>
                  </a:lnTo>
                  <a:lnTo>
                    <a:pt x="74777" y="324040"/>
                  </a:lnTo>
                  <a:lnTo>
                    <a:pt x="99707" y="324040"/>
                  </a:lnTo>
                  <a:lnTo>
                    <a:pt x="124637" y="324040"/>
                  </a:lnTo>
                  <a:lnTo>
                    <a:pt x="124637" y="299110"/>
                  </a:lnTo>
                  <a:close/>
                </a:path>
                <a:path w="1022350" h="473710">
                  <a:moveTo>
                    <a:pt x="149555" y="224332"/>
                  </a:moveTo>
                  <a:lnTo>
                    <a:pt x="124625" y="224332"/>
                  </a:lnTo>
                  <a:lnTo>
                    <a:pt x="99707" y="224332"/>
                  </a:lnTo>
                  <a:lnTo>
                    <a:pt x="74777" y="224332"/>
                  </a:lnTo>
                  <a:lnTo>
                    <a:pt x="74777" y="249262"/>
                  </a:lnTo>
                  <a:lnTo>
                    <a:pt x="99707" y="249262"/>
                  </a:lnTo>
                  <a:lnTo>
                    <a:pt x="124625" y="249262"/>
                  </a:lnTo>
                  <a:lnTo>
                    <a:pt x="149555" y="249262"/>
                  </a:lnTo>
                  <a:lnTo>
                    <a:pt x="149555" y="224332"/>
                  </a:lnTo>
                  <a:close/>
                </a:path>
                <a:path w="1022350" h="473710">
                  <a:moveTo>
                    <a:pt x="174485" y="398818"/>
                  </a:moveTo>
                  <a:lnTo>
                    <a:pt x="149555" y="398818"/>
                  </a:lnTo>
                  <a:lnTo>
                    <a:pt x="149555" y="373888"/>
                  </a:lnTo>
                  <a:lnTo>
                    <a:pt x="124625" y="373888"/>
                  </a:lnTo>
                  <a:lnTo>
                    <a:pt x="124625" y="398818"/>
                  </a:lnTo>
                  <a:lnTo>
                    <a:pt x="99707" y="398818"/>
                  </a:lnTo>
                  <a:lnTo>
                    <a:pt x="99707" y="348957"/>
                  </a:lnTo>
                  <a:lnTo>
                    <a:pt x="74777" y="348957"/>
                  </a:lnTo>
                  <a:lnTo>
                    <a:pt x="74777" y="398818"/>
                  </a:lnTo>
                  <a:lnTo>
                    <a:pt x="49847" y="398818"/>
                  </a:lnTo>
                  <a:lnTo>
                    <a:pt x="49847" y="423748"/>
                  </a:lnTo>
                  <a:lnTo>
                    <a:pt x="24930" y="423748"/>
                  </a:lnTo>
                  <a:lnTo>
                    <a:pt x="24930" y="398818"/>
                  </a:lnTo>
                  <a:lnTo>
                    <a:pt x="0" y="398818"/>
                  </a:lnTo>
                  <a:lnTo>
                    <a:pt x="0" y="448665"/>
                  </a:lnTo>
                  <a:lnTo>
                    <a:pt x="24930" y="448665"/>
                  </a:lnTo>
                  <a:lnTo>
                    <a:pt x="24930" y="473595"/>
                  </a:lnTo>
                  <a:lnTo>
                    <a:pt x="49847" y="473595"/>
                  </a:lnTo>
                  <a:lnTo>
                    <a:pt x="74777" y="473595"/>
                  </a:lnTo>
                  <a:lnTo>
                    <a:pt x="74777" y="448665"/>
                  </a:lnTo>
                  <a:lnTo>
                    <a:pt x="99707" y="448665"/>
                  </a:lnTo>
                  <a:lnTo>
                    <a:pt x="99707" y="423748"/>
                  </a:lnTo>
                  <a:lnTo>
                    <a:pt x="124625" y="423748"/>
                  </a:lnTo>
                  <a:lnTo>
                    <a:pt x="149555" y="423748"/>
                  </a:lnTo>
                  <a:lnTo>
                    <a:pt x="174485" y="423748"/>
                  </a:lnTo>
                  <a:lnTo>
                    <a:pt x="174485" y="398818"/>
                  </a:lnTo>
                  <a:close/>
                </a:path>
                <a:path w="1022350" h="473710">
                  <a:moveTo>
                    <a:pt x="174498" y="299110"/>
                  </a:moveTo>
                  <a:lnTo>
                    <a:pt x="149567" y="299110"/>
                  </a:lnTo>
                  <a:lnTo>
                    <a:pt x="149567" y="324040"/>
                  </a:lnTo>
                  <a:lnTo>
                    <a:pt x="174498" y="324040"/>
                  </a:lnTo>
                  <a:lnTo>
                    <a:pt x="174498" y="299110"/>
                  </a:lnTo>
                  <a:close/>
                </a:path>
                <a:path w="1022350" h="473710">
                  <a:moveTo>
                    <a:pt x="199415" y="249262"/>
                  </a:moveTo>
                  <a:lnTo>
                    <a:pt x="174498" y="249262"/>
                  </a:lnTo>
                  <a:lnTo>
                    <a:pt x="149567" y="249262"/>
                  </a:lnTo>
                  <a:lnTo>
                    <a:pt x="149567" y="274180"/>
                  </a:lnTo>
                  <a:lnTo>
                    <a:pt x="124637" y="274180"/>
                  </a:lnTo>
                  <a:lnTo>
                    <a:pt x="124637" y="299110"/>
                  </a:lnTo>
                  <a:lnTo>
                    <a:pt x="149567" y="299110"/>
                  </a:lnTo>
                  <a:lnTo>
                    <a:pt x="149567" y="274193"/>
                  </a:lnTo>
                  <a:lnTo>
                    <a:pt x="174498" y="274193"/>
                  </a:lnTo>
                  <a:lnTo>
                    <a:pt x="199415" y="274193"/>
                  </a:lnTo>
                  <a:lnTo>
                    <a:pt x="199415" y="249262"/>
                  </a:lnTo>
                  <a:close/>
                </a:path>
                <a:path w="1022350" h="473710">
                  <a:moveTo>
                    <a:pt x="199415" y="124625"/>
                  </a:moveTo>
                  <a:lnTo>
                    <a:pt x="174498" y="124625"/>
                  </a:lnTo>
                  <a:lnTo>
                    <a:pt x="174498" y="99707"/>
                  </a:lnTo>
                  <a:lnTo>
                    <a:pt x="149567" y="99707"/>
                  </a:lnTo>
                  <a:lnTo>
                    <a:pt x="149567" y="124625"/>
                  </a:lnTo>
                  <a:lnTo>
                    <a:pt x="124637" y="124625"/>
                  </a:lnTo>
                  <a:lnTo>
                    <a:pt x="124637" y="149555"/>
                  </a:lnTo>
                  <a:lnTo>
                    <a:pt x="99707" y="149555"/>
                  </a:lnTo>
                  <a:lnTo>
                    <a:pt x="99707" y="174485"/>
                  </a:lnTo>
                  <a:lnTo>
                    <a:pt x="124637" y="174485"/>
                  </a:lnTo>
                  <a:lnTo>
                    <a:pt x="124637" y="199402"/>
                  </a:lnTo>
                  <a:lnTo>
                    <a:pt x="149567" y="199402"/>
                  </a:lnTo>
                  <a:lnTo>
                    <a:pt x="149567" y="174485"/>
                  </a:lnTo>
                  <a:lnTo>
                    <a:pt x="174485" y="174485"/>
                  </a:lnTo>
                  <a:lnTo>
                    <a:pt x="174485" y="149555"/>
                  </a:lnTo>
                  <a:lnTo>
                    <a:pt x="149567" y="149555"/>
                  </a:lnTo>
                  <a:lnTo>
                    <a:pt x="149567" y="124637"/>
                  </a:lnTo>
                  <a:lnTo>
                    <a:pt x="174485" y="124637"/>
                  </a:lnTo>
                  <a:lnTo>
                    <a:pt x="174485" y="149555"/>
                  </a:lnTo>
                  <a:lnTo>
                    <a:pt x="199415" y="149555"/>
                  </a:lnTo>
                  <a:lnTo>
                    <a:pt x="199415" y="124625"/>
                  </a:lnTo>
                  <a:close/>
                </a:path>
                <a:path w="1022350" h="473710">
                  <a:moveTo>
                    <a:pt x="224345" y="0"/>
                  </a:moveTo>
                  <a:lnTo>
                    <a:pt x="199415" y="0"/>
                  </a:lnTo>
                  <a:lnTo>
                    <a:pt x="199415" y="24917"/>
                  </a:lnTo>
                  <a:lnTo>
                    <a:pt x="224345" y="24917"/>
                  </a:lnTo>
                  <a:lnTo>
                    <a:pt x="224345" y="0"/>
                  </a:lnTo>
                  <a:close/>
                </a:path>
                <a:path w="1022350" h="473710">
                  <a:moveTo>
                    <a:pt x="324053" y="324040"/>
                  </a:moveTo>
                  <a:lnTo>
                    <a:pt x="299123" y="324040"/>
                  </a:lnTo>
                  <a:lnTo>
                    <a:pt x="274205" y="324040"/>
                  </a:lnTo>
                  <a:lnTo>
                    <a:pt x="249275" y="324040"/>
                  </a:lnTo>
                  <a:lnTo>
                    <a:pt x="249275" y="348970"/>
                  </a:lnTo>
                  <a:lnTo>
                    <a:pt x="274205" y="348970"/>
                  </a:lnTo>
                  <a:lnTo>
                    <a:pt x="274205" y="373888"/>
                  </a:lnTo>
                  <a:lnTo>
                    <a:pt x="299123" y="373888"/>
                  </a:lnTo>
                  <a:lnTo>
                    <a:pt x="299123" y="348970"/>
                  </a:lnTo>
                  <a:lnTo>
                    <a:pt x="324053" y="348970"/>
                  </a:lnTo>
                  <a:lnTo>
                    <a:pt x="324053" y="324040"/>
                  </a:lnTo>
                  <a:close/>
                </a:path>
                <a:path w="1022350" h="473710">
                  <a:moveTo>
                    <a:pt x="324053" y="149555"/>
                  </a:moveTo>
                  <a:lnTo>
                    <a:pt x="299123" y="149555"/>
                  </a:lnTo>
                  <a:lnTo>
                    <a:pt x="299123" y="174472"/>
                  </a:lnTo>
                  <a:lnTo>
                    <a:pt x="274205" y="174472"/>
                  </a:lnTo>
                  <a:lnTo>
                    <a:pt x="249275" y="174472"/>
                  </a:lnTo>
                  <a:lnTo>
                    <a:pt x="224345" y="174472"/>
                  </a:lnTo>
                  <a:lnTo>
                    <a:pt x="199415" y="174472"/>
                  </a:lnTo>
                  <a:lnTo>
                    <a:pt x="174498" y="174472"/>
                  </a:lnTo>
                  <a:lnTo>
                    <a:pt x="174498" y="199402"/>
                  </a:lnTo>
                  <a:lnTo>
                    <a:pt x="149567" y="199402"/>
                  </a:lnTo>
                  <a:lnTo>
                    <a:pt x="149567" y="224332"/>
                  </a:lnTo>
                  <a:lnTo>
                    <a:pt x="174498" y="224332"/>
                  </a:lnTo>
                  <a:lnTo>
                    <a:pt x="199415" y="224332"/>
                  </a:lnTo>
                  <a:lnTo>
                    <a:pt x="224345" y="224332"/>
                  </a:lnTo>
                  <a:lnTo>
                    <a:pt x="224345" y="249250"/>
                  </a:lnTo>
                  <a:lnTo>
                    <a:pt x="249275" y="249250"/>
                  </a:lnTo>
                  <a:lnTo>
                    <a:pt x="249275" y="199402"/>
                  </a:lnTo>
                  <a:lnTo>
                    <a:pt x="274205" y="199402"/>
                  </a:lnTo>
                  <a:lnTo>
                    <a:pt x="274205" y="224332"/>
                  </a:lnTo>
                  <a:lnTo>
                    <a:pt x="299123" y="224332"/>
                  </a:lnTo>
                  <a:lnTo>
                    <a:pt x="299123" y="174485"/>
                  </a:lnTo>
                  <a:lnTo>
                    <a:pt x="324053" y="174485"/>
                  </a:lnTo>
                  <a:lnTo>
                    <a:pt x="324053" y="149555"/>
                  </a:lnTo>
                  <a:close/>
                </a:path>
                <a:path w="1022350" h="473710">
                  <a:moveTo>
                    <a:pt x="373900" y="49847"/>
                  </a:moveTo>
                  <a:lnTo>
                    <a:pt x="348970" y="49847"/>
                  </a:lnTo>
                  <a:lnTo>
                    <a:pt x="348970" y="74777"/>
                  </a:lnTo>
                  <a:lnTo>
                    <a:pt x="373900" y="74777"/>
                  </a:lnTo>
                  <a:lnTo>
                    <a:pt x="373900" y="49847"/>
                  </a:lnTo>
                  <a:close/>
                </a:path>
                <a:path w="1022350" h="473710">
                  <a:moveTo>
                    <a:pt x="398818" y="149555"/>
                  </a:moveTo>
                  <a:lnTo>
                    <a:pt x="373900" y="149555"/>
                  </a:lnTo>
                  <a:lnTo>
                    <a:pt x="373900" y="124625"/>
                  </a:lnTo>
                  <a:lnTo>
                    <a:pt x="348970" y="124625"/>
                  </a:lnTo>
                  <a:lnTo>
                    <a:pt x="348970" y="74777"/>
                  </a:lnTo>
                  <a:lnTo>
                    <a:pt x="324040" y="74777"/>
                  </a:lnTo>
                  <a:lnTo>
                    <a:pt x="324040" y="24930"/>
                  </a:lnTo>
                  <a:lnTo>
                    <a:pt x="299123" y="24930"/>
                  </a:lnTo>
                  <a:lnTo>
                    <a:pt x="299123" y="99707"/>
                  </a:lnTo>
                  <a:lnTo>
                    <a:pt x="274205" y="99707"/>
                  </a:lnTo>
                  <a:lnTo>
                    <a:pt x="274205" y="74777"/>
                  </a:lnTo>
                  <a:lnTo>
                    <a:pt x="249275" y="74777"/>
                  </a:lnTo>
                  <a:lnTo>
                    <a:pt x="249275" y="99707"/>
                  </a:lnTo>
                  <a:lnTo>
                    <a:pt x="274193" y="99707"/>
                  </a:lnTo>
                  <a:lnTo>
                    <a:pt x="274193" y="124625"/>
                  </a:lnTo>
                  <a:lnTo>
                    <a:pt x="249275" y="124625"/>
                  </a:lnTo>
                  <a:lnTo>
                    <a:pt x="249275" y="149555"/>
                  </a:lnTo>
                  <a:lnTo>
                    <a:pt x="274205" y="149555"/>
                  </a:lnTo>
                  <a:lnTo>
                    <a:pt x="274205" y="124637"/>
                  </a:lnTo>
                  <a:lnTo>
                    <a:pt x="299123" y="124637"/>
                  </a:lnTo>
                  <a:lnTo>
                    <a:pt x="324040" y="124637"/>
                  </a:lnTo>
                  <a:lnTo>
                    <a:pt x="348970" y="124637"/>
                  </a:lnTo>
                  <a:lnTo>
                    <a:pt x="348970" y="174472"/>
                  </a:lnTo>
                  <a:lnTo>
                    <a:pt x="373900" y="174472"/>
                  </a:lnTo>
                  <a:lnTo>
                    <a:pt x="398818" y="174472"/>
                  </a:lnTo>
                  <a:lnTo>
                    <a:pt x="398818" y="149555"/>
                  </a:lnTo>
                  <a:close/>
                </a:path>
                <a:path w="1022350" h="473710">
                  <a:moveTo>
                    <a:pt x="398830" y="274180"/>
                  </a:moveTo>
                  <a:lnTo>
                    <a:pt x="373900" y="274180"/>
                  </a:lnTo>
                  <a:lnTo>
                    <a:pt x="373900" y="249262"/>
                  </a:lnTo>
                  <a:lnTo>
                    <a:pt x="348970" y="249262"/>
                  </a:lnTo>
                  <a:lnTo>
                    <a:pt x="348970" y="274180"/>
                  </a:lnTo>
                  <a:lnTo>
                    <a:pt x="324053" y="274180"/>
                  </a:lnTo>
                  <a:lnTo>
                    <a:pt x="299123" y="274180"/>
                  </a:lnTo>
                  <a:lnTo>
                    <a:pt x="299123" y="249262"/>
                  </a:lnTo>
                  <a:lnTo>
                    <a:pt x="274205" y="249262"/>
                  </a:lnTo>
                  <a:lnTo>
                    <a:pt x="249275" y="249262"/>
                  </a:lnTo>
                  <a:lnTo>
                    <a:pt x="249275" y="274193"/>
                  </a:lnTo>
                  <a:lnTo>
                    <a:pt x="224345" y="274193"/>
                  </a:lnTo>
                  <a:lnTo>
                    <a:pt x="199415" y="274193"/>
                  </a:lnTo>
                  <a:lnTo>
                    <a:pt x="199415" y="348970"/>
                  </a:lnTo>
                  <a:lnTo>
                    <a:pt x="174498" y="348970"/>
                  </a:lnTo>
                  <a:lnTo>
                    <a:pt x="149567" y="348970"/>
                  </a:lnTo>
                  <a:lnTo>
                    <a:pt x="149567" y="373900"/>
                  </a:lnTo>
                  <a:lnTo>
                    <a:pt x="174498" y="373900"/>
                  </a:lnTo>
                  <a:lnTo>
                    <a:pt x="199415" y="373900"/>
                  </a:lnTo>
                  <a:lnTo>
                    <a:pt x="224345" y="373900"/>
                  </a:lnTo>
                  <a:lnTo>
                    <a:pt x="249275" y="373900"/>
                  </a:lnTo>
                  <a:lnTo>
                    <a:pt x="249275" y="348970"/>
                  </a:lnTo>
                  <a:lnTo>
                    <a:pt x="224345" y="348970"/>
                  </a:lnTo>
                  <a:lnTo>
                    <a:pt x="224345" y="324040"/>
                  </a:lnTo>
                  <a:lnTo>
                    <a:pt x="249275" y="324040"/>
                  </a:lnTo>
                  <a:lnTo>
                    <a:pt x="249275" y="299110"/>
                  </a:lnTo>
                  <a:lnTo>
                    <a:pt x="274205" y="299110"/>
                  </a:lnTo>
                  <a:lnTo>
                    <a:pt x="274205" y="274193"/>
                  </a:lnTo>
                  <a:lnTo>
                    <a:pt x="299123" y="274193"/>
                  </a:lnTo>
                  <a:lnTo>
                    <a:pt x="299123" y="299110"/>
                  </a:lnTo>
                  <a:lnTo>
                    <a:pt x="324053" y="299110"/>
                  </a:lnTo>
                  <a:lnTo>
                    <a:pt x="348970" y="299110"/>
                  </a:lnTo>
                  <a:lnTo>
                    <a:pt x="348970" y="274193"/>
                  </a:lnTo>
                  <a:lnTo>
                    <a:pt x="373900" y="274193"/>
                  </a:lnTo>
                  <a:lnTo>
                    <a:pt x="373900" y="299110"/>
                  </a:lnTo>
                  <a:lnTo>
                    <a:pt x="398830" y="299110"/>
                  </a:lnTo>
                  <a:lnTo>
                    <a:pt x="398830" y="274180"/>
                  </a:lnTo>
                  <a:close/>
                </a:path>
                <a:path w="1022350" h="473710">
                  <a:moveTo>
                    <a:pt x="423760" y="74777"/>
                  </a:moveTo>
                  <a:lnTo>
                    <a:pt x="398830" y="74777"/>
                  </a:lnTo>
                  <a:lnTo>
                    <a:pt x="398830" y="99707"/>
                  </a:lnTo>
                  <a:lnTo>
                    <a:pt x="423760" y="99707"/>
                  </a:lnTo>
                  <a:lnTo>
                    <a:pt x="423760" y="74777"/>
                  </a:lnTo>
                  <a:close/>
                </a:path>
                <a:path w="1022350" h="473710">
                  <a:moveTo>
                    <a:pt x="473608" y="324040"/>
                  </a:moveTo>
                  <a:lnTo>
                    <a:pt x="448678" y="324040"/>
                  </a:lnTo>
                  <a:lnTo>
                    <a:pt x="448678" y="348970"/>
                  </a:lnTo>
                  <a:lnTo>
                    <a:pt x="473608" y="348970"/>
                  </a:lnTo>
                  <a:lnTo>
                    <a:pt x="473608" y="324040"/>
                  </a:lnTo>
                  <a:close/>
                </a:path>
                <a:path w="1022350" h="473710">
                  <a:moveTo>
                    <a:pt x="473608" y="149555"/>
                  </a:moveTo>
                  <a:lnTo>
                    <a:pt x="448678" y="149555"/>
                  </a:lnTo>
                  <a:lnTo>
                    <a:pt x="448678" y="224332"/>
                  </a:lnTo>
                  <a:lnTo>
                    <a:pt x="473608" y="224332"/>
                  </a:lnTo>
                  <a:lnTo>
                    <a:pt x="473608" y="149555"/>
                  </a:lnTo>
                  <a:close/>
                </a:path>
                <a:path w="1022350" h="473710">
                  <a:moveTo>
                    <a:pt x="473608" y="99707"/>
                  </a:moveTo>
                  <a:lnTo>
                    <a:pt x="448678" y="99707"/>
                  </a:lnTo>
                  <a:lnTo>
                    <a:pt x="448678" y="124637"/>
                  </a:lnTo>
                  <a:lnTo>
                    <a:pt x="473608" y="124637"/>
                  </a:lnTo>
                  <a:lnTo>
                    <a:pt x="473608" y="99707"/>
                  </a:lnTo>
                  <a:close/>
                </a:path>
                <a:path w="1022350" h="473710">
                  <a:moveTo>
                    <a:pt x="498525" y="348970"/>
                  </a:moveTo>
                  <a:lnTo>
                    <a:pt x="473608" y="348970"/>
                  </a:lnTo>
                  <a:lnTo>
                    <a:pt x="473608" y="373900"/>
                  </a:lnTo>
                  <a:lnTo>
                    <a:pt x="448678" y="373900"/>
                  </a:lnTo>
                  <a:lnTo>
                    <a:pt x="448678" y="398830"/>
                  </a:lnTo>
                  <a:lnTo>
                    <a:pt x="473608" y="398830"/>
                  </a:lnTo>
                  <a:lnTo>
                    <a:pt x="498525" y="398830"/>
                  </a:lnTo>
                  <a:lnTo>
                    <a:pt x="498525" y="348970"/>
                  </a:lnTo>
                  <a:close/>
                </a:path>
                <a:path w="1022350" h="473710">
                  <a:moveTo>
                    <a:pt x="523455" y="224332"/>
                  </a:moveTo>
                  <a:lnTo>
                    <a:pt x="498525" y="224332"/>
                  </a:lnTo>
                  <a:lnTo>
                    <a:pt x="498525" y="249262"/>
                  </a:lnTo>
                  <a:lnTo>
                    <a:pt x="473595" y="249262"/>
                  </a:lnTo>
                  <a:lnTo>
                    <a:pt x="448678" y="249262"/>
                  </a:lnTo>
                  <a:lnTo>
                    <a:pt x="448678" y="224332"/>
                  </a:lnTo>
                  <a:lnTo>
                    <a:pt x="423760" y="224332"/>
                  </a:lnTo>
                  <a:lnTo>
                    <a:pt x="423760" y="199402"/>
                  </a:lnTo>
                  <a:lnTo>
                    <a:pt x="398830" y="199402"/>
                  </a:lnTo>
                  <a:lnTo>
                    <a:pt x="373900" y="199402"/>
                  </a:lnTo>
                  <a:lnTo>
                    <a:pt x="348983" y="199402"/>
                  </a:lnTo>
                  <a:lnTo>
                    <a:pt x="324053" y="199402"/>
                  </a:lnTo>
                  <a:lnTo>
                    <a:pt x="324053" y="224332"/>
                  </a:lnTo>
                  <a:lnTo>
                    <a:pt x="348983" y="224332"/>
                  </a:lnTo>
                  <a:lnTo>
                    <a:pt x="373900" y="224332"/>
                  </a:lnTo>
                  <a:lnTo>
                    <a:pt x="398830" y="224332"/>
                  </a:lnTo>
                  <a:lnTo>
                    <a:pt x="423748" y="224332"/>
                  </a:lnTo>
                  <a:lnTo>
                    <a:pt x="423748" y="299110"/>
                  </a:lnTo>
                  <a:lnTo>
                    <a:pt x="448678" y="299110"/>
                  </a:lnTo>
                  <a:lnTo>
                    <a:pt x="473595" y="299110"/>
                  </a:lnTo>
                  <a:lnTo>
                    <a:pt x="498525" y="299110"/>
                  </a:lnTo>
                  <a:lnTo>
                    <a:pt x="498525" y="274180"/>
                  </a:lnTo>
                  <a:lnTo>
                    <a:pt x="523455" y="274180"/>
                  </a:lnTo>
                  <a:lnTo>
                    <a:pt x="523455" y="224332"/>
                  </a:lnTo>
                  <a:close/>
                </a:path>
                <a:path w="1022350" h="473710">
                  <a:moveTo>
                    <a:pt x="523468" y="299110"/>
                  </a:moveTo>
                  <a:lnTo>
                    <a:pt x="498538" y="299110"/>
                  </a:lnTo>
                  <a:lnTo>
                    <a:pt x="498538" y="324040"/>
                  </a:lnTo>
                  <a:lnTo>
                    <a:pt x="523468" y="324040"/>
                  </a:lnTo>
                  <a:lnTo>
                    <a:pt x="523468" y="299110"/>
                  </a:lnTo>
                  <a:close/>
                </a:path>
                <a:path w="1022350" h="473710">
                  <a:moveTo>
                    <a:pt x="548398" y="274180"/>
                  </a:moveTo>
                  <a:lnTo>
                    <a:pt x="523468" y="274180"/>
                  </a:lnTo>
                  <a:lnTo>
                    <a:pt x="523468" y="299110"/>
                  </a:lnTo>
                  <a:lnTo>
                    <a:pt x="548398" y="299110"/>
                  </a:lnTo>
                  <a:lnTo>
                    <a:pt x="548398" y="274180"/>
                  </a:lnTo>
                  <a:close/>
                </a:path>
                <a:path w="1022350" h="473710">
                  <a:moveTo>
                    <a:pt x="598246" y="49847"/>
                  </a:moveTo>
                  <a:lnTo>
                    <a:pt x="573316" y="49847"/>
                  </a:lnTo>
                  <a:lnTo>
                    <a:pt x="573316" y="74777"/>
                  </a:lnTo>
                  <a:lnTo>
                    <a:pt x="598246" y="74777"/>
                  </a:lnTo>
                  <a:lnTo>
                    <a:pt x="598246" y="49847"/>
                  </a:lnTo>
                  <a:close/>
                </a:path>
                <a:path w="1022350" h="473710">
                  <a:moveTo>
                    <a:pt x="747801" y="348970"/>
                  </a:moveTo>
                  <a:lnTo>
                    <a:pt x="722871" y="348970"/>
                  </a:lnTo>
                  <a:lnTo>
                    <a:pt x="722871" y="373900"/>
                  </a:lnTo>
                  <a:lnTo>
                    <a:pt x="747801" y="373900"/>
                  </a:lnTo>
                  <a:lnTo>
                    <a:pt x="747801" y="348970"/>
                  </a:lnTo>
                  <a:close/>
                </a:path>
                <a:path w="1022350" h="473710">
                  <a:moveTo>
                    <a:pt x="772731" y="373900"/>
                  </a:moveTo>
                  <a:lnTo>
                    <a:pt x="747801" y="373900"/>
                  </a:lnTo>
                  <a:lnTo>
                    <a:pt x="747801" y="398830"/>
                  </a:lnTo>
                  <a:lnTo>
                    <a:pt x="772731" y="398830"/>
                  </a:lnTo>
                  <a:lnTo>
                    <a:pt x="772731" y="373900"/>
                  </a:lnTo>
                  <a:close/>
                </a:path>
                <a:path w="1022350" h="473710">
                  <a:moveTo>
                    <a:pt x="972134" y="124625"/>
                  </a:moveTo>
                  <a:lnTo>
                    <a:pt x="947216" y="124625"/>
                  </a:lnTo>
                  <a:lnTo>
                    <a:pt x="922286" y="124625"/>
                  </a:lnTo>
                  <a:lnTo>
                    <a:pt x="922286" y="149555"/>
                  </a:lnTo>
                  <a:lnTo>
                    <a:pt x="947216" y="149555"/>
                  </a:lnTo>
                  <a:lnTo>
                    <a:pt x="972134" y="149555"/>
                  </a:lnTo>
                  <a:lnTo>
                    <a:pt x="972134" y="124625"/>
                  </a:lnTo>
                  <a:close/>
                </a:path>
                <a:path w="1022350" h="473710">
                  <a:moveTo>
                    <a:pt x="1021994" y="324040"/>
                  </a:moveTo>
                  <a:lnTo>
                    <a:pt x="997064" y="324040"/>
                  </a:lnTo>
                  <a:lnTo>
                    <a:pt x="997064" y="373888"/>
                  </a:lnTo>
                  <a:lnTo>
                    <a:pt x="1021994" y="373888"/>
                  </a:lnTo>
                  <a:lnTo>
                    <a:pt x="1021994" y="324040"/>
                  </a:lnTo>
                  <a:close/>
                </a:path>
                <a:path w="1022350" h="473710">
                  <a:moveTo>
                    <a:pt x="1021994" y="224332"/>
                  </a:moveTo>
                  <a:lnTo>
                    <a:pt x="997064" y="224332"/>
                  </a:lnTo>
                  <a:lnTo>
                    <a:pt x="997064" y="274180"/>
                  </a:lnTo>
                  <a:lnTo>
                    <a:pt x="1021994" y="274180"/>
                  </a:lnTo>
                  <a:lnTo>
                    <a:pt x="1021994" y="224332"/>
                  </a:lnTo>
                  <a:close/>
                </a:path>
                <a:path w="1022350" h="473710">
                  <a:moveTo>
                    <a:pt x="1021994" y="99707"/>
                  </a:moveTo>
                  <a:lnTo>
                    <a:pt x="997077" y="99707"/>
                  </a:lnTo>
                  <a:lnTo>
                    <a:pt x="997077" y="74777"/>
                  </a:lnTo>
                  <a:lnTo>
                    <a:pt x="972146" y="74777"/>
                  </a:lnTo>
                  <a:lnTo>
                    <a:pt x="972146" y="124637"/>
                  </a:lnTo>
                  <a:lnTo>
                    <a:pt x="997077" y="124637"/>
                  </a:lnTo>
                  <a:lnTo>
                    <a:pt x="997077" y="174485"/>
                  </a:lnTo>
                  <a:lnTo>
                    <a:pt x="972146" y="174485"/>
                  </a:lnTo>
                  <a:lnTo>
                    <a:pt x="972146" y="199415"/>
                  </a:lnTo>
                  <a:lnTo>
                    <a:pt x="997077" y="199415"/>
                  </a:lnTo>
                  <a:lnTo>
                    <a:pt x="1021994" y="199415"/>
                  </a:lnTo>
                  <a:lnTo>
                    <a:pt x="1021994" y="9970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70886" y="1283443"/>
              <a:ext cx="947419" cy="671830"/>
            </a:xfrm>
            <a:custGeom>
              <a:avLst/>
              <a:gdLst/>
              <a:ahLst/>
              <a:cxnLst/>
              <a:rect l="l" t="t" r="r" b="b"/>
              <a:pathLst>
                <a:path w="947420" h="671830">
                  <a:moveTo>
                    <a:pt x="49847" y="422554"/>
                  </a:moveTo>
                  <a:lnTo>
                    <a:pt x="24930" y="422554"/>
                  </a:lnTo>
                  <a:lnTo>
                    <a:pt x="24930" y="447484"/>
                  </a:lnTo>
                  <a:lnTo>
                    <a:pt x="49847" y="447484"/>
                  </a:lnTo>
                  <a:lnTo>
                    <a:pt x="49847" y="422554"/>
                  </a:lnTo>
                  <a:close/>
                </a:path>
                <a:path w="947420" h="671830">
                  <a:moveTo>
                    <a:pt x="99707" y="472414"/>
                  </a:moveTo>
                  <a:lnTo>
                    <a:pt x="74777" y="472414"/>
                  </a:lnTo>
                  <a:lnTo>
                    <a:pt x="74777" y="497344"/>
                  </a:lnTo>
                  <a:lnTo>
                    <a:pt x="99707" y="497344"/>
                  </a:lnTo>
                  <a:lnTo>
                    <a:pt x="99707" y="472414"/>
                  </a:lnTo>
                  <a:close/>
                </a:path>
                <a:path w="947420" h="671830">
                  <a:moveTo>
                    <a:pt x="99720" y="621982"/>
                  </a:moveTo>
                  <a:lnTo>
                    <a:pt x="74790" y="621982"/>
                  </a:lnTo>
                  <a:lnTo>
                    <a:pt x="74790" y="646912"/>
                  </a:lnTo>
                  <a:lnTo>
                    <a:pt x="99720" y="646912"/>
                  </a:lnTo>
                  <a:lnTo>
                    <a:pt x="99720" y="621982"/>
                  </a:lnTo>
                  <a:close/>
                </a:path>
                <a:path w="947420" h="671830">
                  <a:moveTo>
                    <a:pt x="174485" y="522262"/>
                  </a:moveTo>
                  <a:lnTo>
                    <a:pt x="149567" y="522262"/>
                  </a:lnTo>
                  <a:lnTo>
                    <a:pt x="149567" y="497344"/>
                  </a:lnTo>
                  <a:lnTo>
                    <a:pt x="124637" y="497344"/>
                  </a:lnTo>
                  <a:lnTo>
                    <a:pt x="124637" y="522262"/>
                  </a:lnTo>
                  <a:lnTo>
                    <a:pt x="99707" y="522262"/>
                  </a:lnTo>
                  <a:lnTo>
                    <a:pt x="99707" y="547192"/>
                  </a:lnTo>
                  <a:lnTo>
                    <a:pt x="99707" y="572122"/>
                  </a:lnTo>
                  <a:lnTo>
                    <a:pt x="74777" y="572122"/>
                  </a:lnTo>
                  <a:lnTo>
                    <a:pt x="74777" y="547192"/>
                  </a:lnTo>
                  <a:lnTo>
                    <a:pt x="99707" y="547192"/>
                  </a:lnTo>
                  <a:lnTo>
                    <a:pt x="99707" y="522262"/>
                  </a:lnTo>
                  <a:lnTo>
                    <a:pt x="74777" y="522262"/>
                  </a:lnTo>
                  <a:lnTo>
                    <a:pt x="49847" y="522262"/>
                  </a:lnTo>
                  <a:lnTo>
                    <a:pt x="24930" y="522262"/>
                  </a:lnTo>
                  <a:lnTo>
                    <a:pt x="24930" y="547192"/>
                  </a:lnTo>
                  <a:lnTo>
                    <a:pt x="0" y="547192"/>
                  </a:lnTo>
                  <a:lnTo>
                    <a:pt x="0" y="572122"/>
                  </a:lnTo>
                  <a:lnTo>
                    <a:pt x="24930" y="572122"/>
                  </a:lnTo>
                  <a:lnTo>
                    <a:pt x="49847" y="572122"/>
                  </a:lnTo>
                  <a:lnTo>
                    <a:pt x="49847" y="597039"/>
                  </a:lnTo>
                  <a:lnTo>
                    <a:pt x="74777" y="597039"/>
                  </a:lnTo>
                  <a:lnTo>
                    <a:pt x="99707" y="597039"/>
                  </a:lnTo>
                  <a:lnTo>
                    <a:pt x="99707" y="621969"/>
                  </a:lnTo>
                  <a:lnTo>
                    <a:pt x="124637" y="621969"/>
                  </a:lnTo>
                  <a:lnTo>
                    <a:pt x="124637" y="572122"/>
                  </a:lnTo>
                  <a:lnTo>
                    <a:pt x="149567" y="572122"/>
                  </a:lnTo>
                  <a:lnTo>
                    <a:pt x="149567" y="547192"/>
                  </a:lnTo>
                  <a:lnTo>
                    <a:pt x="174485" y="547192"/>
                  </a:lnTo>
                  <a:lnTo>
                    <a:pt x="174485" y="522262"/>
                  </a:lnTo>
                  <a:close/>
                </a:path>
                <a:path w="947420" h="671830">
                  <a:moveTo>
                    <a:pt x="822591" y="597052"/>
                  </a:moveTo>
                  <a:lnTo>
                    <a:pt x="797661" y="597052"/>
                  </a:lnTo>
                  <a:lnTo>
                    <a:pt x="797661" y="572122"/>
                  </a:lnTo>
                  <a:lnTo>
                    <a:pt x="772731" y="572122"/>
                  </a:lnTo>
                  <a:lnTo>
                    <a:pt x="772731" y="621969"/>
                  </a:lnTo>
                  <a:lnTo>
                    <a:pt x="797661" y="621969"/>
                  </a:lnTo>
                  <a:lnTo>
                    <a:pt x="822591" y="621969"/>
                  </a:lnTo>
                  <a:lnTo>
                    <a:pt x="822591" y="597052"/>
                  </a:lnTo>
                  <a:close/>
                </a:path>
                <a:path w="947420" h="671830">
                  <a:moveTo>
                    <a:pt x="872439" y="597052"/>
                  </a:moveTo>
                  <a:lnTo>
                    <a:pt x="847509" y="597052"/>
                  </a:lnTo>
                  <a:lnTo>
                    <a:pt x="847509" y="621982"/>
                  </a:lnTo>
                  <a:lnTo>
                    <a:pt x="872439" y="621982"/>
                  </a:lnTo>
                  <a:lnTo>
                    <a:pt x="872439" y="597052"/>
                  </a:lnTo>
                  <a:close/>
                </a:path>
                <a:path w="947420" h="671830">
                  <a:moveTo>
                    <a:pt x="897356" y="522274"/>
                  </a:moveTo>
                  <a:lnTo>
                    <a:pt x="872439" y="522274"/>
                  </a:lnTo>
                  <a:lnTo>
                    <a:pt x="872439" y="497344"/>
                  </a:lnTo>
                  <a:lnTo>
                    <a:pt x="847509" y="497344"/>
                  </a:lnTo>
                  <a:lnTo>
                    <a:pt x="847509" y="572122"/>
                  </a:lnTo>
                  <a:lnTo>
                    <a:pt x="872439" y="572122"/>
                  </a:lnTo>
                  <a:lnTo>
                    <a:pt x="872439" y="547192"/>
                  </a:lnTo>
                  <a:lnTo>
                    <a:pt x="897356" y="547192"/>
                  </a:lnTo>
                  <a:lnTo>
                    <a:pt x="897356" y="522274"/>
                  </a:lnTo>
                  <a:close/>
                </a:path>
                <a:path w="947420" h="671830">
                  <a:moveTo>
                    <a:pt x="897369" y="323850"/>
                  </a:moveTo>
                  <a:lnTo>
                    <a:pt x="872439" y="323850"/>
                  </a:lnTo>
                  <a:lnTo>
                    <a:pt x="872439" y="248920"/>
                  </a:lnTo>
                  <a:lnTo>
                    <a:pt x="847509" y="248920"/>
                  </a:lnTo>
                  <a:lnTo>
                    <a:pt x="847509" y="323850"/>
                  </a:lnTo>
                  <a:lnTo>
                    <a:pt x="822591" y="323850"/>
                  </a:lnTo>
                  <a:lnTo>
                    <a:pt x="822591" y="298450"/>
                  </a:lnTo>
                  <a:lnTo>
                    <a:pt x="797661" y="298450"/>
                  </a:lnTo>
                  <a:lnTo>
                    <a:pt x="797661" y="223520"/>
                  </a:lnTo>
                  <a:lnTo>
                    <a:pt x="822591" y="223520"/>
                  </a:lnTo>
                  <a:lnTo>
                    <a:pt x="822591" y="199390"/>
                  </a:lnTo>
                  <a:lnTo>
                    <a:pt x="797661" y="199390"/>
                  </a:lnTo>
                  <a:lnTo>
                    <a:pt x="797661" y="173990"/>
                  </a:lnTo>
                  <a:lnTo>
                    <a:pt x="772731" y="173990"/>
                  </a:lnTo>
                  <a:lnTo>
                    <a:pt x="772731" y="199390"/>
                  </a:lnTo>
                  <a:lnTo>
                    <a:pt x="747801" y="199390"/>
                  </a:lnTo>
                  <a:lnTo>
                    <a:pt x="747801" y="223520"/>
                  </a:lnTo>
                  <a:lnTo>
                    <a:pt x="722871" y="223520"/>
                  </a:lnTo>
                  <a:lnTo>
                    <a:pt x="697953" y="223520"/>
                  </a:lnTo>
                  <a:lnTo>
                    <a:pt x="697953" y="248920"/>
                  </a:lnTo>
                  <a:lnTo>
                    <a:pt x="722871" y="248920"/>
                  </a:lnTo>
                  <a:lnTo>
                    <a:pt x="722871" y="298450"/>
                  </a:lnTo>
                  <a:lnTo>
                    <a:pt x="697953" y="298450"/>
                  </a:lnTo>
                  <a:lnTo>
                    <a:pt x="673023" y="298450"/>
                  </a:lnTo>
                  <a:lnTo>
                    <a:pt x="673023" y="323850"/>
                  </a:lnTo>
                  <a:lnTo>
                    <a:pt x="648093" y="323850"/>
                  </a:lnTo>
                  <a:lnTo>
                    <a:pt x="648093" y="347980"/>
                  </a:lnTo>
                  <a:lnTo>
                    <a:pt x="673023" y="347980"/>
                  </a:lnTo>
                  <a:lnTo>
                    <a:pt x="673023" y="373380"/>
                  </a:lnTo>
                  <a:lnTo>
                    <a:pt x="648093" y="373380"/>
                  </a:lnTo>
                  <a:lnTo>
                    <a:pt x="648093" y="347980"/>
                  </a:lnTo>
                  <a:lnTo>
                    <a:pt x="623176" y="347980"/>
                  </a:lnTo>
                  <a:lnTo>
                    <a:pt x="623176" y="373380"/>
                  </a:lnTo>
                  <a:lnTo>
                    <a:pt x="623176" y="398780"/>
                  </a:lnTo>
                  <a:lnTo>
                    <a:pt x="598246" y="398780"/>
                  </a:lnTo>
                  <a:lnTo>
                    <a:pt x="598246" y="373380"/>
                  </a:lnTo>
                  <a:lnTo>
                    <a:pt x="623176" y="373380"/>
                  </a:lnTo>
                  <a:lnTo>
                    <a:pt x="623176" y="347980"/>
                  </a:lnTo>
                  <a:lnTo>
                    <a:pt x="623176" y="323850"/>
                  </a:lnTo>
                  <a:lnTo>
                    <a:pt x="648093" y="323850"/>
                  </a:lnTo>
                  <a:lnTo>
                    <a:pt x="648093" y="248920"/>
                  </a:lnTo>
                  <a:lnTo>
                    <a:pt x="673023" y="248920"/>
                  </a:lnTo>
                  <a:lnTo>
                    <a:pt x="673023" y="223520"/>
                  </a:lnTo>
                  <a:lnTo>
                    <a:pt x="697953" y="223520"/>
                  </a:lnTo>
                  <a:lnTo>
                    <a:pt x="697953" y="199390"/>
                  </a:lnTo>
                  <a:lnTo>
                    <a:pt x="673023" y="199390"/>
                  </a:lnTo>
                  <a:lnTo>
                    <a:pt x="648093" y="199390"/>
                  </a:lnTo>
                  <a:lnTo>
                    <a:pt x="648093" y="124460"/>
                  </a:lnTo>
                  <a:lnTo>
                    <a:pt x="673023" y="124460"/>
                  </a:lnTo>
                  <a:lnTo>
                    <a:pt x="673023" y="99060"/>
                  </a:lnTo>
                  <a:lnTo>
                    <a:pt x="648093" y="99060"/>
                  </a:lnTo>
                  <a:lnTo>
                    <a:pt x="648093" y="0"/>
                  </a:lnTo>
                  <a:lnTo>
                    <a:pt x="623176" y="0"/>
                  </a:lnTo>
                  <a:lnTo>
                    <a:pt x="623176" y="49530"/>
                  </a:lnTo>
                  <a:lnTo>
                    <a:pt x="598246" y="49530"/>
                  </a:lnTo>
                  <a:lnTo>
                    <a:pt x="598246" y="73660"/>
                  </a:lnTo>
                  <a:lnTo>
                    <a:pt x="623176" y="73660"/>
                  </a:lnTo>
                  <a:lnTo>
                    <a:pt x="623176" y="99060"/>
                  </a:lnTo>
                  <a:lnTo>
                    <a:pt x="598246" y="99060"/>
                  </a:lnTo>
                  <a:lnTo>
                    <a:pt x="573316" y="99060"/>
                  </a:lnTo>
                  <a:lnTo>
                    <a:pt x="573316" y="124460"/>
                  </a:lnTo>
                  <a:lnTo>
                    <a:pt x="598246" y="124460"/>
                  </a:lnTo>
                  <a:lnTo>
                    <a:pt x="598246" y="173990"/>
                  </a:lnTo>
                  <a:lnTo>
                    <a:pt x="623176" y="173990"/>
                  </a:lnTo>
                  <a:lnTo>
                    <a:pt x="623176" y="248920"/>
                  </a:lnTo>
                  <a:lnTo>
                    <a:pt x="598246" y="248920"/>
                  </a:lnTo>
                  <a:lnTo>
                    <a:pt x="598246" y="173990"/>
                  </a:lnTo>
                  <a:lnTo>
                    <a:pt x="573316" y="173990"/>
                  </a:lnTo>
                  <a:lnTo>
                    <a:pt x="573316" y="223520"/>
                  </a:lnTo>
                  <a:lnTo>
                    <a:pt x="548398" y="223520"/>
                  </a:lnTo>
                  <a:lnTo>
                    <a:pt x="548398" y="323850"/>
                  </a:lnTo>
                  <a:lnTo>
                    <a:pt x="523468" y="323850"/>
                  </a:lnTo>
                  <a:lnTo>
                    <a:pt x="523468" y="273050"/>
                  </a:lnTo>
                  <a:lnTo>
                    <a:pt x="498538" y="273050"/>
                  </a:lnTo>
                  <a:lnTo>
                    <a:pt x="498538" y="248920"/>
                  </a:lnTo>
                  <a:lnTo>
                    <a:pt x="523468" y="248920"/>
                  </a:lnTo>
                  <a:lnTo>
                    <a:pt x="523468" y="223520"/>
                  </a:lnTo>
                  <a:lnTo>
                    <a:pt x="548398" y="223520"/>
                  </a:lnTo>
                  <a:lnTo>
                    <a:pt x="548398" y="148590"/>
                  </a:lnTo>
                  <a:lnTo>
                    <a:pt x="523468" y="148590"/>
                  </a:lnTo>
                  <a:lnTo>
                    <a:pt x="523468" y="199390"/>
                  </a:lnTo>
                  <a:lnTo>
                    <a:pt x="498538" y="199390"/>
                  </a:lnTo>
                  <a:lnTo>
                    <a:pt x="498538" y="173990"/>
                  </a:lnTo>
                  <a:lnTo>
                    <a:pt x="473608" y="173990"/>
                  </a:lnTo>
                  <a:lnTo>
                    <a:pt x="473608" y="148590"/>
                  </a:lnTo>
                  <a:lnTo>
                    <a:pt x="448691" y="148590"/>
                  </a:lnTo>
                  <a:lnTo>
                    <a:pt x="423760" y="148590"/>
                  </a:lnTo>
                  <a:lnTo>
                    <a:pt x="423760" y="173990"/>
                  </a:lnTo>
                  <a:lnTo>
                    <a:pt x="448691" y="173990"/>
                  </a:lnTo>
                  <a:lnTo>
                    <a:pt x="448691" y="199390"/>
                  </a:lnTo>
                  <a:lnTo>
                    <a:pt x="473608" y="199390"/>
                  </a:lnTo>
                  <a:lnTo>
                    <a:pt x="473608" y="223520"/>
                  </a:lnTo>
                  <a:lnTo>
                    <a:pt x="448691" y="223520"/>
                  </a:lnTo>
                  <a:lnTo>
                    <a:pt x="448691" y="199390"/>
                  </a:lnTo>
                  <a:lnTo>
                    <a:pt x="423760" y="199390"/>
                  </a:lnTo>
                  <a:lnTo>
                    <a:pt x="398830" y="199390"/>
                  </a:lnTo>
                  <a:lnTo>
                    <a:pt x="398830" y="223520"/>
                  </a:lnTo>
                  <a:lnTo>
                    <a:pt x="423760" y="223520"/>
                  </a:lnTo>
                  <a:lnTo>
                    <a:pt x="423760" y="273050"/>
                  </a:lnTo>
                  <a:lnTo>
                    <a:pt x="448691" y="273050"/>
                  </a:lnTo>
                  <a:lnTo>
                    <a:pt x="473608" y="273050"/>
                  </a:lnTo>
                  <a:lnTo>
                    <a:pt x="473608" y="298450"/>
                  </a:lnTo>
                  <a:lnTo>
                    <a:pt x="498538" y="298450"/>
                  </a:lnTo>
                  <a:lnTo>
                    <a:pt x="498538" y="373380"/>
                  </a:lnTo>
                  <a:lnTo>
                    <a:pt x="523468" y="373380"/>
                  </a:lnTo>
                  <a:lnTo>
                    <a:pt x="548398" y="373380"/>
                  </a:lnTo>
                  <a:lnTo>
                    <a:pt x="548398" y="347980"/>
                  </a:lnTo>
                  <a:lnTo>
                    <a:pt x="573316" y="347980"/>
                  </a:lnTo>
                  <a:lnTo>
                    <a:pt x="573316" y="298450"/>
                  </a:lnTo>
                  <a:lnTo>
                    <a:pt x="598246" y="298450"/>
                  </a:lnTo>
                  <a:lnTo>
                    <a:pt x="598246" y="273050"/>
                  </a:lnTo>
                  <a:lnTo>
                    <a:pt x="623176" y="273050"/>
                  </a:lnTo>
                  <a:lnTo>
                    <a:pt x="623176" y="298450"/>
                  </a:lnTo>
                  <a:lnTo>
                    <a:pt x="598246" y="298450"/>
                  </a:lnTo>
                  <a:lnTo>
                    <a:pt x="598246" y="347980"/>
                  </a:lnTo>
                  <a:lnTo>
                    <a:pt x="573316" y="347980"/>
                  </a:lnTo>
                  <a:lnTo>
                    <a:pt x="573316" y="448310"/>
                  </a:lnTo>
                  <a:lnTo>
                    <a:pt x="598246" y="448310"/>
                  </a:lnTo>
                  <a:lnTo>
                    <a:pt x="598246" y="497840"/>
                  </a:lnTo>
                  <a:lnTo>
                    <a:pt x="573316" y="497840"/>
                  </a:lnTo>
                  <a:lnTo>
                    <a:pt x="573316" y="522274"/>
                  </a:lnTo>
                  <a:lnTo>
                    <a:pt x="548386" y="522274"/>
                  </a:lnTo>
                  <a:lnTo>
                    <a:pt x="548386" y="572122"/>
                  </a:lnTo>
                  <a:lnTo>
                    <a:pt x="573316" y="572122"/>
                  </a:lnTo>
                  <a:lnTo>
                    <a:pt x="573316" y="523240"/>
                  </a:lnTo>
                  <a:lnTo>
                    <a:pt x="598246" y="523240"/>
                  </a:lnTo>
                  <a:lnTo>
                    <a:pt x="598246" y="547370"/>
                  </a:lnTo>
                  <a:lnTo>
                    <a:pt x="623176" y="547370"/>
                  </a:lnTo>
                  <a:lnTo>
                    <a:pt x="648093" y="547370"/>
                  </a:lnTo>
                  <a:lnTo>
                    <a:pt x="673023" y="547370"/>
                  </a:lnTo>
                  <a:lnTo>
                    <a:pt x="673023" y="523240"/>
                  </a:lnTo>
                  <a:lnTo>
                    <a:pt x="648093" y="523240"/>
                  </a:lnTo>
                  <a:lnTo>
                    <a:pt x="648093" y="472440"/>
                  </a:lnTo>
                  <a:lnTo>
                    <a:pt x="623176" y="472440"/>
                  </a:lnTo>
                  <a:lnTo>
                    <a:pt x="623176" y="422910"/>
                  </a:lnTo>
                  <a:lnTo>
                    <a:pt x="648093" y="422910"/>
                  </a:lnTo>
                  <a:lnTo>
                    <a:pt x="648093" y="398780"/>
                  </a:lnTo>
                  <a:lnTo>
                    <a:pt x="673023" y="398780"/>
                  </a:lnTo>
                  <a:lnTo>
                    <a:pt x="673023" y="422910"/>
                  </a:lnTo>
                  <a:lnTo>
                    <a:pt x="697953" y="422910"/>
                  </a:lnTo>
                  <a:lnTo>
                    <a:pt x="697953" y="448310"/>
                  </a:lnTo>
                  <a:lnTo>
                    <a:pt x="722871" y="448310"/>
                  </a:lnTo>
                  <a:lnTo>
                    <a:pt x="722871" y="472440"/>
                  </a:lnTo>
                  <a:lnTo>
                    <a:pt x="697953" y="472440"/>
                  </a:lnTo>
                  <a:lnTo>
                    <a:pt x="697953" y="572122"/>
                  </a:lnTo>
                  <a:lnTo>
                    <a:pt x="673023" y="572122"/>
                  </a:lnTo>
                  <a:lnTo>
                    <a:pt x="673023" y="597052"/>
                  </a:lnTo>
                  <a:lnTo>
                    <a:pt x="697953" y="597052"/>
                  </a:lnTo>
                  <a:lnTo>
                    <a:pt x="697953" y="572770"/>
                  </a:lnTo>
                  <a:lnTo>
                    <a:pt x="722871" y="572770"/>
                  </a:lnTo>
                  <a:lnTo>
                    <a:pt x="722871" y="598170"/>
                  </a:lnTo>
                  <a:lnTo>
                    <a:pt x="697953" y="598170"/>
                  </a:lnTo>
                  <a:lnTo>
                    <a:pt x="697953" y="622300"/>
                  </a:lnTo>
                  <a:lnTo>
                    <a:pt x="673023" y="622300"/>
                  </a:lnTo>
                  <a:lnTo>
                    <a:pt x="673023" y="671830"/>
                  </a:lnTo>
                  <a:lnTo>
                    <a:pt x="697953" y="671830"/>
                  </a:lnTo>
                  <a:lnTo>
                    <a:pt x="697953" y="647700"/>
                  </a:lnTo>
                  <a:lnTo>
                    <a:pt x="722871" y="647700"/>
                  </a:lnTo>
                  <a:lnTo>
                    <a:pt x="722871" y="622300"/>
                  </a:lnTo>
                  <a:lnTo>
                    <a:pt x="747801" y="622300"/>
                  </a:lnTo>
                  <a:lnTo>
                    <a:pt x="747801" y="646912"/>
                  </a:lnTo>
                  <a:lnTo>
                    <a:pt x="772731" y="646912"/>
                  </a:lnTo>
                  <a:lnTo>
                    <a:pt x="772731" y="621982"/>
                  </a:lnTo>
                  <a:lnTo>
                    <a:pt x="747801" y="621982"/>
                  </a:lnTo>
                  <a:lnTo>
                    <a:pt x="747801" y="547370"/>
                  </a:lnTo>
                  <a:lnTo>
                    <a:pt x="722871" y="547370"/>
                  </a:lnTo>
                  <a:lnTo>
                    <a:pt x="722871" y="497840"/>
                  </a:lnTo>
                  <a:lnTo>
                    <a:pt x="747801" y="497840"/>
                  </a:lnTo>
                  <a:lnTo>
                    <a:pt x="747801" y="448310"/>
                  </a:lnTo>
                  <a:lnTo>
                    <a:pt x="772731" y="448310"/>
                  </a:lnTo>
                  <a:lnTo>
                    <a:pt x="772731" y="547370"/>
                  </a:lnTo>
                  <a:lnTo>
                    <a:pt x="797661" y="547370"/>
                  </a:lnTo>
                  <a:lnTo>
                    <a:pt x="797661" y="523240"/>
                  </a:lnTo>
                  <a:lnTo>
                    <a:pt x="822591" y="523240"/>
                  </a:lnTo>
                  <a:lnTo>
                    <a:pt x="822591" y="497840"/>
                  </a:lnTo>
                  <a:lnTo>
                    <a:pt x="797661" y="497840"/>
                  </a:lnTo>
                  <a:lnTo>
                    <a:pt x="797661" y="472440"/>
                  </a:lnTo>
                  <a:lnTo>
                    <a:pt x="822591" y="472440"/>
                  </a:lnTo>
                  <a:lnTo>
                    <a:pt x="847509" y="472440"/>
                  </a:lnTo>
                  <a:lnTo>
                    <a:pt x="847509" y="448310"/>
                  </a:lnTo>
                  <a:lnTo>
                    <a:pt x="822591" y="448310"/>
                  </a:lnTo>
                  <a:lnTo>
                    <a:pt x="822591" y="373380"/>
                  </a:lnTo>
                  <a:lnTo>
                    <a:pt x="797661" y="373380"/>
                  </a:lnTo>
                  <a:lnTo>
                    <a:pt x="772731" y="373380"/>
                  </a:lnTo>
                  <a:lnTo>
                    <a:pt x="772731" y="398780"/>
                  </a:lnTo>
                  <a:lnTo>
                    <a:pt x="747801" y="398780"/>
                  </a:lnTo>
                  <a:lnTo>
                    <a:pt x="747801" y="347980"/>
                  </a:lnTo>
                  <a:lnTo>
                    <a:pt x="722871" y="347980"/>
                  </a:lnTo>
                  <a:lnTo>
                    <a:pt x="722871" y="373380"/>
                  </a:lnTo>
                  <a:lnTo>
                    <a:pt x="722871" y="398780"/>
                  </a:lnTo>
                  <a:lnTo>
                    <a:pt x="697953" y="398780"/>
                  </a:lnTo>
                  <a:lnTo>
                    <a:pt x="697953" y="373380"/>
                  </a:lnTo>
                  <a:lnTo>
                    <a:pt x="722871" y="373380"/>
                  </a:lnTo>
                  <a:lnTo>
                    <a:pt x="722871" y="347980"/>
                  </a:lnTo>
                  <a:lnTo>
                    <a:pt x="722871" y="323850"/>
                  </a:lnTo>
                  <a:lnTo>
                    <a:pt x="747801" y="323850"/>
                  </a:lnTo>
                  <a:lnTo>
                    <a:pt x="772731" y="323850"/>
                  </a:lnTo>
                  <a:lnTo>
                    <a:pt x="772731" y="347980"/>
                  </a:lnTo>
                  <a:lnTo>
                    <a:pt x="797661" y="347980"/>
                  </a:lnTo>
                  <a:lnTo>
                    <a:pt x="822591" y="347980"/>
                  </a:lnTo>
                  <a:lnTo>
                    <a:pt x="847509" y="347980"/>
                  </a:lnTo>
                  <a:lnTo>
                    <a:pt x="847509" y="448310"/>
                  </a:lnTo>
                  <a:lnTo>
                    <a:pt x="872439" y="448310"/>
                  </a:lnTo>
                  <a:lnTo>
                    <a:pt x="897369" y="448310"/>
                  </a:lnTo>
                  <a:lnTo>
                    <a:pt x="897369" y="422910"/>
                  </a:lnTo>
                  <a:lnTo>
                    <a:pt x="872439" y="422910"/>
                  </a:lnTo>
                  <a:lnTo>
                    <a:pt x="872439" y="347980"/>
                  </a:lnTo>
                  <a:lnTo>
                    <a:pt x="897369" y="347980"/>
                  </a:lnTo>
                  <a:lnTo>
                    <a:pt x="897369" y="323850"/>
                  </a:lnTo>
                  <a:close/>
                </a:path>
                <a:path w="947420" h="671830">
                  <a:moveTo>
                    <a:pt x="947216" y="472414"/>
                  </a:moveTo>
                  <a:lnTo>
                    <a:pt x="922286" y="472414"/>
                  </a:lnTo>
                  <a:lnTo>
                    <a:pt x="922286" y="547192"/>
                  </a:lnTo>
                  <a:lnTo>
                    <a:pt x="897369" y="547192"/>
                  </a:lnTo>
                  <a:lnTo>
                    <a:pt x="897369" y="597039"/>
                  </a:lnTo>
                  <a:lnTo>
                    <a:pt x="922299" y="597039"/>
                  </a:lnTo>
                  <a:lnTo>
                    <a:pt x="922299" y="547192"/>
                  </a:lnTo>
                  <a:lnTo>
                    <a:pt x="947216" y="547192"/>
                  </a:lnTo>
                  <a:lnTo>
                    <a:pt x="947216" y="47241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96108" y="1657141"/>
              <a:ext cx="1022350" cy="448309"/>
            </a:xfrm>
            <a:custGeom>
              <a:avLst/>
              <a:gdLst/>
              <a:ahLst/>
              <a:cxnLst/>
              <a:rect l="l" t="t" r="r" b="b"/>
              <a:pathLst>
                <a:path w="1022350" h="448310">
                  <a:moveTo>
                    <a:pt x="174485" y="298132"/>
                  </a:moveTo>
                  <a:lnTo>
                    <a:pt x="149555" y="298132"/>
                  </a:lnTo>
                  <a:lnTo>
                    <a:pt x="149555" y="273202"/>
                  </a:lnTo>
                  <a:lnTo>
                    <a:pt x="124625" y="273202"/>
                  </a:lnTo>
                  <a:lnTo>
                    <a:pt x="124625" y="298132"/>
                  </a:lnTo>
                  <a:lnTo>
                    <a:pt x="99707" y="298132"/>
                  </a:lnTo>
                  <a:lnTo>
                    <a:pt x="99707" y="248285"/>
                  </a:lnTo>
                  <a:lnTo>
                    <a:pt x="74777" y="248285"/>
                  </a:lnTo>
                  <a:lnTo>
                    <a:pt x="74777" y="198424"/>
                  </a:lnTo>
                  <a:lnTo>
                    <a:pt x="49847" y="198424"/>
                  </a:lnTo>
                  <a:lnTo>
                    <a:pt x="24930" y="198424"/>
                  </a:lnTo>
                  <a:lnTo>
                    <a:pt x="0" y="198424"/>
                  </a:lnTo>
                  <a:lnTo>
                    <a:pt x="0" y="223354"/>
                  </a:lnTo>
                  <a:lnTo>
                    <a:pt x="24930" y="223354"/>
                  </a:lnTo>
                  <a:lnTo>
                    <a:pt x="24930" y="248285"/>
                  </a:lnTo>
                  <a:lnTo>
                    <a:pt x="0" y="248285"/>
                  </a:lnTo>
                  <a:lnTo>
                    <a:pt x="0" y="273202"/>
                  </a:lnTo>
                  <a:lnTo>
                    <a:pt x="24930" y="273202"/>
                  </a:lnTo>
                  <a:lnTo>
                    <a:pt x="49847" y="273202"/>
                  </a:lnTo>
                  <a:lnTo>
                    <a:pt x="74777" y="273202"/>
                  </a:lnTo>
                  <a:lnTo>
                    <a:pt x="74777" y="298132"/>
                  </a:lnTo>
                  <a:lnTo>
                    <a:pt x="49847" y="298132"/>
                  </a:lnTo>
                  <a:lnTo>
                    <a:pt x="24930" y="298132"/>
                  </a:lnTo>
                  <a:lnTo>
                    <a:pt x="0" y="298132"/>
                  </a:lnTo>
                  <a:lnTo>
                    <a:pt x="0" y="323062"/>
                  </a:lnTo>
                  <a:lnTo>
                    <a:pt x="24930" y="323062"/>
                  </a:lnTo>
                  <a:lnTo>
                    <a:pt x="49847" y="323062"/>
                  </a:lnTo>
                  <a:lnTo>
                    <a:pt x="174485" y="323062"/>
                  </a:lnTo>
                  <a:lnTo>
                    <a:pt x="174485" y="298132"/>
                  </a:lnTo>
                  <a:close/>
                </a:path>
                <a:path w="1022350" h="448310">
                  <a:moveTo>
                    <a:pt x="523468" y="347992"/>
                  </a:moveTo>
                  <a:lnTo>
                    <a:pt x="498538" y="347992"/>
                  </a:lnTo>
                  <a:lnTo>
                    <a:pt x="498538" y="323062"/>
                  </a:lnTo>
                  <a:lnTo>
                    <a:pt x="473608" y="323062"/>
                  </a:lnTo>
                  <a:lnTo>
                    <a:pt x="473608" y="372910"/>
                  </a:lnTo>
                  <a:lnTo>
                    <a:pt x="498538" y="372910"/>
                  </a:lnTo>
                  <a:lnTo>
                    <a:pt x="523468" y="372910"/>
                  </a:lnTo>
                  <a:lnTo>
                    <a:pt x="523468" y="347992"/>
                  </a:lnTo>
                  <a:close/>
                </a:path>
                <a:path w="1022350" h="448310">
                  <a:moveTo>
                    <a:pt x="697953" y="248920"/>
                  </a:moveTo>
                  <a:lnTo>
                    <a:pt x="673023" y="248920"/>
                  </a:lnTo>
                  <a:lnTo>
                    <a:pt x="673023" y="223520"/>
                  </a:lnTo>
                  <a:lnTo>
                    <a:pt x="648106" y="223520"/>
                  </a:lnTo>
                  <a:lnTo>
                    <a:pt x="623176" y="223520"/>
                  </a:lnTo>
                  <a:lnTo>
                    <a:pt x="623176" y="199390"/>
                  </a:lnTo>
                  <a:lnTo>
                    <a:pt x="598246" y="199390"/>
                  </a:lnTo>
                  <a:lnTo>
                    <a:pt x="598246" y="248920"/>
                  </a:lnTo>
                  <a:lnTo>
                    <a:pt x="598246" y="273215"/>
                  </a:lnTo>
                  <a:lnTo>
                    <a:pt x="573328" y="273215"/>
                  </a:lnTo>
                  <a:lnTo>
                    <a:pt x="573328" y="248920"/>
                  </a:lnTo>
                  <a:lnTo>
                    <a:pt x="598246" y="248920"/>
                  </a:lnTo>
                  <a:lnTo>
                    <a:pt x="598246" y="199390"/>
                  </a:lnTo>
                  <a:lnTo>
                    <a:pt x="598246" y="148590"/>
                  </a:lnTo>
                  <a:lnTo>
                    <a:pt x="623176" y="148590"/>
                  </a:lnTo>
                  <a:lnTo>
                    <a:pt x="623176" y="99060"/>
                  </a:lnTo>
                  <a:lnTo>
                    <a:pt x="598246" y="99060"/>
                  </a:lnTo>
                  <a:lnTo>
                    <a:pt x="598246" y="74930"/>
                  </a:lnTo>
                  <a:lnTo>
                    <a:pt x="573316" y="74930"/>
                  </a:lnTo>
                  <a:lnTo>
                    <a:pt x="573316" y="49530"/>
                  </a:lnTo>
                  <a:lnTo>
                    <a:pt x="598246" y="49530"/>
                  </a:lnTo>
                  <a:lnTo>
                    <a:pt x="623176" y="49530"/>
                  </a:lnTo>
                  <a:lnTo>
                    <a:pt x="623176" y="24130"/>
                  </a:lnTo>
                  <a:lnTo>
                    <a:pt x="598246" y="24130"/>
                  </a:lnTo>
                  <a:lnTo>
                    <a:pt x="573316" y="24130"/>
                  </a:lnTo>
                  <a:lnTo>
                    <a:pt x="548398" y="24130"/>
                  </a:lnTo>
                  <a:lnTo>
                    <a:pt x="523468" y="24130"/>
                  </a:lnTo>
                  <a:lnTo>
                    <a:pt x="523468" y="49530"/>
                  </a:lnTo>
                  <a:lnTo>
                    <a:pt x="548398" y="49530"/>
                  </a:lnTo>
                  <a:lnTo>
                    <a:pt x="548398" y="99060"/>
                  </a:lnTo>
                  <a:lnTo>
                    <a:pt x="523468" y="99060"/>
                  </a:lnTo>
                  <a:lnTo>
                    <a:pt x="498538" y="99060"/>
                  </a:lnTo>
                  <a:lnTo>
                    <a:pt x="498538" y="199390"/>
                  </a:lnTo>
                  <a:lnTo>
                    <a:pt x="473608" y="199390"/>
                  </a:lnTo>
                  <a:lnTo>
                    <a:pt x="473608" y="173990"/>
                  </a:lnTo>
                  <a:lnTo>
                    <a:pt x="448678" y="173990"/>
                  </a:lnTo>
                  <a:lnTo>
                    <a:pt x="448678" y="199390"/>
                  </a:lnTo>
                  <a:lnTo>
                    <a:pt x="448678" y="274320"/>
                  </a:lnTo>
                  <a:lnTo>
                    <a:pt x="423760" y="274320"/>
                  </a:lnTo>
                  <a:lnTo>
                    <a:pt x="398830" y="274320"/>
                  </a:lnTo>
                  <a:lnTo>
                    <a:pt x="398830" y="248920"/>
                  </a:lnTo>
                  <a:lnTo>
                    <a:pt x="373900" y="248920"/>
                  </a:lnTo>
                  <a:lnTo>
                    <a:pt x="373900" y="199390"/>
                  </a:lnTo>
                  <a:lnTo>
                    <a:pt x="398830" y="199390"/>
                  </a:lnTo>
                  <a:lnTo>
                    <a:pt x="423760" y="199390"/>
                  </a:lnTo>
                  <a:lnTo>
                    <a:pt x="448678" y="199390"/>
                  </a:lnTo>
                  <a:lnTo>
                    <a:pt x="448678" y="173990"/>
                  </a:lnTo>
                  <a:lnTo>
                    <a:pt x="423760" y="173990"/>
                  </a:lnTo>
                  <a:lnTo>
                    <a:pt x="398830" y="173990"/>
                  </a:lnTo>
                  <a:lnTo>
                    <a:pt x="373900" y="173990"/>
                  </a:lnTo>
                  <a:lnTo>
                    <a:pt x="373900" y="148590"/>
                  </a:lnTo>
                  <a:lnTo>
                    <a:pt x="398830" y="148590"/>
                  </a:lnTo>
                  <a:lnTo>
                    <a:pt x="423760" y="148590"/>
                  </a:lnTo>
                  <a:lnTo>
                    <a:pt x="448678" y="148590"/>
                  </a:lnTo>
                  <a:lnTo>
                    <a:pt x="473608" y="148590"/>
                  </a:lnTo>
                  <a:lnTo>
                    <a:pt x="473608" y="124460"/>
                  </a:lnTo>
                  <a:lnTo>
                    <a:pt x="448678" y="124460"/>
                  </a:lnTo>
                  <a:lnTo>
                    <a:pt x="448678" y="99060"/>
                  </a:lnTo>
                  <a:lnTo>
                    <a:pt x="423760" y="99060"/>
                  </a:lnTo>
                  <a:lnTo>
                    <a:pt x="398830" y="99060"/>
                  </a:lnTo>
                  <a:lnTo>
                    <a:pt x="373900" y="99060"/>
                  </a:lnTo>
                  <a:lnTo>
                    <a:pt x="373900" y="74930"/>
                  </a:lnTo>
                  <a:lnTo>
                    <a:pt x="398830" y="74930"/>
                  </a:lnTo>
                  <a:lnTo>
                    <a:pt x="423760" y="74930"/>
                  </a:lnTo>
                  <a:lnTo>
                    <a:pt x="448678" y="74930"/>
                  </a:lnTo>
                  <a:lnTo>
                    <a:pt x="448678" y="49530"/>
                  </a:lnTo>
                  <a:lnTo>
                    <a:pt x="423760" y="49530"/>
                  </a:lnTo>
                  <a:lnTo>
                    <a:pt x="423760" y="0"/>
                  </a:lnTo>
                  <a:lnTo>
                    <a:pt x="398830" y="0"/>
                  </a:lnTo>
                  <a:lnTo>
                    <a:pt x="398830" y="24130"/>
                  </a:lnTo>
                  <a:lnTo>
                    <a:pt x="373900" y="24130"/>
                  </a:lnTo>
                  <a:lnTo>
                    <a:pt x="373900" y="49530"/>
                  </a:lnTo>
                  <a:lnTo>
                    <a:pt x="348983" y="49530"/>
                  </a:lnTo>
                  <a:lnTo>
                    <a:pt x="348983" y="74930"/>
                  </a:lnTo>
                  <a:lnTo>
                    <a:pt x="324053" y="74930"/>
                  </a:lnTo>
                  <a:lnTo>
                    <a:pt x="324053" y="99060"/>
                  </a:lnTo>
                  <a:lnTo>
                    <a:pt x="348983" y="99060"/>
                  </a:lnTo>
                  <a:lnTo>
                    <a:pt x="348983" y="124460"/>
                  </a:lnTo>
                  <a:lnTo>
                    <a:pt x="324053" y="124460"/>
                  </a:lnTo>
                  <a:lnTo>
                    <a:pt x="324053" y="148590"/>
                  </a:lnTo>
                  <a:lnTo>
                    <a:pt x="348983" y="148590"/>
                  </a:lnTo>
                  <a:lnTo>
                    <a:pt x="348983" y="173990"/>
                  </a:lnTo>
                  <a:lnTo>
                    <a:pt x="324053" y="173990"/>
                  </a:lnTo>
                  <a:lnTo>
                    <a:pt x="299123" y="173990"/>
                  </a:lnTo>
                  <a:lnTo>
                    <a:pt x="299123" y="99060"/>
                  </a:lnTo>
                  <a:lnTo>
                    <a:pt x="274205" y="99060"/>
                  </a:lnTo>
                  <a:lnTo>
                    <a:pt x="274205" y="124460"/>
                  </a:lnTo>
                  <a:lnTo>
                    <a:pt x="249275" y="124460"/>
                  </a:lnTo>
                  <a:lnTo>
                    <a:pt x="249275" y="148590"/>
                  </a:lnTo>
                  <a:lnTo>
                    <a:pt x="274205" y="148590"/>
                  </a:lnTo>
                  <a:lnTo>
                    <a:pt x="274205" y="199390"/>
                  </a:lnTo>
                  <a:lnTo>
                    <a:pt x="249275" y="199390"/>
                  </a:lnTo>
                  <a:lnTo>
                    <a:pt x="224345" y="199390"/>
                  </a:lnTo>
                  <a:lnTo>
                    <a:pt x="224345" y="248920"/>
                  </a:lnTo>
                  <a:lnTo>
                    <a:pt x="199415" y="248920"/>
                  </a:lnTo>
                  <a:lnTo>
                    <a:pt x="199415" y="274320"/>
                  </a:lnTo>
                  <a:lnTo>
                    <a:pt x="174498" y="274320"/>
                  </a:lnTo>
                  <a:lnTo>
                    <a:pt x="174498" y="298450"/>
                  </a:lnTo>
                  <a:lnTo>
                    <a:pt x="199415" y="298450"/>
                  </a:lnTo>
                  <a:lnTo>
                    <a:pt x="224345" y="298450"/>
                  </a:lnTo>
                  <a:lnTo>
                    <a:pt x="224345" y="323062"/>
                  </a:lnTo>
                  <a:lnTo>
                    <a:pt x="199415" y="323062"/>
                  </a:lnTo>
                  <a:lnTo>
                    <a:pt x="199415" y="397840"/>
                  </a:lnTo>
                  <a:lnTo>
                    <a:pt x="224345" y="397840"/>
                  </a:lnTo>
                  <a:lnTo>
                    <a:pt x="224345" y="372910"/>
                  </a:lnTo>
                  <a:lnTo>
                    <a:pt x="249262" y="372910"/>
                  </a:lnTo>
                  <a:lnTo>
                    <a:pt x="249262" y="347992"/>
                  </a:lnTo>
                  <a:lnTo>
                    <a:pt x="224345" y="347992"/>
                  </a:lnTo>
                  <a:lnTo>
                    <a:pt x="224345" y="323850"/>
                  </a:lnTo>
                  <a:lnTo>
                    <a:pt x="249275" y="323850"/>
                  </a:lnTo>
                  <a:lnTo>
                    <a:pt x="274205" y="323850"/>
                  </a:lnTo>
                  <a:lnTo>
                    <a:pt x="274205" y="248920"/>
                  </a:lnTo>
                  <a:lnTo>
                    <a:pt x="249275" y="248920"/>
                  </a:lnTo>
                  <a:lnTo>
                    <a:pt x="249275" y="223520"/>
                  </a:lnTo>
                  <a:lnTo>
                    <a:pt x="274205" y="223520"/>
                  </a:lnTo>
                  <a:lnTo>
                    <a:pt x="274205" y="248920"/>
                  </a:lnTo>
                  <a:lnTo>
                    <a:pt x="299123" y="248920"/>
                  </a:lnTo>
                  <a:lnTo>
                    <a:pt x="299123" y="199390"/>
                  </a:lnTo>
                  <a:lnTo>
                    <a:pt x="324053" y="199390"/>
                  </a:lnTo>
                  <a:lnTo>
                    <a:pt x="324053" y="248920"/>
                  </a:lnTo>
                  <a:lnTo>
                    <a:pt x="348983" y="248920"/>
                  </a:lnTo>
                  <a:lnTo>
                    <a:pt x="348983" y="274320"/>
                  </a:lnTo>
                  <a:lnTo>
                    <a:pt x="324053" y="274320"/>
                  </a:lnTo>
                  <a:lnTo>
                    <a:pt x="324053" y="298132"/>
                  </a:lnTo>
                  <a:lnTo>
                    <a:pt x="299123" y="298132"/>
                  </a:lnTo>
                  <a:lnTo>
                    <a:pt x="299123" y="323062"/>
                  </a:lnTo>
                  <a:lnTo>
                    <a:pt x="324053" y="323062"/>
                  </a:lnTo>
                  <a:lnTo>
                    <a:pt x="324053" y="298450"/>
                  </a:lnTo>
                  <a:lnTo>
                    <a:pt x="348983" y="298450"/>
                  </a:lnTo>
                  <a:lnTo>
                    <a:pt x="348983" y="323062"/>
                  </a:lnTo>
                  <a:lnTo>
                    <a:pt x="324053" y="323062"/>
                  </a:lnTo>
                  <a:lnTo>
                    <a:pt x="324053" y="347992"/>
                  </a:lnTo>
                  <a:lnTo>
                    <a:pt x="348983" y="347992"/>
                  </a:lnTo>
                  <a:lnTo>
                    <a:pt x="348983" y="323850"/>
                  </a:lnTo>
                  <a:lnTo>
                    <a:pt x="373900" y="323850"/>
                  </a:lnTo>
                  <a:lnTo>
                    <a:pt x="373900" y="298450"/>
                  </a:lnTo>
                  <a:lnTo>
                    <a:pt x="398830" y="298450"/>
                  </a:lnTo>
                  <a:lnTo>
                    <a:pt x="398830" y="323850"/>
                  </a:lnTo>
                  <a:lnTo>
                    <a:pt x="423760" y="323850"/>
                  </a:lnTo>
                  <a:lnTo>
                    <a:pt x="423760" y="347980"/>
                  </a:lnTo>
                  <a:lnTo>
                    <a:pt x="448678" y="347980"/>
                  </a:lnTo>
                  <a:lnTo>
                    <a:pt x="448678" y="298450"/>
                  </a:lnTo>
                  <a:lnTo>
                    <a:pt x="473608" y="298450"/>
                  </a:lnTo>
                  <a:lnTo>
                    <a:pt x="498538" y="298450"/>
                  </a:lnTo>
                  <a:lnTo>
                    <a:pt x="498538" y="323062"/>
                  </a:lnTo>
                  <a:lnTo>
                    <a:pt x="523468" y="323062"/>
                  </a:lnTo>
                  <a:lnTo>
                    <a:pt x="523468" y="298132"/>
                  </a:lnTo>
                  <a:lnTo>
                    <a:pt x="498538" y="298132"/>
                  </a:lnTo>
                  <a:lnTo>
                    <a:pt x="498538" y="274320"/>
                  </a:lnTo>
                  <a:lnTo>
                    <a:pt x="473608" y="274320"/>
                  </a:lnTo>
                  <a:lnTo>
                    <a:pt x="473608" y="248920"/>
                  </a:lnTo>
                  <a:lnTo>
                    <a:pt x="498538" y="248920"/>
                  </a:lnTo>
                  <a:lnTo>
                    <a:pt x="498538" y="223520"/>
                  </a:lnTo>
                  <a:lnTo>
                    <a:pt x="523468" y="223520"/>
                  </a:lnTo>
                  <a:lnTo>
                    <a:pt x="523468" y="199390"/>
                  </a:lnTo>
                  <a:lnTo>
                    <a:pt x="548398" y="199390"/>
                  </a:lnTo>
                  <a:lnTo>
                    <a:pt x="548398" y="173990"/>
                  </a:lnTo>
                  <a:lnTo>
                    <a:pt x="523468" y="173990"/>
                  </a:lnTo>
                  <a:lnTo>
                    <a:pt x="523468" y="148590"/>
                  </a:lnTo>
                  <a:lnTo>
                    <a:pt x="548398" y="148590"/>
                  </a:lnTo>
                  <a:lnTo>
                    <a:pt x="573316" y="148590"/>
                  </a:lnTo>
                  <a:lnTo>
                    <a:pt x="573316" y="248285"/>
                  </a:lnTo>
                  <a:lnTo>
                    <a:pt x="548398" y="248285"/>
                  </a:lnTo>
                  <a:lnTo>
                    <a:pt x="548398" y="298132"/>
                  </a:lnTo>
                  <a:lnTo>
                    <a:pt x="573328" y="298132"/>
                  </a:lnTo>
                  <a:lnTo>
                    <a:pt x="573328" y="323062"/>
                  </a:lnTo>
                  <a:lnTo>
                    <a:pt x="548398" y="323062"/>
                  </a:lnTo>
                  <a:lnTo>
                    <a:pt x="523468" y="323062"/>
                  </a:lnTo>
                  <a:lnTo>
                    <a:pt x="523468" y="347992"/>
                  </a:lnTo>
                  <a:lnTo>
                    <a:pt x="548398" y="347992"/>
                  </a:lnTo>
                  <a:lnTo>
                    <a:pt x="548398" y="372910"/>
                  </a:lnTo>
                  <a:lnTo>
                    <a:pt x="573328" y="372910"/>
                  </a:lnTo>
                  <a:lnTo>
                    <a:pt x="573328" y="347992"/>
                  </a:lnTo>
                  <a:lnTo>
                    <a:pt x="598246" y="347992"/>
                  </a:lnTo>
                  <a:lnTo>
                    <a:pt x="598246" y="323062"/>
                  </a:lnTo>
                  <a:lnTo>
                    <a:pt x="623176" y="323062"/>
                  </a:lnTo>
                  <a:lnTo>
                    <a:pt x="623176" y="298132"/>
                  </a:lnTo>
                  <a:lnTo>
                    <a:pt x="598246" y="298132"/>
                  </a:lnTo>
                  <a:lnTo>
                    <a:pt x="598246" y="274320"/>
                  </a:lnTo>
                  <a:lnTo>
                    <a:pt x="623176" y="274320"/>
                  </a:lnTo>
                  <a:lnTo>
                    <a:pt x="648106" y="274320"/>
                  </a:lnTo>
                  <a:lnTo>
                    <a:pt x="673023" y="274320"/>
                  </a:lnTo>
                  <a:lnTo>
                    <a:pt x="697953" y="274320"/>
                  </a:lnTo>
                  <a:lnTo>
                    <a:pt x="697953" y="248920"/>
                  </a:lnTo>
                  <a:close/>
                </a:path>
                <a:path w="1022350" h="448310">
                  <a:moveTo>
                    <a:pt x="722871" y="298132"/>
                  </a:moveTo>
                  <a:lnTo>
                    <a:pt x="697941" y="298132"/>
                  </a:lnTo>
                  <a:lnTo>
                    <a:pt x="673023" y="298132"/>
                  </a:lnTo>
                  <a:lnTo>
                    <a:pt x="673023" y="323062"/>
                  </a:lnTo>
                  <a:lnTo>
                    <a:pt x="648093" y="323062"/>
                  </a:lnTo>
                  <a:lnTo>
                    <a:pt x="648093" y="347992"/>
                  </a:lnTo>
                  <a:lnTo>
                    <a:pt x="673023" y="347992"/>
                  </a:lnTo>
                  <a:lnTo>
                    <a:pt x="673023" y="372910"/>
                  </a:lnTo>
                  <a:lnTo>
                    <a:pt x="697941" y="372910"/>
                  </a:lnTo>
                  <a:lnTo>
                    <a:pt x="722871" y="372910"/>
                  </a:lnTo>
                  <a:lnTo>
                    <a:pt x="722871" y="347992"/>
                  </a:lnTo>
                  <a:lnTo>
                    <a:pt x="697941" y="347992"/>
                  </a:lnTo>
                  <a:lnTo>
                    <a:pt x="697941" y="323062"/>
                  </a:lnTo>
                  <a:lnTo>
                    <a:pt x="722871" y="323062"/>
                  </a:lnTo>
                  <a:lnTo>
                    <a:pt x="722871" y="298132"/>
                  </a:lnTo>
                  <a:close/>
                </a:path>
                <a:path w="1022350" h="448310">
                  <a:moveTo>
                    <a:pt x="747801" y="323062"/>
                  </a:moveTo>
                  <a:lnTo>
                    <a:pt x="722871" y="323062"/>
                  </a:lnTo>
                  <a:lnTo>
                    <a:pt x="722871" y="347992"/>
                  </a:lnTo>
                  <a:lnTo>
                    <a:pt x="747801" y="347992"/>
                  </a:lnTo>
                  <a:lnTo>
                    <a:pt x="747801" y="323062"/>
                  </a:lnTo>
                  <a:close/>
                </a:path>
                <a:path w="1022350" h="448310">
                  <a:moveTo>
                    <a:pt x="797661" y="323062"/>
                  </a:moveTo>
                  <a:lnTo>
                    <a:pt x="772731" y="323062"/>
                  </a:lnTo>
                  <a:lnTo>
                    <a:pt x="772731" y="447700"/>
                  </a:lnTo>
                  <a:lnTo>
                    <a:pt x="797661" y="447700"/>
                  </a:lnTo>
                  <a:lnTo>
                    <a:pt x="797661" y="323062"/>
                  </a:lnTo>
                  <a:close/>
                </a:path>
                <a:path w="1022350" h="448310">
                  <a:moveTo>
                    <a:pt x="872439" y="273202"/>
                  </a:moveTo>
                  <a:lnTo>
                    <a:pt x="847509" y="273202"/>
                  </a:lnTo>
                  <a:lnTo>
                    <a:pt x="847509" y="248285"/>
                  </a:lnTo>
                  <a:lnTo>
                    <a:pt x="822579" y="248285"/>
                  </a:lnTo>
                  <a:lnTo>
                    <a:pt x="822579" y="273202"/>
                  </a:lnTo>
                  <a:lnTo>
                    <a:pt x="797648" y="273202"/>
                  </a:lnTo>
                  <a:lnTo>
                    <a:pt x="797648" y="298132"/>
                  </a:lnTo>
                  <a:lnTo>
                    <a:pt x="822579" y="298132"/>
                  </a:lnTo>
                  <a:lnTo>
                    <a:pt x="822579" y="273215"/>
                  </a:lnTo>
                  <a:lnTo>
                    <a:pt x="847509" y="273215"/>
                  </a:lnTo>
                  <a:lnTo>
                    <a:pt x="847509" y="298132"/>
                  </a:lnTo>
                  <a:lnTo>
                    <a:pt x="872439" y="298132"/>
                  </a:lnTo>
                  <a:lnTo>
                    <a:pt x="872439" y="273202"/>
                  </a:lnTo>
                  <a:close/>
                </a:path>
                <a:path w="1022350" h="448310">
                  <a:moveTo>
                    <a:pt x="947216" y="273215"/>
                  </a:moveTo>
                  <a:lnTo>
                    <a:pt x="922299" y="273215"/>
                  </a:lnTo>
                  <a:lnTo>
                    <a:pt x="922299" y="248285"/>
                  </a:lnTo>
                  <a:lnTo>
                    <a:pt x="897369" y="248285"/>
                  </a:lnTo>
                  <a:lnTo>
                    <a:pt x="897369" y="298132"/>
                  </a:lnTo>
                  <a:lnTo>
                    <a:pt x="922299" y="298132"/>
                  </a:lnTo>
                  <a:lnTo>
                    <a:pt x="947216" y="298132"/>
                  </a:lnTo>
                  <a:lnTo>
                    <a:pt x="947216" y="273215"/>
                  </a:lnTo>
                  <a:close/>
                </a:path>
                <a:path w="1022350" h="448310">
                  <a:moveTo>
                    <a:pt x="1021994" y="223354"/>
                  </a:moveTo>
                  <a:lnTo>
                    <a:pt x="997077" y="223354"/>
                  </a:lnTo>
                  <a:lnTo>
                    <a:pt x="997077" y="248285"/>
                  </a:lnTo>
                  <a:lnTo>
                    <a:pt x="972146" y="248285"/>
                  </a:lnTo>
                  <a:lnTo>
                    <a:pt x="972146" y="298132"/>
                  </a:lnTo>
                  <a:lnTo>
                    <a:pt x="997077" y="298132"/>
                  </a:lnTo>
                  <a:lnTo>
                    <a:pt x="997077" y="273215"/>
                  </a:lnTo>
                  <a:lnTo>
                    <a:pt x="1021994" y="273215"/>
                  </a:lnTo>
                  <a:lnTo>
                    <a:pt x="1021994" y="22335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96108" y="1157624"/>
              <a:ext cx="1022350" cy="1022350"/>
            </a:xfrm>
            <a:custGeom>
              <a:avLst/>
              <a:gdLst/>
              <a:ahLst/>
              <a:cxnLst/>
              <a:rect l="l" t="t" r="r" b="b"/>
              <a:pathLst>
                <a:path w="1022350" h="1022350">
                  <a:moveTo>
                    <a:pt x="124637" y="897356"/>
                  </a:moveTo>
                  <a:lnTo>
                    <a:pt x="49860" y="897356"/>
                  </a:lnTo>
                  <a:lnTo>
                    <a:pt x="49860" y="972134"/>
                  </a:lnTo>
                  <a:lnTo>
                    <a:pt x="124637" y="972134"/>
                  </a:lnTo>
                  <a:lnTo>
                    <a:pt x="124637" y="897356"/>
                  </a:lnTo>
                  <a:close/>
                </a:path>
                <a:path w="1022350" h="1022350">
                  <a:moveTo>
                    <a:pt x="124637" y="49847"/>
                  </a:moveTo>
                  <a:lnTo>
                    <a:pt x="49860" y="49847"/>
                  </a:lnTo>
                  <a:lnTo>
                    <a:pt x="49860" y="124625"/>
                  </a:lnTo>
                  <a:lnTo>
                    <a:pt x="124637" y="124625"/>
                  </a:lnTo>
                  <a:lnTo>
                    <a:pt x="124637" y="49847"/>
                  </a:lnTo>
                  <a:close/>
                </a:path>
                <a:path w="1022350" h="1022350">
                  <a:moveTo>
                    <a:pt x="174485" y="847090"/>
                  </a:moveTo>
                  <a:lnTo>
                    <a:pt x="149555" y="847090"/>
                  </a:lnTo>
                  <a:lnTo>
                    <a:pt x="149555" y="872490"/>
                  </a:lnTo>
                  <a:lnTo>
                    <a:pt x="149555" y="996950"/>
                  </a:lnTo>
                  <a:lnTo>
                    <a:pt x="24930" y="996950"/>
                  </a:lnTo>
                  <a:lnTo>
                    <a:pt x="24930" y="872490"/>
                  </a:lnTo>
                  <a:lnTo>
                    <a:pt x="149555" y="872490"/>
                  </a:lnTo>
                  <a:lnTo>
                    <a:pt x="149555" y="847090"/>
                  </a:lnTo>
                  <a:lnTo>
                    <a:pt x="0" y="847090"/>
                  </a:lnTo>
                  <a:lnTo>
                    <a:pt x="0" y="872490"/>
                  </a:lnTo>
                  <a:lnTo>
                    <a:pt x="0" y="996950"/>
                  </a:lnTo>
                  <a:lnTo>
                    <a:pt x="0" y="1022350"/>
                  </a:lnTo>
                  <a:lnTo>
                    <a:pt x="174485" y="1022350"/>
                  </a:lnTo>
                  <a:lnTo>
                    <a:pt x="174485" y="997064"/>
                  </a:lnTo>
                  <a:lnTo>
                    <a:pt x="174485" y="872490"/>
                  </a:lnTo>
                  <a:lnTo>
                    <a:pt x="174485" y="847090"/>
                  </a:lnTo>
                  <a:close/>
                </a:path>
                <a:path w="1022350" h="1022350">
                  <a:moveTo>
                    <a:pt x="174485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49860"/>
                  </a:lnTo>
                  <a:lnTo>
                    <a:pt x="0" y="173990"/>
                  </a:lnTo>
                  <a:lnTo>
                    <a:pt x="174485" y="173990"/>
                  </a:lnTo>
                  <a:lnTo>
                    <a:pt x="174485" y="149860"/>
                  </a:lnTo>
                  <a:lnTo>
                    <a:pt x="24930" y="149860"/>
                  </a:lnTo>
                  <a:lnTo>
                    <a:pt x="24930" y="25400"/>
                  </a:lnTo>
                  <a:lnTo>
                    <a:pt x="149555" y="25400"/>
                  </a:lnTo>
                  <a:lnTo>
                    <a:pt x="149555" y="149555"/>
                  </a:lnTo>
                  <a:lnTo>
                    <a:pt x="174485" y="149555"/>
                  </a:lnTo>
                  <a:lnTo>
                    <a:pt x="174485" y="25400"/>
                  </a:lnTo>
                  <a:lnTo>
                    <a:pt x="174485" y="24930"/>
                  </a:lnTo>
                  <a:lnTo>
                    <a:pt x="174485" y="0"/>
                  </a:lnTo>
                  <a:close/>
                </a:path>
                <a:path w="1022350" h="1022350">
                  <a:moveTo>
                    <a:pt x="299123" y="897356"/>
                  </a:moveTo>
                  <a:lnTo>
                    <a:pt x="274193" y="897356"/>
                  </a:lnTo>
                  <a:lnTo>
                    <a:pt x="274193" y="922274"/>
                  </a:lnTo>
                  <a:lnTo>
                    <a:pt x="249275" y="922274"/>
                  </a:lnTo>
                  <a:lnTo>
                    <a:pt x="249275" y="897356"/>
                  </a:lnTo>
                  <a:lnTo>
                    <a:pt x="224345" y="897356"/>
                  </a:lnTo>
                  <a:lnTo>
                    <a:pt x="224345" y="947204"/>
                  </a:lnTo>
                  <a:lnTo>
                    <a:pt x="249275" y="947204"/>
                  </a:lnTo>
                  <a:lnTo>
                    <a:pt x="249275" y="972134"/>
                  </a:lnTo>
                  <a:lnTo>
                    <a:pt x="224345" y="972134"/>
                  </a:lnTo>
                  <a:lnTo>
                    <a:pt x="224345" y="947216"/>
                  </a:lnTo>
                  <a:lnTo>
                    <a:pt x="199415" y="947216"/>
                  </a:lnTo>
                  <a:lnTo>
                    <a:pt x="199415" y="972146"/>
                  </a:lnTo>
                  <a:lnTo>
                    <a:pt x="224345" y="972146"/>
                  </a:lnTo>
                  <a:lnTo>
                    <a:pt x="224345" y="1021981"/>
                  </a:lnTo>
                  <a:lnTo>
                    <a:pt x="249275" y="1021981"/>
                  </a:lnTo>
                  <a:lnTo>
                    <a:pt x="249275" y="997064"/>
                  </a:lnTo>
                  <a:lnTo>
                    <a:pt x="274193" y="997064"/>
                  </a:lnTo>
                  <a:lnTo>
                    <a:pt x="274193" y="1021981"/>
                  </a:lnTo>
                  <a:lnTo>
                    <a:pt x="299123" y="1021981"/>
                  </a:lnTo>
                  <a:lnTo>
                    <a:pt x="299123" y="972134"/>
                  </a:lnTo>
                  <a:lnTo>
                    <a:pt x="274193" y="972134"/>
                  </a:lnTo>
                  <a:lnTo>
                    <a:pt x="274193" y="922286"/>
                  </a:lnTo>
                  <a:lnTo>
                    <a:pt x="299123" y="922286"/>
                  </a:lnTo>
                  <a:lnTo>
                    <a:pt x="299123" y="897356"/>
                  </a:lnTo>
                  <a:close/>
                </a:path>
                <a:path w="1022350" h="1022350">
                  <a:moveTo>
                    <a:pt x="299123" y="847496"/>
                  </a:moveTo>
                  <a:lnTo>
                    <a:pt x="274193" y="847496"/>
                  </a:lnTo>
                  <a:lnTo>
                    <a:pt x="274193" y="872426"/>
                  </a:lnTo>
                  <a:lnTo>
                    <a:pt x="299123" y="872426"/>
                  </a:lnTo>
                  <a:lnTo>
                    <a:pt x="299123" y="847496"/>
                  </a:lnTo>
                  <a:close/>
                </a:path>
                <a:path w="1022350" h="1022350">
                  <a:moveTo>
                    <a:pt x="373900" y="997064"/>
                  </a:moveTo>
                  <a:lnTo>
                    <a:pt x="348970" y="997064"/>
                  </a:lnTo>
                  <a:lnTo>
                    <a:pt x="348970" y="1021994"/>
                  </a:lnTo>
                  <a:lnTo>
                    <a:pt x="373900" y="1021994"/>
                  </a:lnTo>
                  <a:lnTo>
                    <a:pt x="373900" y="997064"/>
                  </a:lnTo>
                  <a:close/>
                </a:path>
                <a:path w="1022350" h="1022350">
                  <a:moveTo>
                    <a:pt x="398830" y="947216"/>
                  </a:moveTo>
                  <a:lnTo>
                    <a:pt x="373900" y="947216"/>
                  </a:lnTo>
                  <a:lnTo>
                    <a:pt x="373900" y="922286"/>
                  </a:lnTo>
                  <a:lnTo>
                    <a:pt x="348983" y="922286"/>
                  </a:lnTo>
                  <a:lnTo>
                    <a:pt x="348983" y="897356"/>
                  </a:lnTo>
                  <a:lnTo>
                    <a:pt x="373900" y="897356"/>
                  </a:lnTo>
                  <a:lnTo>
                    <a:pt x="373900" y="872426"/>
                  </a:lnTo>
                  <a:lnTo>
                    <a:pt x="348983" y="872426"/>
                  </a:lnTo>
                  <a:lnTo>
                    <a:pt x="324053" y="872426"/>
                  </a:lnTo>
                  <a:lnTo>
                    <a:pt x="324053" y="972134"/>
                  </a:lnTo>
                  <a:lnTo>
                    <a:pt x="348983" y="972134"/>
                  </a:lnTo>
                  <a:lnTo>
                    <a:pt x="373900" y="972134"/>
                  </a:lnTo>
                  <a:lnTo>
                    <a:pt x="398830" y="972134"/>
                  </a:lnTo>
                  <a:lnTo>
                    <a:pt x="398830" y="947216"/>
                  </a:lnTo>
                  <a:close/>
                </a:path>
                <a:path w="1022350" h="1022350">
                  <a:moveTo>
                    <a:pt x="473608" y="872426"/>
                  </a:moveTo>
                  <a:lnTo>
                    <a:pt x="448678" y="872426"/>
                  </a:lnTo>
                  <a:lnTo>
                    <a:pt x="423748" y="872426"/>
                  </a:lnTo>
                  <a:lnTo>
                    <a:pt x="423748" y="847496"/>
                  </a:lnTo>
                  <a:lnTo>
                    <a:pt x="398830" y="847496"/>
                  </a:lnTo>
                  <a:lnTo>
                    <a:pt x="373900" y="847496"/>
                  </a:lnTo>
                  <a:lnTo>
                    <a:pt x="373900" y="872426"/>
                  </a:lnTo>
                  <a:lnTo>
                    <a:pt x="398830" y="872426"/>
                  </a:lnTo>
                  <a:lnTo>
                    <a:pt x="398830" y="897356"/>
                  </a:lnTo>
                  <a:lnTo>
                    <a:pt x="423748" y="897356"/>
                  </a:lnTo>
                  <a:lnTo>
                    <a:pt x="448678" y="897356"/>
                  </a:lnTo>
                  <a:lnTo>
                    <a:pt x="473608" y="897356"/>
                  </a:lnTo>
                  <a:lnTo>
                    <a:pt x="473608" y="872426"/>
                  </a:lnTo>
                  <a:close/>
                </a:path>
                <a:path w="1022350" h="1022350">
                  <a:moveTo>
                    <a:pt x="498525" y="947216"/>
                  </a:moveTo>
                  <a:lnTo>
                    <a:pt x="473595" y="947216"/>
                  </a:lnTo>
                  <a:lnTo>
                    <a:pt x="473595" y="922286"/>
                  </a:lnTo>
                  <a:lnTo>
                    <a:pt x="448678" y="922286"/>
                  </a:lnTo>
                  <a:lnTo>
                    <a:pt x="448678" y="947216"/>
                  </a:lnTo>
                  <a:lnTo>
                    <a:pt x="423748" y="947216"/>
                  </a:lnTo>
                  <a:lnTo>
                    <a:pt x="423748" y="972146"/>
                  </a:lnTo>
                  <a:lnTo>
                    <a:pt x="448678" y="972146"/>
                  </a:lnTo>
                  <a:lnTo>
                    <a:pt x="473595" y="972146"/>
                  </a:lnTo>
                  <a:lnTo>
                    <a:pt x="498525" y="972146"/>
                  </a:lnTo>
                  <a:lnTo>
                    <a:pt x="498525" y="947216"/>
                  </a:lnTo>
                  <a:close/>
                </a:path>
                <a:path w="1022350" h="1022350">
                  <a:moveTo>
                    <a:pt x="523468" y="922286"/>
                  </a:moveTo>
                  <a:lnTo>
                    <a:pt x="498538" y="922286"/>
                  </a:lnTo>
                  <a:lnTo>
                    <a:pt x="498538" y="947216"/>
                  </a:lnTo>
                  <a:lnTo>
                    <a:pt x="523468" y="947216"/>
                  </a:lnTo>
                  <a:lnTo>
                    <a:pt x="523468" y="922286"/>
                  </a:lnTo>
                  <a:close/>
                </a:path>
                <a:path w="1022350" h="1022350">
                  <a:moveTo>
                    <a:pt x="573316" y="972134"/>
                  </a:moveTo>
                  <a:lnTo>
                    <a:pt x="548398" y="972134"/>
                  </a:lnTo>
                  <a:lnTo>
                    <a:pt x="548398" y="947216"/>
                  </a:lnTo>
                  <a:lnTo>
                    <a:pt x="523468" y="947216"/>
                  </a:lnTo>
                  <a:lnTo>
                    <a:pt x="523468" y="972134"/>
                  </a:lnTo>
                  <a:lnTo>
                    <a:pt x="498538" y="972134"/>
                  </a:lnTo>
                  <a:lnTo>
                    <a:pt x="498538" y="997064"/>
                  </a:lnTo>
                  <a:lnTo>
                    <a:pt x="473608" y="997064"/>
                  </a:lnTo>
                  <a:lnTo>
                    <a:pt x="448678" y="997064"/>
                  </a:lnTo>
                  <a:lnTo>
                    <a:pt x="423760" y="997064"/>
                  </a:lnTo>
                  <a:lnTo>
                    <a:pt x="398830" y="997064"/>
                  </a:lnTo>
                  <a:lnTo>
                    <a:pt x="398830" y="1021994"/>
                  </a:lnTo>
                  <a:lnTo>
                    <a:pt x="548386" y="1021994"/>
                  </a:lnTo>
                  <a:lnTo>
                    <a:pt x="548386" y="997064"/>
                  </a:lnTo>
                  <a:lnTo>
                    <a:pt x="523468" y="997064"/>
                  </a:lnTo>
                  <a:lnTo>
                    <a:pt x="523468" y="972146"/>
                  </a:lnTo>
                  <a:lnTo>
                    <a:pt x="548386" y="972146"/>
                  </a:lnTo>
                  <a:lnTo>
                    <a:pt x="548386" y="997064"/>
                  </a:lnTo>
                  <a:lnTo>
                    <a:pt x="573316" y="997064"/>
                  </a:lnTo>
                  <a:lnTo>
                    <a:pt x="573316" y="972134"/>
                  </a:lnTo>
                  <a:close/>
                </a:path>
                <a:path w="1022350" h="1022350">
                  <a:moveTo>
                    <a:pt x="598246" y="872426"/>
                  </a:moveTo>
                  <a:lnTo>
                    <a:pt x="573316" y="872426"/>
                  </a:lnTo>
                  <a:lnTo>
                    <a:pt x="573316" y="897356"/>
                  </a:lnTo>
                  <a:lnTo>
                    <a:pt x="548398" y="897356"/>
                  </a:lnTo>
                  <a:lnTo>
                    <a:pt x="523468" y="897356"/>
                  </a:lnTo>
                  <a:lnTo>
                    <a:pt x="523468" y="922286"/>
                  </a:lnTo>
                  <a:lnTo>
                    <a:pt x="548398" y="922286"/>
                  </a:lnTo>
                  <a:lnTo>
                    <a:pt x="573328" y="922286"/>
                  </a:lnTo>
                  <a:lnTo>
                    <a:pt x="573328" y="897356"/>
                  </a:lnTo>
                  <a:lnTo>
                    <a:pt x="598246" y="897356"/>
                  </a:lnTo>
                  <a:lnTo>
                    <a:pt x="598246" y="872426"/>
                  </a:lnTo>
                  <a:close/>
                </a:path>
                <a:path w="1022350" h="1022350">
                  <a:moveTo>
                    <a:pt x="623176" y="847496"/>
                  </a:moveTo>
                  <a:lnTo>
                    <a:pt x="598246" y="847496"/>
                  </a:lnTo>
                  <a:lnTo>
                    <a:pt x="598246" y="872426"/>
                  </a:lnTo>
                  <a:lnTo>
                    <a:pt x="623176" y="872426"/>
                  </a:lnTo>
                  <a:lnTo>
                    <a:pt x="623176" y="847496"/>
                  </a:lnTo>
                  <a:close/>
                </a:path>
                <a:path w="1022350" h="1022350">
                  <a:moveTo>
                    <a:pt x="648093" y="972146"/>
                  </a:moveTo>
                  <a:lnTo>
                    <a:pt x="623176" y="972146"/>
                  </a:lnTo>
                  <a:lnTo>
                    <a:pt x="623176" y="947216"/>
                  </a:lnTo>
                  <a:lnTo>
                    <a:pt x="598246" y="947216"/>
                  </a:lnTo>
                  <a:lnTo>
                    <a:pt x="598246" y="1021994"/>
                  </a:lnTo>
                  <a:lnTo>
                    <a:pt x="623176" y="1021994"/>
                  </a:lnTo>
                  <a:lnTo>
                    <a:pt x="648093" y="1021994"/>
                  </a:lnTo>
                  <a:lnTo>
                    <a:pt x="648093" y="972146"/>
                  </a:lnTo>
                  <a:close/>
                </a:path>
                <a:path w="1022350" h="1022350">
                  <a:moveTo>
                    <a:pt x="673011" y="897356"/>
                  </a:moveTo>
                  <a:lnTo>
                    <a:pt x="648093" y="897356"/>
                  </a:lnTo>
                  <a:lnTo>
                    <a:pt x="623163" y="897356"/>
                  </a:lnTo>
                  <a:lnTo>
                    <a:pt x="623163" y="922286"/>
                  </a:lnTo>
                  <a:lnTo>
                    <a:pt x="648093" y="922286"/>
                  </a:lnTo>
                  <a:lnTo>
                    <a:pt x="673011" y="922286"/>
                  </a:lnTo>
                  <a:lnTo>
                    <a:pt x="673011" y="897356"/>
                  </a:lnTo>
                  <a:close/>
                </a:path>
                <a:path w="1022350" h="1022350">
                  <a:moveTo>
                    <a:pt x="747801" y="872426"/>
                  </a:moveTo>
                  <a:lnTo>
                    <a:pt x="722871" y="872426"/>
                  </a:lnTo>
                  <a:lnTo>
                    <a:pt x="722871" y="897356"/>
                  </a:lnTo>
                  <a:lnTo>
                    <a:pt x="697941" y="897356"/>
                  </a:lnTo>
                  <a:lnTo>
                    <a:pt x="697941" y="922286"/>
                  </a:lnTo>
                  <a:lnTo>
                    <a:pt x="673023" y="922286"/>
                  </a:lnTo>
                  <a:lnTo>
                    <a:pt x="673023" y="947216"/>
                  </a:lnTo>
                  <a:lnTo>
                    <a:pt x="648093" y="947216"/>
                  </a:lnTo>
                  <a:lnTo>
                    <a:pt x="648093" y="972146"/>
                  </a:lnTo>
                  <a:lnTo>
                    <a:pt x="673023" y="972146"/>
                  </a:lnTo>
                  <a:lnTo>
                    <a:pt x="673023" y="997064"/>
                  </a:lnTo>
                  <a:lnTo>
                    <a:pt x="697941" y="997064"/>
                  </a:lnTo>
                  <a:lnTo>
                    <a:pt x="697941" y="1021994"/>
                  </a:lnTo>
                  <a:lnTo>
                    <a:pt x="722871" y="1021994"/>
                  </a:lnTo>
                  <a:lnTo>
                    <a:pt x="722871" y="922286"/>
                  </a:lnTo>
                  <a:lnTo>
                    <a:pt x="747801" y="922286"/>
                  </a:lnTo>
                  <a:lnTo>
                    <a:pt x="747801" y="872426"/>
                  </a:lnTo>
                  <a:close/>
                </a:path>
                <a:path w="1022350" h="1022350">
                  <a:moveTo>
                    <a:pt x="772731" y="947216"/>
                  </a:moveTo>
                  <a:lnTo>
                    <a:pt x="747801" y="947216"/>
                  </a:lnTo>
                  <a:lnTo>
                    <a:pt x="747801" y="997064"/>
                  </a:lnTo>
                  <a:lnTo>
                    <a:pt x="772731" y="997064"/>
                  </a:lnTo>
                  <a:lnTo>
                    <a:pt x="772731" y="947216"/>
                  </a:lnTo>
                  <a:close/>
                </a:path>
                <a:path w="1022350" h="1022350">
                  <a:moveTo>
                    <a:pt x="872439" y="997064"/>
                  </a:moveTo>
                  <a:lnTo>
                    <a:pt x="847509" y="997064"/>
                  </a:lnTo>
                  <a:lnTo>
                    <a:pt x="847509" y="1021994"/>
                  </a:lnTo>
                  <a:lnTo>
                    <a:pt x="872439" y="1021994"/>
                  </a:lnTo>
                  <a:lnTo>
                    <a:pt x="872439" y="997064"/>
                  </a:lnTo>
                  <a:close/>
                </a:path>
                <a:path w="1022350" h="1022350">
                  <a:moveTo>
                    <a:pt x="872439" y="847496"/>
                  </a:moveTo>
                  <a:lnTo>
                    <a:pt x="847509" y="847496"/>
                  </a:lnTo>
                  <a:lnTo>
                    <a:pt x="847509" y="872426"/>
                  </a:lnTo>
                  <a:lnTo>
                    <a:pt x="872439" y="872426"/>
                  </a:lnTo>
                  <a:lnTo>
                    <a:pt x="872439" y="847496"/>
                  </a:lnTo>
                  <a:close/>
                </a:path>
                <a:path w="1022350" h="1022350">
                  <a:moveTo>
                    <a:pt x="922299" y="922286"/>
                  </a:moveTo>
                  <a:lnTo>
                    <a:pt x="897369" y="922286"/>
                  </a:lnTo>
                  <a:lnTo>
                    <a:pt x="872439" y="922286"/>
                  </a:lnTo>
                  <a:lnTo>
                    <a:pt x="872439" y="947216"/>
                  </a:lnTo>
                  <a:lnTo>
                    <a:pt x="897369" y="947216"/>
                  </a:lnTo>
                  <a:lnTo>
                    <a:pt x="897369" y="972146"/>
                  </a:lnTo>
                  <a:lnTo>
                    <a:pt x="922299" y="972146"/>
                  </a:lnTo>
                  <a:lnTo>
                    <a:pt x="922299" y="922286"/>
                  </a:lnTo>
                  <a:close/>
                </a:path>
                <a:path w="1022350" h="1022350">
                  <a:moveTo>
                    <a:pt x="947216" y="997064"/>
                  </a:moveTo>
                  <a:lnTo>
                    <a:pt x="922299" y="997064"/>
                  </a:lnTo>
                  <a:lnTo>
                    <a:pt x="897369" y="997064"/>
                  </a:lnTo>
                  <a:lnTo>
                    <a:pt x="897369" y="1021994"/>
                  </a:lnTo>
                  <a:lnTo>
                    <a:pt x="922299" y="1021994"/>
                  </a:lnTo>
                  <a:lnTo>
                    <a:pt x="947216" y="1021994"/>
                  </a:lnTo>
                  <a:lnTo>
                    <a:pt x="947216" y="997064"/>
                  </a:lnTo>
                  <a:close/>
                </a:path>
                <a:path w="1022350" h="1022350">
                  <a:moveTo>
                    <a:pt x="972146" y="847496"/>
                  </a:moveTo>
                  <a:lnTo>
                    <a:pt x="947216" y="847496"/>
                  </a:lnTo>
                  <a:lnTo>
                    <a:pt x="947216" y="822579"/>
                  </a:lnTo>
                  <a:lnTo>
                    <a:pt x="922286" y="822579"/>
                  </a:lnTo>
                  <a:lnTo>
                    <a:pt x="922286" y="797560"/>
                  </a:lnTo>
                  <a:lnTo>
                    <a:pt x="797648" y="797560"/>
                  </a:lnTo>
                  <a:lnTo>
                    <a:pt x="797648" y="822579"/>
                  </a:lnTo>
                  <a:lnTo>
                    <a:pt x="772731" y="822579"/>
                  </a:lnTo>
                  <a:lnTo>
                    <a:pt x="772731" y="947216"/>
                  </a:lnTo>
                  <a:lnTo>
                    <a:pt x="797661" y="947216"/>
                  </a:lnTo>
                  <a:lnTo>
                    <a:pt x="822579" y="947216"/>
                  </a:lnTo>
                  <a:lnTo>
                    <a:pt x="822579" y="972134"/>
                  </a:lnTo>
                  <a:lnTo>
                    <a:pt x="797648" y="972134"/>
                  </a:lnTo>
                  <a:lnTo>
                    <a:pt x="797648" y="1021981"/>
                  </a:lnTo>
                  <a:lnTo>
                    <a:pt x="822579" y="1021981"/>
                  </a:lnTo>
                  <a:lnTo>
                    <a:pt x="822579" y="997064"/>
                  </a:lnTo>
                  <a:lnTo>
                    <a:pt x="847496" y="997064"/>
                  </a:lnTo>
                  <a:lnTo>
                    <a:pt x="847496" y="947204"/>
                  </a:lnTo>
                  <a:lnTo>
                    <a:pt x="822579" y="947204"/>
                  </a:lnTo>
                  <a:lnTo>
                    <a:pt x="822579" y="922286"/>
                  </a:lnTo>
                  <a:lnTo>
                    <a:pt x="797661" y="922286"/>
                  </a:lnTo>
                  <a:lnTo>
                    <a:pt x="797661" y="922020"/>
                  </a:lnTo>
                  <a:lnTo>
                    <a:pt x="922286" y="922020"/>
                  </a:lnTo>
                  <a:lnTo>
                    <a:pt x="922286" y="897890"/>
                  </a:lnTo>
                  <a:lnTo>
                    <a:pt x="822579" y="897890"/>
                  </a:lnTo>
                  <a:lnTo>
                    <a:pt x="822579" y="822960"/>
                  </a:lnTo>
                  <a:lnTo>
                    <a:pt x="897356" y="822960"/>
                  </a:lnTo>
                  <a:lnTo>
                    <a:pt x="897356" y="897356"/>
                  </a:lnTo>
                  <a:lnTo>
                    <a:pt x="922286" y="897356"/>
                  </a:lnTo>
                  <a:lnTo>
                    <a:pt x="947216" y="897356"/>
                  </a:lnTo>
                  <a:lnTo>
                    <a:pt x="947216" y="872426"/>
                  </a:lnTo>
                  <a:lnTo>
                    <a:pt x="922286" y="872426"/>
                  </a:lnTo>
                  <a:lnTo>
                    <a:pt x="922286" y="847509"/>
                  </a:lnTo>
                  <a:lnTo>
                    <a:pt x="947216" y="847509"/>
                  </a:lnTo>
                  <a:lnTo>
                    <a:pt x="947216" y="872426"/>
                  </a:lnTo>
                  <a:lnTo>
                    <a:pt x="972146" y="872426"/>
                  </a:lnTo>
                  <a:lnTo>
                    <a:pt x="972146" y="847496"/>
                  </a:lnTo>
                  <a:close/>
                </a:path>
                <a:path w="1022350" h="1022350">
                  <a:moveTo>
                    <a:pt x="972146" y="49847"/>
                  </a:moveTo>
                  <a:lnTo>
                    <a:pt x="897369" y="49847"/>
                  </a:lnTo>
                  <a:lnTo>
                    <a:pt x="897369" y="124625"/>
                  </a:lnTo>
                  <a:lnTo>
                    <a:pt x="972146" y="124625"/>
                  </a:lnTo>
                  <a:lnTo>
                    <a:pt x="972146" y="49847"/>
                  </a:lnTo>
                  <a:close/>
                </a:path>
                <a:path w="1022350" h="1022350">
                  <a:moveTo>
                    <a:pt x="1021994" y="997064"/>
                  </a:moveTo>
                  <a:lnTo>
                    <a:pt x="997064" y="997064"/>
                  </a:lnTo>
                  <a:lnTo>
                    <a:pt x="997064" y="1021994"/>
                  </a:lnTo>
                  <a:lnTo>
                    <a:pt x="1021994" y="1021994"/>
                  </a:lnTo>
                  <a:lnTo>
                    <a:pt x="1021994" y="997064"/>
                  </a:lnTo>
                  <a:close/>
                </a:path>
                <a:path w="1022350" h="1022350">
                  <a:moveTo>
                    <a:pt x="1021994" y="922286"/>
                  </a:moveTo>
                  <a:lnTo>
                    <a:pt x="997064" y="922286"/>
                  </a:lnTo>
                  <a:lnTo>
                    <a:pt x="972146" y="922286"/>
                  </a:lnTo>
                  <a:lnTo>
                    <a:pt x="972146" y="947216"/>
                  </a:lnTo>
                  <a:lnTo>
                    <a:pt x="947216" y="947216"/>
                  </a:lnTo>
                  <a:lnTo>
                    <a:pt x="947216" y="972146"/>
                  </a:lnTo>
                  <a:lnTo>
                    <a:pt x="972146" y="972146"/>
                  </a:lnTo>
                  <a:lnTo>
                    <a:pt x="997064" y="972146"/>
                  </a:lnTo>
                  <a:lnTo>
                    <a:pt x="1021994" y="972146"/>
                  </a:lnTo>
                  <a:lnTo>
                    <a:pt x="1021994" y="922286"/>
                  </a:lnTo>
                  <a:close/>
                </a:path>
                <a:path w="1022350" h="1022350">
                  <a:moveTo>
                    <a:pt x="1021994" y="822579"/>
                  </a:moveTo>
                  <a:lnTo>
                    <a:pt x="997077" y="822579"/>
                  </a:lnTo>
                  <a:lnTo>
                    <a:pt x="997077" y="872426"/>
                  </a:lnTo>
                  <a:lnTo>
                    <a:pt x="972146" y="872426"/>
                  </a:lnTo>
                  <a:lnTo>
                    <a:pt x="972146" y="897356"/>
                  </a:lnTo>
                  <a:lnTo>
                    <a:pt x="997077" y="897356"/>
                  </a:lnTo>
                  <a:lnTo>
                    <a:pt x="1021994" y="897356"/>
                  </a:lnTo>
                  <a:lnTo>
                    <a:pt x="1021994" y="822579"/>
                  </a:lnTo>
                  <a:close/>
                </a:path>
                <a:path w="1022350" h="1022350">
                  <a:moveTo>
                    <a:pt x="1021994" y="0"/>
                  </a:moveTo>
                  <a:lnTo>
                    <a:pt x="847509" y="0"/>
                  </a:lnTo>
                  <a:lnTo>
                    <a:pt x="847509" y="25400"/>
                  </a:lnTo>
                  <a:lnTo>
                    <a:pt x="847509" y="149860"/>
                  </a:lnTo>
                  <a:lnTo>
                    <a:pt x="847509" y="173990"/>
                  </a:lnTo>
                  <a:lnTo>
                    <a:pt x="1021994" y="173990"/>
                  </a:lnTo>
                  <a:lnTo>
                    <a:pt x="1021994" y="149860"/>
                  </a:lnTo>
                  <a:lnTo>
                    <a:pt x="872426" y="149860"/>
                  </a:lnTo>
                  <a:lnTo>
                    <a:pt x="872426" y="25400"/>
                  </a:lnTo>
                  <a:lnTo>
                    <a:pt x="997064" y="25400"/>
                  </a:lnTo>
                  <a:lnTo>
                    <a:pt x="997064" y="149555"/>
                  </a:lnTo>
                  <a:lnTo>
                    <a:pt x="1021994" y="149555"/>
                  </a:lnTo>
                  <a:lnTo>
                    <a:pt x="1021994" y="25400"/>
                  </a:lnTo>
                  <a:lnTo>
                    <a:pt x="1021994" y="24930"/>
                  </a:lnTo>
                  <a:lnTo>
                    <a:pt x="102199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265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REVISION CARDS - DAISUKE KITAGAWA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revcard6.cdr</dc:title>
  <dc:creator>BY V.RYAN</dc:creator>
  <cp:keywords>DAISUKE KITAGAWA - REVISION CARDS</cp:keywords>
  <cp:lastModifiedBy>Vincent RYan</cp:lastModifiedBy>
  <cp:revision>1</cp:revision>
  <dcterms:created xsi:type="dcterms:W3CDTF">2023-12-27T13:04:13Z</dcterms:created>
  <dcterms:modified xsi:type="dcterms:W3CDTF">2023-12-27T13:04:46Z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2023-12-27T00:00:00Z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2023-12-27T00:00:00Z</vt:filetime>
  </property>
  <property fmtid="{D5CDD505-2E9C-101B-9397-08002B2CF9AE}" pid="5" name="Producer">
    <vt:lpwstr>Corel PDF Engine Version 19.1.0.419</vt:lpwstr>
  </property>
</Properties>
</file>