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energy1/tidal7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2.png"/><Relationship Id="rId21" Type="http://schemas.openxmlformats.org/officeDocument/2006/relationships/image" Target="../media/image17.png"/><Relationship Id="rId42" Type="http://schemas.openxmlformats.org/officeDocument/2006/relationships/image" Target="../media/image38.png"/><Relationship Id="rId47" Type="http://schemas.openxmlformats.org/officeDocument/2006/relationships/image" Target="../media/image43.png"/><Relationship Id="rId63" Type="http://schemas.openxmlformats.org/officeDocument/2006/relationships/image" Target="../media/image59.png"/><Relationship Id="rId68" Type="http://schemas.openxmlformats.org/officeDocument/2006/relationships/image" Target="../media/image64.png"/><Relationship Id="rId84" Type="http://schemas.openxmlformats.org/officeDocument/2006/relationships/image" Target="../media/image80.png"/><Relationship Id="rId89" Type="http://schemas.openxmlformats.org/officeDocument/2006/relationships/image" Target="../media/image85.png"/><Relationship Id="rId16" Type="http://schemas.openxmlformats.org/officeDocument/2006/relationships/image" Target="../media/image12.png"/><Relationship Id="rId11" Type="http://schemas.openxmlformats.org/officeDocument/2006/relationships/image" Target="../media/image7.png"/><Relationship Id="rId32" Type="http://schemas.openxmlformats.org/officeDocument/2006/relationships/image" Target="../media/image28.png"/><Relationship Id="rId37" Type="http://schemas.openxmlformats.org/officeDocument/2006/relationships/image" Target="../media/image33.png"/><Relationship Id="rId53" Type="http://schemas.openxmlformats.org/officeDocument/2006/relationships/image" Target="../media/image49.png"/><Relationship Id="rId58" Type="http://schemas.openxmlformats.org/officeDocument/2006/relationships/image" Target="../media/image54.png"/><Relationship Id="rId74" Type="http://schemas.openxmlformats.org/officeDocument/2006/relationships/image" Target="../media/image70.png"/><Relationship Id="rId79" Type="http://schemas.openxmlformats.org/officeDocument/2006/relationships/image" Target="../media/image75.png"/><Relationship Id="rId5" Type="http://schemas.openxmlformats.org/officeDocument/2006/relationships/image" Target="../media/image1.png"/><Relationship Id="rId90" Type="http://schemas.openxmlformats.org/officeDocument/2006/relationships/image" Target="../media/image86.png"/><Relationship Id="rId95" Type="http://schemas.openxmlformats.org/officeDocument/2006/relationships/image" Target="../media/image91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43" Type="http://schemas.openxmlformats.org/officeDocument/2006/relationships/image" Target="../media/image39.png"/><Relationship Id="rId48" Type="http://schemas.openxmlformats.org/officeDocument/2006/relationships/image" Target="../media/image44.png"/><Relationship Id="rId64" Type="http://schemas.openxmlformats.org/officeDocument/2006/relationships/image" Target="../media/image60.png"/><Relationship Id="rId69" Type="http://schemas.openxmlformats.org/officeDocument/2006/relationships/image" Target="../media/image65.png"/><Relationship Id="rId80" Type="http://schemas.openxmlformats.org/officeDocument/2006/relationships/image" Target="../media/image76.png"/><Relationship Id="rId85" Type="http://schemas.openxmlformats.org/officeDocument/2006/relationships/image" Target="../media/image81.png"/><Relationship Id="rId3" Type="http://schemas.openxmlformats.org/officeDocument/2006/relationships/hyperlink" Target="https://www.facebook.com/groups/254963448192823/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38" Type="http://schemas.openxmlformats.org/officeDocument/2006/relationships/image" Target="../media/image34.png"/><Relationship Id="rId46" Type="http://schemas.openxmlformats.org/officeDocument/2006/relationships/image" Target="../media/image42.png"/><Relationship Id="rId59" Type="http://schemas.openxmlformats.org/officeDocument/2006/relationships/image" Target="../media/image55.png"/><Relationship Id="rId67" Type="http://schemas.openxmlformats.org/officeDocument/2006/relationships/image" Target="../media/image63.png"/><Relationship Id="rId20" Type="http://schemas.openxmlformats.org/officeDocument/2006/relationships/image" Target="../media/image16.png"/><Relationship Id="rId41" Type="http://schemas.openxmlformats.org/officeDocument/2006/relationships/image" Target="../media/image37.png"/><Relationship Id="rId54" Type="http://schemas.openxmlformats.org/officeDocument/2006/relationships/image" Target="../media/image50.png"/><Relationship Id="rId62" Type="http://schemas.openxmlformats.org/officeDocument/2006/relationships/image" Target="../media/image58.png"/><Relationship Id="rId70" Type="http://schemas.openxmlformats.org/officeDocument/2006/relationships/image" Target="../media/image66.png"/><Relationship Id="rId75" Type="http://schemas.openxmlformats.org/officeDocument/2006/relationships/image" Target="../media/image71.png"/><Relationship Id="rId83" Type="http://schemas.openxmlformats.org/officeDocument/2006/relationships/image" Target="../media/image79.png"/><Relationship Id="rId88" Type="http://schemas.openxmlformats.org/officeDocument/2006/relationships/image" Target="../media/image84.png"/><Relationship Id="rId91" Type="http://schemas.openxmlformats.org/officeDocument/2006/relationships/image" Target="../media/image87.png"/><Relationship Id="rId96" Type="http://schemas.openxmlformats.org/officeDocument/2006/relationships/image" Target="../media/image9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36" Type="http://schemas.openxmlformats.org/officeDocument/2006/relationships/image" Target="../media/image32.png"/><Relationship Id="rId49" Type="http://schemas.openxmlformats.org/officeDocument/2006/relationships/image" Target="../media/image45.png"/><Relationship Id="rId57" Type="http://schemas.openxmlformats.org/officeDocument/2006/relationships/image" Target="../media/image53.png"/><Relationship Id="rId10" Type="http://schemas.openxmlformats.org/officeDocument/2006/relationships/image" Target="../media/image6.png"/><Relationship Id="rId31" Type="http://schemas.openxmlformats.org/officeDocument/2006/relationships/image" Target="../media/image27.png"/><Relationship Id="rId44" Type="http://schemas.openxmlformats.org/officeDocument/2006/relationships/image" Target="../media/image40.png"/><Relationship Id="rId52" Type="http://schemas.openxmlformats.org/officeDocument/2006/relationships/image" Target="../media/image48.png"/><Relationship Id="rId60" Type="http://schemas.openxmlformats.org/officeDocument/2006/relationships/image" Target="../media/image56.png"/><Relationship Id="rId65" Type="http://schemas.openxmlformats.org/officeDocument/2006/relationships/image" Target="../media/image61.png"/><Relationship Id="rId73" Type="http://schemas.openxmlformats.org/officeDocument/2006/relationships/image" Target="../media/image69.png"/><Relationship Id="rId78" Type="http://schemas.openxmlformats.org/officeDocument/2006/relationships/image" Target="../media/image74.png"/><Relationship Id="rId81" Type="http://schemas.openxmlformats.org/officeDocument/2006/relationships/image" Target="../media/image77.png"/><Relationship Id="rId86" Type="http://schemas.openxmlformats.org/officeDocument/2006/relationships/image" Target="../media/image82.png"/><Relationship Id="rId94" Type="http://schemas.openxmlformats.org/officeDocument/2006/relationships/image" Target="../media/image90.png"/><Relationship Id="rId99" Type="http://schemas.openxmlformats.org/officeDocument/2006/relationships/image" Target="../media/image95.png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9" Type="http://schemas.openxmlformats.org/officeDocument/2006/relationships/image" Target="../media/image35.png"/><Relationship Id="rId34" Type="http://schemas.openxmlformats.org/officeDocument/2006/relationships/image" Target="../media/image30.png"/><Relationship Id="rId50" Type="http://schemas.openxmlformats.org/officeDocument/2006/relationships/image" Target="../media/image46.png"/><Relationship Id="rId55" Type="http://schemas.openxmlformats.org/officeDocument/2006/relationships/image" Target="../media/image51.png"/><Relationship Id="rId76" Type="http://schemas.openxmlformats.org/officeDocument/2006/relationships/image" Target="../media/image72.png"/><Relationship Id="rId97" Type="http://schemas.openxmlformats.org/officeDocument/2006/relationships/image" Target="../media/image93.png"/><Relationship Id="rId7" Type="http://schemas.openxmlformats.org/officeDocument/2006/relationships/image" Target="../media/image3.png"/><Relationship Id="rId71" Type="http://schemas.openxmlformats.org/officeDocument/2006/relationships/image" Target="../media/image67.png"/><Relationship Id="rId92" Type="http://schemas.openxmlformats.org/officeDocument/2006/relationships/image" Target="../media/image88.png"/><Relationship Id="rId2" Type="http://schemas.openxmlformats.org/officeDocument/2006/relationships/hyperlink" Target="https://technologystudent.com/energy1/tidal7.htm" TargetMode="External"/><Relationship Id="rId29" Type="http://schemas.openxmlformats.org/officeDocument/2006/relationships/image" Target="../media/image25.png"/><Relationship Id="rId24" Type="http://schemas.openxmlformats.org/officeDocument/2006/relationships/image" Target="../media/image20.png"/><Relationship Id="rId40" Type="http://schemas.openxmlformats.org/officeDocument/2006/relationships/image" Target="../media/image36.png"/><Relationship Id="rId45" Type="http://schemas.openxmlformats.org/officeDocument/2006/relationships/image" Target="../media/image41.png"/><Relationship Id="rId66" Type="http://schemas.openxmlformats.org/officeDocument/2006/relationships/image" Target="../media/image62.png"/><Relationship Id="rId87" Type="http://schemas.openxmlformats.org/officeDocument/2006/relationships/image" Target="../media/image83.png"/><Relationship Id="rId61" Type="http://schemas.openxmlformats.org/officeDocument/2006/relationships/image" Target="../media/image57.png"/><Relationship Id="rId82" Type="http://schemas.openxmlformats.org/officeDocument/2006/relationships/image" Target="../media/image78.png"/><Relationship Id="rId19" Type="http://schemas.openxmlformats.org/officeDocument/2006/relationships/image" Target="../media/image15.png"/><Relationship Id="rId14" Type="http://schemas.openxmlformats.org/officeDocument/2006/relationships/image" Target="../media/image10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Relationship Id="rId56" Type="http://schemas.openxmlformats.org/officeDocument/2006/relationships/image" Target="../media/image52.png"/><Relationship Id="rId77" Type="http://schemas.openxmlformats.org/officeDocument/2006/relationships/image" Target="../media/image73.png"/><Relationship Id="rId8" Type="http://schemas.openxmlformats.org/officeDocument/2006/relationships/image" Target="../media/image4.png"/><Relationship Id="rId51" Type="http://schemas.openxmlformats.org/officeDocument/2006/relationships/image" Target="../media/image47.png"/><Relationship Id="rId72" Type="http://schemas.openxmlformats.org/officeDocument/2006/relationships/image" Target="../media/image68.png"/><Relationship Id="rId93" Type="http://schemas.openxmlformats.org/officeDocument/2006/relationships/image" Target="../media/image89.png"/><Relationship Id="rId98" Type="http://schemas.openxmlformats.org/officeDocument/2006/relationships/image" Target="../media/image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022" y="639910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https://technologystudent.com/energy1/tidal7.htm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7359" y="78197"/>
            <a:ext cx="5672455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3020" algn="ctr">
              <a:lnSpc>
                <a:spcPct val="100000"/>
              </a:lnSpc>
              <a:spcBef>
                <a:spcPts val="64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SALTER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DUCK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580" y="1268663"/>
            <a:ext cx="70993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4184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gyroscopic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electrical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generator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convert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waves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electrical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energy?</a:t>
            </a:r>
            <a:r>
              <a:rPr sz="14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554" y="5332663"/>
            <a:ext cx="709930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did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UK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Government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develop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alternative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1970s? Why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Salter Duck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put into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full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scale manufacture?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reasons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put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forward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Stephen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Salter)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25" y="67174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https://technologystudent.com/energy1/tidal7.htm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759" y="78197"/>
            <a:ext cx="3792220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875155">
              <a:lnSpc>
                <a:spcPct val="100000"/>
              </a:lnSpc>
              <a:spcBef>
                <a:spcPts val="64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SALTER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DUCK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202818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0541" y="403221"/>
            <a:ext cx="172402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550" dirty="0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550" spc="4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5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5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655" y="1222854"/>
            <a:ext cx="58762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911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relative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Salter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Duck.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3910" y="8115640"/>
            <a:ext cx="6885305" cy="1681480"/>
            <a:chOff x="353910" y="8115640"/>
            <a:chExt cx="6885305" cy="1681480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3910" y="8115640"/>
              <a:ext cx="6885025" cy="167760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349826" y="8116567"/>
              <a:ext cx="2625725" cy="896619"/>
            </a:xfrm>
            <a:custGeom>
              <a:avLst/>
              <a:gdLst/>
              <a:ahLst/>
              <a:cxnLst/>
              <a:rect l="l" t="t" r="r" b="b"/>
              <a:pathLst>
                <a:path w="2625725" h="896620">
                  <a:moveTo>
                    <a:pt x="2625433" y="0"/>
                  </a:moveTo>
                  <a:lnTo>
                    <a:pt x="2521623" y="0"/>
                  </a:lnTo>
                  <a:lnTo>
                    <a:pt x="2521623" y="38506"/>
                  </a:lnTo>
                  <a:lnTo>
                    <a:pt x="2542425" y="38506"/>
                  </a:lnTo>
                  <a:lnTo>
                    <a:pt x="2542425" y="144170"/>
                  </a:lnTo>
                  <a:lnTo>
                    <a:pt x="81483" y="144170"/>
                  </a:lnTo>
                  <a:lnTo>
                    <a:pt x="69176" y="146659"/>
                  </a:lnTo>
                  <a:lnTo>
                    <a:pt x="59118" y="153441"/>
                  </a:lnTo>
                  <a:lnTo>
                    <a:pt x="52336" y="163499"/>
                  </a:lnTo>
                  <a:lnTo>
                    <a:pt x="49847" y="175806"/>
                  </a:lnTo>
                  <a:lnTo>
                    <a:pt x="49847" y="805002"/>
                  </a:lnTo>
                  <a:lnTo>
                    <a:pt x="17868" y="805002"/>
                  </a:lnTo>
                  <a:lnTo>
                    <a:pt x="17868" y="782218"/>
                  </a:lnTo>
                  <a:lnTo>
                    <a:pt x="0" y="782218"/>
                  </a:lnTo>
                  <a:lnTo>
                    <a:pt x="0" y="805002"/>
                  </a:lnTo>
                  <a:lnTo>
                    <a:pt x="0" y="868286"/>
                  </a:lnTo>
                  <a:lnTo>
                    <a:pt x="0" y="896073"/>
                  </a:lnTo>
                  <a:lnTo>
                    <a:pt x="17868" y="896073"/>
                  </a:lnTo>
                  <a:lnTo>
                    <a:pt x="17868" y="868286"/>
                  </a:lnTo>
                  <a:lnTo>
                    <a:pt x="81483" y="868286"/>
                  </a:lnTo>
                  <a:lnTo>
                    <a:pt x="93802" y="865797"/>
                  </a:lnTo>
                  <a:lnTo>
                    <a:pt x="103860" y="859015"/>
                  </a:lnTo>
                  <a:lnTo>
                    <a:pt x="110642" y="848956"/>
                  </a:lnTo>
                  <a:lnTo>
                    <a:pt x="113131" y="836637"/>
                  </a:lnTo>
                  <a:lnTo>
                    <a:pt x="113131" y="207454"/>
                  </a:lnTo>
                  <a:lnTo>
                    <a:pt x="2574074" y="207454"/>
                  </a:lnTo>
                  <a:lnTo>
                    <a:pt x="2586393" y="204965"/>
                  </a:lnTo>
                  <a:lnTo>
                    <a:pt x="2596451" y="198183"/>
                  </a:lnTo>
                  <a:lnTo>
                    <a:pt x="2603233" y="188125"/>
                  </a:lnTo>
                  <a:lnTo>
                    <a:pt x="2605709" y="175806"/>
                  </a:lnTo>
                  <a:lnTo>
                    <a:pt x="2605709" y="38506"/>
                  </a:lnTo>
                  <a:lnTo>
                    <a:pt x="2625433" y="38506"/>
                  </a:lnTo>
                  <a:lnTo>
                    <a:pt x="262543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3694" y="8116567"/>
              <a:ext cx="2625725" cy="896619"/>
            </a:xfrm>
            <a:custGeom>
              <a:avLst/>
              <a:gdLst/>
              <a:ahLst/>
              <a:cxnLst/>
              <a:rect l="l" t="t" r="r" b="b"/>
              <a:pathLst>
                <a:path w="2625725" h="896620">
                  <a:moveTo>
                    <a:pt x="2625420" y="782218"/>
                  </a:moveTo>
                  <a:lnTo>
                    <a:pt x="2607551" y="782218"/>
                  </a:lnTo>
                  <a:lnTo>
                    <a:pt x="2607551" y="805002"/>
                  </a:lnTo>
                  <a:lnTo>
                    <a:pt x="2575572" y="805002"/>
                  </a:lnTo>
                  <a:lnTo>
                    <a:pt x="2575572" y="175806"/>
                  </a:lnTo>
                  <a:lnTo>
                    <a:pt x="2573083" y="163499"/>
                  </a:lnTo>
                  <a:lnTo>
                    <a:pt x="2566301" y="153441"/>
                  </a:lnTo>
                  <a:lnTo>
                    <a:pt x="2556243" y="146659"/>
                  </a:lnTo>
                  <a:lnTo>
                    <a:pt x="2543937" y="144170"/>
                  </a:lnTo>
                  <a:lnTo>
                    <a:pt x="82994" y="144170"/>
                  </a:lnTo>
                  <a:lnTo>
                    <a:pt x="82994" y="38506"/>
                  </a:lnTo>
                  <a:lnTo>
                    <a:pt x="103809" y="38506"/>
                  </a:lnTo>
                  <a:lnTo>
                    <a:pt x="103809" y="0"/>
                  </a:lnTo>
                  <a:lnTo>
                    <a:pt x="0" y="0"/>
                  </a:lnTo>
                  <a:lnTo>
                    <a:pt x="0" y="38506"/>
                  </a:lnTo>
                  <a:lnTo>
                    <a:pt x="19710" y="38506"/>
                  </a:lnTo>
                  <a:lnTo>
                    <a:pt x="19710" y="175806"/>
                  </a:lnTo>
                  <a:lnTo>
                    <a:pt x="22199" y="188125"/>
                  </a:lnTo>
                  <a:lnTo>
                    <a:pt x="28981" y="198183"/>
                  </a:lnTo>
                  <a:lnTo>
                    <a:pt x="39027" y="204965"/>
                  </a:lnTo>
                  <a:lnTo>
                    <a:pt x="51346" y="207454"/>
                  </a:lnTo>
                  <a:lnTo>
                    <a:pt x="2512288" y="207454"/>
                  </a:lnTo>
                  <a:lnTo>
                    <a:pt x="2512288" y="836637"/>
                  </a:lnTo>
                  <a:lnTo>
                    <a:pt x="2514777" y="848956"/>
                  </a:lnTo>
                  <a:lnTo>
                    <a:pt x="2521559" y="859015"/>
                  </a:lnTo>
                  <a:lnTo>
                    <a:pt x="2531618" y="865797"/>
                  </a:lnTo>
                  <a:lnTo>
                    <a:pt x="2543937" y="868286"/>
                  </a:lnTo>
                  <a:lnTo>
                    <a:pt x="2607551" y="868286"/>
                  </a:lnTo>
                  <a:lnTo>
                    <a:pt x="2607551" y="896073"/>
                  </a:lnTo>
                  <a:lnTo>
                    <a:pt x="2625420" y="896073"/>
                  </a:lnTo>
                  <a:lnTo>
                    <a:pt x="2625420" y="868286"/>
                  </a:lnTo>
                  <a:lnTo>
                    <a:pt x="2625420" y="805002"/>
                  </a:lnTo>
                  <a:lnTo>
                    <a:pt x="2625420" y="78221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3285" y="8715118"/>
              <a:ext cx="762311" cy="47943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47534" y="8763271"/>
              <a:ext cx="323850" cy="396875"/>
            </a:xfrm>
            <a:custGeom>
              <a:avLst/>
              <a:gdLst/>
              <a:ahLst/>
              <a:cxnLst/>
              <a:rect l="l" t="t" r="r" b="b"/>
              <a:pathLst>
                <a:path w="323850" h="396875">
                  <a:moveTo>
                    <a:pt x="323291" y="0"/>
                  </a:moveTo>
                  <a:lnTo>
                    <a:pt x="0" y="0"/>
                  </a:lnTo>
                  <a:lnTo>
                    <a:pt x="0" y="396773"/>
                  </a:lnTo>
                  <a:lnTo>
                    <a:pt x="323291" y="396773"/>
                  </a:lnTo>
                  <a:lnTo>
                    <a:pt x="323291" y="0"/>
                  </a:lnTo>
                  <a:close/>
                </a:path>
              </a:pathLst>
            </a:custGeom>
            <a:solidFill>
              <a:srgbClr val="1349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2607" y="8465080"/>
              <a:ext cx="79044" cy="17816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3620" y="8465080"/>
              <a:ext cx="79044" cy="17816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4608" y="8465080"/>
              <a:ext cx="79044" cy="17816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85621" y="8465080"/>
              <a:ext cx="79032" cy="17816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66723" y="8465080"/>
              <a:ext cx="79032" cy="17816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47737" y="8465080"/>
              <a:ext cx="79032" cy="17816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8725" y="8465080"/>
              <a:ext cx="79032" cy="17816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09725" y="8465080"/>
              <a:ext cx="79044" cy="17816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0980" y="8465080"/>
              <a:ext cx="79044" cy="17816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07377" y="8639210"/>
              <a:ext cx="789876" cy="8450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2607" y="9273308"/>
              <a:ext cx="79044" cy="17818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3620" y="9273308"/>
              <a:ext cx="79044" cy="17818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4608" y="9273308"/>
              <a:ext cx="79044" cy="17818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85621" y="9273308"/>
              <a:ext cx="79032" cy="17818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07377" y="8116389"/>
              <a:ext cx="789876" cy="35107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66723" y="9273308"/>
              <a:ext cx="79032" cy="17818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47737" y="9273308"/>
              <a:ext cx="79032" cy="17818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28725" y="9273308"/>
              <a:ext cx="79032" cy="17818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09725" y="9273308"/>
              <a:ext cx="79044" cy="17818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0980" y="9273308"/>
              <a:ext cx="79044" cy="17818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07377" y="9447451"/>
              <a:ext cx="789876" cy="8450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07377" y="9191203"/>
              <a:ext cx="789876" cy="8449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29411" y="8527171"/>
              <a:ext cx="752665" cy="50177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29411" y="8375621"/>
              <a:ext cx="752665" cy="115357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973716" y="8366443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69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87044" y="9527740"/>
              <a:ext cx="231457" cy="26774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973716" y="9528436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69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33894" y="8746677"/>
              <a:ext cx="120992" cy="42984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00227" y="8862768"/>
              <a:ext cx="134099" cy="11903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00227" y="8980205"/>
              <a:ext cx="134099" cy="80987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266317" y="8746677"/>
              <a:ext cx="120992" cy="42984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386878" y="8862768"/>
              <a:ext cx="134099" cy="11903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386878" y="8980205"/>
              <a:ext cx="134099" cy="80987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557234" y="8905672"/>
              <a:ext cx="163830" cy="889000"/>
            </a:xfrm>
            <a:custGeom>
              <a:avLst/>
              <a:gdLst/>
              <a:ahLst/>
              <a:cxnLst/>
              <a:rect l="l" t="t" r="r" b="b"/>
              <a:pathLst>
                <a:path w="163830" h="889000">
                  <a:moveTo>
                    <a:pt x="81216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80886" y="20866"/>
                  </a:lnTo>
                  <a:lnTo>
                    <a:pt x="94146" y="22171"/>
                  </a:lnTo>
                  <a:lnTo>
                    <a:pt x="131373" y="47607"/>
                  </a:lnTo>
                  <a:lnTo>
                    <a:pt x="141960" y="87325"/>
                  </a:lnTo>
                  <a:lnTo>
                    <a:pt x="143014" y="888517"/>
                  </a:lnTo>
                  <a:lnTo>
                    <a:pt x="163753" y="888517"/>
                  </a:lnTo>
                  <a:lnTo>
                    <a:pt x="162712" y="86347"/>
                  </a:lnTo>
                  <a:lnTo>
                    <a:pt x="148855" y="36330"/>
                  </a:lnTo>
                  <a:lnTo>
                    <a:pt x="114376" y="6569"/>
                  </a:lnTo>
                  <a:lnTo>
                    <a:pt x="98773" y="1913"/>
                  </a:lnTo>
                  <a:lnTo>
                    <a:pt x="81216" y="1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57234" y="8950802"/>
              <a:ext cx="121285" cy="845819"/>
            </a:xfrm>
            <a:custGeom>
              <a:avLst/>
              <a:gdLst/>
              <a:ahLst/>
              <a:cxnLst/>
              <a:rect l="l" t="t" r="r" b="b"/>
              <a:pathLst>
                <a:path w="121285" h="845820">
                  <a:moveTo>
                    <a:pt x="58559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58153" y="20866"/>
                  </a:lnTo>
                  <a:lnTo>
                    <a:pt x="66666" y="22064"/>
                  </a:lnTo>
                  <a:lnTo>
                    <a:pt x="95464" y="58197"/>
                  </a:lnTo>
                  <a:lnTo>
                    <a:pt x="100063" y="845705"/>
                  </a:lnTo>
                  <a:lnTo>
                    <a:pt x="120815" y="845705"/>
                  </a:lnTo>
                  <a:lnTo>
                    <a:pt x="120065" y="86499"/>
                  </a:lnTo>
                  <a:lnTo>
                    <a:pt x="110236" y="37438"/>
                  </a:lnTo>
                  <a:lnTo>
                    <a:pt x="84329" y="6926"/>
                  </a:lnTo>
                  <a:lnTo>
                    <a:pt x="72238" y="2017"/>
                  </a:lnTo>
                  <a:lnTo>
                    <a:pt x="58559" y="12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99173" y="8905681"/>
              <a:ext cx="1135380" cy="884555"/>
            </a:xfrm>
            <a:custGeom>
              <a:avLst/>
              <a:gdLst/>
              <a:ahLst/>
              <a:cxnLst/>
              <a:rect l="l" t="t" r="r" b="b"/>
              <a:pathLst>
                <a:path w="1135380" h="884554">
                  <a:moveTo>
                    <a:pt x="163753" y="0"/>
                  </a:moveTo>
                  <a:lnTo>
                    <a:pt x="82537" y="127"/>
                  </a:lnTo>
                  <a:lnTo>
                    <a:pt x="35788" y="13957"/>
                  </a:lnTo>
                  <a:lnTo>
                    <a:pt x="7874" y="50965"/>
                  </a:lnTo>
                  <a:lnTo>
                    <a:pt x="0" y="775970"/>
                  </a:lnTo>
                  <a:lnTo>
                    <a:pt x="20751" y="775970"/>
                  </a:lnTo>
                  <a:lnTo>
                    <a:pt x="21793" y="87325"/>
                  </a:lnTo>
                  <a:lnTo>
                    <a:pt x="23495" y="72339"/>
                  </a:lnTo>
                  <a:lnTo>
                    <a:pt x="47879" y="30873"/>
                  </a:lnTo>
                  <a:lnTo>
                    <a:pt x="163753" y="20751"/>
                  </a:lnTo>
                  <a:lnTo>
                    <a:pt x="163753" y="0"/>
                  </a:lnTo>
                  <a:close/>
                </a:path>
                <a:path w="1135380" h="884554">
                  <a:moveTo>
                    <a:pt x="1134783" y="884389"/>
                  </a:moveTo>
                  <a:lnTo>
                    <a:pt x="1134325" y="179552"/>
                  </a:lnTo>
                  <a:lnTo>
                    <a:pt x="1128610" y="131889"/>
                  </a:lnTo>
                  <a:lnTo>
                    <a:pt x="1103287" y="95110"/>
                  </a:lnTo>
                  <a:lnTo>
                    <a:pt x="1058049" y="92913"/>
                  </a:lnTo>
                  <a:lnTo>
                    <a:pt x="1058049" y="113665"/>
                  </a:lnTo>
                  <a:lnTo>
                    <a:pt x="1092746" y="113779"/>
                  </a:lnTo>
                  <a:lnTo>
                    <a:pt x="1097584" y="113969"/>
                  </a:lnTo>
                  <a:lnTo>
                    <a:pt x="1111186" y="150012"/>
                  </a:lnTo>
                  <a:lnTo>
                    <a:pt x="1114031" y="884389"/>
                  </a:lnTo>
                  <a:lnTo>
                    <a:pt x="1134783" y="8843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2117" y="8950802"/>
              <a:ext cx="121285" cy="728345"/>
            </a:xfrm>
            <a:custGeom>
              <a:avLst/>
              <a:gdLst/>
              <a:ahLst/>
              <a:cxnLst/>
              <a:rect l="l" t="t" r="r" b="b"/>
              <a:pathLst>
                <a:path w="121284" h="728345">
                  <a:moveTo>
                    <a:pt x="120815" y="0"/>
                  </a:moveTo>
                  <a:lnTo>
                    <a:pt x="62255" y="127"/>
                  </a:lnTo>
                  <a:lnTo>
                    <a:pt x="26020" y="14709"/>
                  </a:lnTo>
                  <a:lnTo>
                    <a:pt x="5594" y="51817"/>
                  </a:lnTo>
                  <a:lnTo>
                    <a:pt x="0" y="728027"/>
                  </a:lnTo>
                  <a:lnTo>
                    <a:pt x="20751" y="728027"/>
                  </a:lnTo>
                  <a:lnTo>
                    <a:pt x="21501" y="87160"/>
                  </a:lnTo>
                  <a:lnTo>
                    <a:pt x="22755" y="71794"/>
                  </a:lnTo>
                  <a:lnTo>
                    <a:pt x="40023" y="30115"/>
                  </a:lnTo>
                  <a:lnTo>
                    <a:pt x="120815" y="20751"/>
                  </a:lnTo>
                  <a:lnTo>
                    <a:pt x="1208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6211" y="8998588"/>
              <a:ext cx="76835" cy="681355"/>
            </a:xfrm>
            <a:custGeom>
              <a:avLst/>
              <a:gdLst/>
              <a:ahLst/>
              <a:cxnLst/>
              <a:rect l="l" t="t" r="r" b="b"/>
              <a:pathLst>
                <a:path w="76834" h="681354">
                  <a:moveTo>
                    <a:pt x="76720" y="0"/>
                  </a:moveTo>
                  <a:lnTo>
                    <a:pt x="31485" y="2193"/>
                  </a:lnTo>
                  <a:lnTo>
                    <a:pt x="6159" y="38970"/>
                  </a:lnTo>
                  <a:lnTo>
                    <a:pt x="444" y="86639"/>
                  </a:lnTo>
                  <a:lnTo>
                    <a:pt x="0" y="680897"/>
                  </a:lnTo>
                  <a:lnTo>
                    <a:pt x="20739" y="680897"/>
                  </a:lnTo>
                  <a:lnTo>
                    <a:pt x="21196" y="87033"/>
                  </a:lnTo>
                  <a:lnTo>
                    <a:pt x="21976" y="71167"/>
                  </a:lnTo>
                  <a:lnTo>
                    <a:pt x="32880" y="26009"/>
                  </a:lnTo>
                  <a:lnTo>
                    <a:pt x="76720" y="20751"/>
                  </a:lnTo>
                  <a:lnTo>
                    <a:pt x="767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27252" y="8504435"/>
              <a:ext cx="163830" cy="897890"/>
            </a:xfrm>
            <a:custGeom>
              <a:avLst/>
              <a:gdLst/>
              <a:ahLst/>
              <a:cxnLst/>
              <a:rect l="l" t="t" r="r" b="b"/>
              <a:pathLst>
                <a:path w="163830" h="897890">
                  <a:moveTo>
                    <a:pt x="162902" y="0"/>
                  </a:moveTo>
                  <a:lnTo>
                    <a:pt x="317" y="0"/>
                  </a:lnTo>
                  <a:lnTo>
                    <a:pt x="0" y="897864"/>
                  </a:lnTo>
                  <a:lnTo>
                    <a:pt x="163614" y="897864"/>
                  </a:lnTo>
                  <a:lnTo>
                    <a:pt x="162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065466" y="8558743"/>
              <a:ext cx="74472" cy="819238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049925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80" h="133350">
                  <a:moveTo>
                    <a:pt x="17589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89" y="132918"/>
                  </a:lnTo>
                  <a:lnTo>
                    <a:pt x="1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22832" y="8926471"/>
              <a:ext cx="27355" cy="86423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56512" y="8926471"/>
              <a:ext cx="29832" cy="86423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139918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80" h="133350">
                  <a:moveTo>
                    <a:pt x="17589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89" y="132918"/>
                  </a:lnTo>
                  <a:lnTo>
                    <a:pt x="1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923836" y="9447209"/>
            <a:ext cx="3587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340516" y="8018413"/>
            <a:ext cx="6894195" cy="1873250"/>
            <a:chOff x="340516" y="8018413"/>
            <a:chExt cx="6894195" cy="1873250"/>
          </a:xfrm>
        </p:grpSpPr>
        <p:pic>
          <p:nvPicPr>
            <p:cNvPr id="58" name="object 5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229114" y="8652430"/>
              <a:ext cx="1120711" cy="605002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3313948" y="9175388"/>
              <a:ext cx="93345" cy="82550"/>
            </a:xfrm>
            <a:custGeom>
              <a:avLst/>
              <a:gdLst/>
              <a:ahLst/>
              <a:cxnLst/>
              <a:rect l="l" t="t" r="r" b="b"/>
              <a:pathLst>
                <a:path w="93345" h="82550">
                  <a:moveTo>
                    <a:pt x="93205" y="0"/>
                  </a:moveTo>
                  <a:lnTo>
                    <a:pt x="0" y="0"/>
                  </a:lnTo>
                  <a:lnTo>
                    <a:pt x="0" y="82041"/>
                  </a:lnTo>
                  <a:lnTo>
                    <a:pt x="93205" y="82041"/>
                  </a:lnTo>
                  <a:lnTo>
                    <a:pt x="9320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313948" y="8645692"/>
              <a:ext cx="93205" cy="82042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327899" y="9183206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40">
                  <a:moveTo>
                    <a:pt x="32931" y="0"/>
                  </a:moveTo>
                  <a:lnTo>
                    <a:pt x="20113" y="2588"/>
                  </a:lnTo>
                  <a:lnTo>
                    <a:pt x="9645" y="9645"/>
                  </a:lnTo>
                  <a:lnTo>
                    <a:pt x="2588" y="20113"/>
                  </a:lnTo>
                  <a:lnTo>
                    <a:pt x="0" y="32931"/>
                  </a:lnTo>
                  <a:lnTo>
                    <a:pt x="2588" y="45748"/>
                  </a:lnTo>
                  <a:lnTo>
                    <a:pt x="9645" y="56216"/>
                  </a:lnTo>
                  <a:lnTo>
                    <a:pt x="20113" y="63274"/>
                  </a:lnTo>
                  <a:lnTo>
                    <a:pt x="32931" y="65862"/>
                  </a:lnTo>
                  <a:lnTo>
                    <a:pt x="45748" y="63274"/>
                  </a:lnTo>
                  <a:lnTo>
                    <a:pt x="56216" y="56216"/>
                  </a:lnTo>
                  <a:lnTo>
                    <a:pt x="63274" y="45748"/>
                  </a:lnTo>
                  <a:lnTo>
                    <a:pt x="65862" y="32931"/>
                  </a:lnTo>
                  <a:lnTo>
                    <a:pt x="63274" y="20113"/>
                  </a:lnTo>
                  <a:lnTo>
                    <a:pt x="56216" y="9645"/>
                  </a:lnTo>
                  <a:lnTo>
                    <a:pt x="45748" y="2588"/>
                  </a:lnTo>
                  <a:lnTo>
                    <a:pt x="3293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334122" y="9189377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19443" y="0"/>
                  </a:moveTo>
                  <a:lnTo>
                    <a:pt x="0" y="19291"/>
                  </a:lnTo>
                  <a:lnTo>
                    <a:pt x="6997" y="45770"/>
                  </a:lnTo>
                  <a:lnTo>
                    <a:pt x="33413" y="52971"/>
                  </a:lnTo>
                  <a:lnTo>
                    <a:pt x="52857" y="33667"/>
                  </a:lnTo>
                  <a:lnTo>
                    <a:pt x="45872" y="7188"/>
                  </a:lnTo>
                  <a:lnTo>
                    <a:pt x="194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162298" y="8652430"/>
              <a:ext cx="93764" cy="605002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4162298" y="9175388"/>
              <a:ext cx="93345" cy="82550"/>
            </a:xfrm>
            <a:custGeom>
              <a:avLst/>
              <a:gdLst/>
              <a:ahLst/>
              <a:cxnLst/>
              <a:rect l="l" t="t" r="r" b="b"/>
              <a:pathLst>
                <a:path w="93345" h="82550">
                  <a:moveTo>
                    <a:pt x="93205" y="0"/>
                  </a:moveTo>
                  <a:lnTo>
                    <a:pt x="0" y="0"/>
                  </a:lnTo>
                  <a:lnTo>
                    <a:pt x="0" y="82041"/>
                  </a:lnTo>
                  <a:lnTo>
                    <a:pt x="93205" y="82041"/>
                  </a:lnTo>
                  <a:lnTo>
                    <a:pt x="9320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62298" y="8645692"/>
              <a:ext cx="93205" cy="82042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4176250" y="9183206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40">
                  <a:moveTo>
                    <a:pt x="32931" y="0"/>
                  </a:moveTo>
                  <a:lnTo>
                    <a:pt x="20113" y="2588"/>
                  </a:lnTo>
                  <a:lnTo>
                    <a:pt x="9645" y="9645"/>
                  </a:lnTo>
                  <a:lnTo>
                    <a:pt x="2588" y="20113"/>
                  </a:lnTo>
                  <a:lnTo>
                    <a:pt x="0" y="32931"/>
                  </a:lnTo>
                  <a:lnTo>
                    <a:pt x="2588" y="45748"/>
                  </a:lnTo>
                  <a:lnTo>
                    <a:pt x="9645" y="56216"/>
                  </a:lnTo>
                  <a:lnTo>
                    <a:pt x="20113" y="63274"/>
                  </a:lnTo>
                  <a:lnTo>
                    <a:pt x="32931" y="65862"/>
                  </a:lnTo>
                  <a:lnTo>
                    <a:pt x="45748" y="63274"/>
                  </a:lnTo>
                  <a:lnTo>
                    <a:pt x="56216" y="56216"/>
                  </a:lnTo>
                  <a:lnTo>
                    <a:pt x="63274" y="45748"/>
                  </a:lnTo>
                  <a:lnTo>
                    <a:pt x="65862" y="32931"/>
                  </a:lnTo>
                  <a:lnTo>
                    <a:pt x="63274" y="20113"/>
                  </a:lnTo>
                  <a:lnTo>
                    <a:pt x="56216" y="9645"/>
                  </a:lnTo>
                  <a:lnTo>
                    <a:pt x="45748" y="2588"/>
                  </a:lnTo>
                  <a:lnTo>
                    <a:pt x="3293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82473" y="9189377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39" h="53340">
                  <a:moveTo>
                    <a:pt x="19443" y="0"/>
                  </a:moveTo>
                  <a:lnTo>
                    <a:pt x="0" y="19291"/>
                  </a:lnTo>
                  <a:lnTo>
                    <a:pt x="6997" y="45770"/>
                  </a:lnTo>
                  <a:lnTo>
                    <a:pt x="33426" y="52971"/>
                  </a:lnTo>
                  <a:lnTo>
                    <a:pt x="52857" y="33667"/>
                  </a:lnTo>
                  <a:lnTo>
                    <a:pt x="45872" y="7188"/>
                  </a:lnTo>
                  <a:lnTo>
                    <a:pt x="194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541674" y="9148256"/>
              <a:ext cx="116090" cy="639541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876548" y="9148256"/>
              <a:ext cx="116090" cy="639541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340512" y="8018421"/>
              <a:ext cx="6894195" cy="1873250"/>
            </a:xfrm>
            <a:custGeom>
              <a:avLst/>
              <a:gdLst/>
              <a:ahLst/>
              <a:cxnLst/>
              <a:rect l="l" t="t" r="r" b="b"/>
              <a:pathLst>
                <a:path w="6894195" h="1873250">
                  <a:moveTo>
                    <a:pt x="6893954" y="1774532"/>
                  </a:moveTo>
                  <a:lnTo>
                    <a:pt x="6175997" y="1774532"/>
                  </a:lnTo>
                  <a:lnTo>
                    <a:pt x="6175997" y="1777060"/>
                  </a:lnTo>
                  <a:lnTo>
                    <a:pt x="6099772" y="1777060"/>
                  </a:lnTo>
                  <a:lnTo>
                    <a:pt x="6099772" y="1774532"/>
                  </a:lnTo>
                  <a:lnTo>
                    <a:pt x="5683174" y="1774532"/>
                  </a:lnTo>
                  <a:lnTo>
                    <a:pt x="5683174" y="1777060"/>
                  </a:lnTo>
                  <a:lnTo>
                    <a:pt x="5683174" y="1778127"/>
                  </a:lnTo>
                  <a:lnTo>
                    <a:pt x="5502351" y="1778127"/>
                  </a:lnTo>
                  <a:lnTo>
                    <a:pt x="5502351" y="1777060"/>
                  </a:lnTo>
                  <a:lnTo>
                    <a:pt x="5502351" y="1774532"/>
                  </a:lnTo>
                  <a:lnTo>
                    <a:pt x="4791862" y="1774532"/>
                  </a:lnTo>
                  <a:lnTo>
                    <a:pt x="4791862" y="1777060"/>
                  </a:lnTo>
                  <a:lnTo>
                    <a:pt x="4715624" y="1777060"/>
                  </a:lnTo>
                  <a:lnTo>
                    <a:pt x="4715624" y="1774532"/>
                  </a:lnTo>
                  <a:lnTo>
                    <a:pt x="4298505" y="1774532"/>
                  </a:lnTo>
                  <a:lnTo>
                    <a:pt x="4298505" y="1777060"/>
                  </a:lnTo>
                  <a:lnTo>
                    <a:pt x="4298505" y="1778127"/>
                  </a:lnTo>
                  <a:lnTo>
                    <a:pt x="4117670" y="1778127"/>
                  </a:lnTo>
                  <a:lnTo>
                    <a:pt x="4117670" y="1777060"/>
                  </a:lnTo>
                  <a:lnTo>
                    <a:pt x="4117670" y="1775269"/>
                  </a:lnTo>
                  <a:lnTo>
                    <a:pt x="4117670" y="1775117"/>
                  </a:lnTo>
                  <a:lnTo>
                    <a:pt x="4117670" y="1774532"/>
                  </a:lnTo>
                  <a:lnTo>
                    <a:pt x="1692275" y="1774532"/>
                  </a:lnTo>
                  <a:lnTo>
                    <a:pt x="1692275" y="1775117"/>
                  </a:lnTo>
                  <a:lnTo>
                    <a:pt x="1692275" y="1775269"/>
                  </a:lnTo>
                  <a:lnTo>
                    <a:pt x="1692275" y="1777060"/>
                  </a:lnTo>
                  <a:lnTo>
                    <a:pt x="1692275" y="1778127"/>
                  </a:lnTo>
                  <a:lnTo>
                    <a:pt x="1511452" y="1778127"/>
                  </a:lnTo>
                  <a:lnTo>
                    <a:pt x="1511452" y="1777060"/>
                  </a:lnTo>
                  <a:lnTo>
                    <a:pt x="1511452" y="1774532"/>
                  </a:lnTo>
                  <a:lnTo>
                    <a:pt x="1417904" y="1774532"/>
                  </a:lnTo>
                  <a:lnTo>
                    <a:pt x="1417904" y="1777060"/>
                  </a:lnTo>
                  <a:lnTo>
                    <a:pt x="1417904" y="1778127"/>
                  </a:lnTo>
                  <a:lnTo>
                    <a:pt x="1237081" y="1778127"/>
                  </a:lnTo>
                  <a:lnTo>
                    <a:pt x="1237081" y="1777060"/>
                  </a:lnTo>
                  <a:lnTo>
                    <a:pt x="1237081" y="1774532"/>
                  </a:lnTo>
                  <a:lnTo>
                    <a:pt x="306793" y="1774532"/>
                  </a:lnTo>
                  <a:lnTo>
                    <a:pt x="306793" y="1777060"/>
                  </a:lnTo>
                  <a:lnTo>
                    <a:pt x="125958" y="1777060"/>
                  </a:lnTo>
                  <a:lnTo>
                    <a:pt x="125958" y="1774532"/>
                  </a:lnTo>
                  <a:lnTo>
                    <a:pt x="0" y="1774532"/>
                  </a:lnTo>
                  <a:lnTo>
                    <a:pt x="0" y="1777060"/>
                  </a:lnTo>
                  <a:lnTo>
                    <a:pt x="0" y="1778127"/>
                  </a:lnTo>
                  <a:lnTo>
                    <a:pt x="0" y="1871700"/>
                  </a:lnTo>
                  <a:lnTo>
                    <a:pt x="0" y="1872767"/>
                  </a:lnTo>
                  <a:lnTo>
                    <a:pt x="6806019" y="1872767"/>
                  </a:lnTo>
                  <a:lnTo>
                    <a:pt x="6806019" y="1871700"/>
                  </a:lnTo>
                  <a:lnTo>
                    <a:pt x="6893954" y="1871700"/>
                  </a:lnTo>
                  <a:lnTo>
                    <a:pt x="6893954" y="1778127"/>
                  </a:lnTo>
                  <a:lnTo>
                    <a:pt x="6893954" y="1777060"/>
                  </a:lnTo>
                  <a:lnTo>
                    <a:pt x="6893954" y="1774532"/>
                  </a:lnTo>
                  <a:close/>
                </a:path>
                <a:path w="6894195" h="1873250">
                  <a:moveTo>
                    <a:pt x="6893954" y="990"/>
                  </a:moveTo>
                  <a:lnTo>
                    <a:pt x="6806019" y="990"/>
                  </a:lnTo>
                  <a:lnTo>
                    <a:pt x="6806019" y="0"/>
                  </a:lnTo>
                  <a:lnTo>
                    <a:pt x="6693382" y="0"/>
                  </a:lnTo>
                  <a:lnTo>
                    <a:pt x="6693382" y="990"/>
                  </a:lnTo>
                  <a:lnTo>
                    <a:pt x="6467894" y="990"/>
                  </a:lnTo>
                  <a:lnTo>
                    <a:pt x="6467894" y="0"/>
                  </a:lnTo>
                  <a:lnTo>
                    <a:pt x="421246" y="0"/>
                  </a:lnTo>
                  <a:lnTo>
                    <a:pt x="421246" y="990"/>
                  </a:lnTo>
                  <a:lnTo>
                    <a:pt x="195757" y="990"/>
                  </a:lnTo>
                  <a:lnTo>
                    <a:pt x="195757" y="0"/>
                  </a:lnTo>
                  <a:lnTo>
                    <a:pt x="0" y="0"/>
                  </a:lnTo>
                  <a:lnTo>
                    <a:pt x="0" y="990"/>
                  </a:lnTo>
                  <a:lnTo>
                    <a:pt x="0" y="98234"/>
                  </a:lnTo>
                  <a:lnTo>
                    <a:pt x="6893954" y="98234"/>
                  </a:lnTo>
                  <a:lnTo>
                    <a:pt x="6893954" y="99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14641" y="8491788"/>
              <a:ext cx="183515" cy="923290"/>
            </a:xfrm>
            <a:custGeom>
              <a:avLst/>
              <a:gdLst/>
              <a:ahLst/>
              <a:cxnLst/>
              <a:rect l="l" t="t" r="r" b="b"/>
              <a:pathLst>
                <a:path w="183515" h="923290">
                  <a:moveTo>
                    <a:pt x="183299" y="897890"/>
                  </a:moveTo>
                  <a:lnTo>
                    <a:pt x="24625" y="897890"/>
                  </a:lnTo>
                  <a:lnTo>
                    <a:pt x="24625" y="25400"/>
                  </a:lnTo>
                  <a:lnTo>
                    <a:pt x="158140" y="25400"/>
                  </a:lnTo>
                  <a:lnTo>
                    <a:pt x="158813" y="897864"/>
                  </a:lnTo>
                  <a:lnTo>
                    <a:pt x="183286" y="897864"/>
                  </a:lnTo>
                  <a:lnTo>
                    <a:pt x="182613" y="25311"/>
                  </a:lnTo>
                  <a:lnTo>
                    <a:pt x="182600" y="0"/>
                  </a:lnTo>
                  <a:lnTo>
                    <a:pt x="304" y="0"/>
                  </a:lnTo>
                  <a:lnTo>
                    <a:pt x="304" y="25400"/>
                  </a:lnTo>
                  <a:lnTo>
                    <a:pt x="152" y="25400"/>
                  </a:lnTo>
                  <a:lnTo>
                    <a:pt x="152" y="897890"/>
                  </a:lnTo>
                  <a:lnTo>
                    <a:pt x="0" y="897890"/>
                  </a:lnTo>
                  <a:lnTo>
                    <a:pt x="0" y="923290"/>
                  </a:lnTo>
                  <a:lnTo>
                    <a:pt x="183299" y="923290"/>
                  </a:lnTo>
                  <a:lnTo>
                    <a:pt x="183299" y="897890"/>
                  </a:lnTo>
                  <a:close/>
                </a:path>
              </a:pathLst>
            </a:custGeom>
            <a:solidFill>
              <a:srgbClr val="AC5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20749" y="8500614"/>
              <a:ext cx="169545" cy="906780"/>
            </a:xfrm>
            <a:custGeom>
              <a:avLst/>
              <a:gdLst/>
              <a:ahLst/>
              <a:cxnLst/>
              <a:rect l="l" t="t" r="r" b="b"/>
              <a:pathLst>
                <a:path w="169544" h="906779">
                  <a:moveTo>
                    <a:pt x="10883" y="898271"/>
                  </a:moveTo>
                  <a:lnTo>
                    <a:pt x="8445" y="895832"/>
                  </a:lnTo>
                  <a:lnTo>
                    <a:pt x="5435" y="895832"/>
                  </a:lnTo>
                  <a:lnTo>
                    <a:pt x="2438" y="895832"/>
                  </a:lnTo>
                  <a:lnTo>
                    <a:pt x="0" y="898271"/>
                  </a:lnTo>
                  <a:lnTo>
                    <a:pt x="0" y="904278"/>
                  </a:lnTo>
                  <a:lnTo>
                    <a:pt x="2438" y="906716"/>
                  </a:lnTo>
                  <a:lnTo>
                    <a:pt x="8445" y="906716"/>
                  </a:lnTo>
                  <a:lnTo>
                    <a:pt x="10883" y="904278"/>
                  </a:lnTo>
                  <a:lnTo>
                    <a:pt x="10883" y="898271"/>
                  </a:lnTo>
                  <a:close/>
                </a:path>
                <a:path w="169544" h="906779">
                  <a:moveTo>
                    <a:pt x="10883" y="782701"/>
                  </a:moveTo>
                  <a:lnTo>
                    <a:pt x="8445" y="780262"/>
                  </a:lnTo>
                  <a:lnTo>
                    <a:pt x="5435" y="780262"/>
                  </a:lnTo>
                  <a:lnTo>
                    <a:pt x="2438" y="780262"/>
                  </a:lnTo>
                  <a:lnTo>
                    <a:pt x="0" y="782701"/>
                  </a:lnTo>
                  <a:lnTo>
                    <a:pt x="0" y="788708"/>
                  </a:lnTo>
                  <a:lnTo>
                    <a:pt x="2438" y="791146"/>
                  </a:lnTo>
                  <a:lnTo>
                    <a:pt x="8445" y="791146"/>
                  </a:lnTo>
                  <a:lnTo>
                    <a:pt x="10883" y="788708"/>
                  </a:lnTo>
                  <a:lnTo>
                    <a:pt x="10883" y="782701"/>
                  </a:lnTo>
                  <a:close/>
                </a:path>
                <a:path w="169544" h="906779">
                  <a:moveTo>
                    <a:pt x="10883" y="667727"/>
                  </a:moveTo>
                  <a:lnTo>
                    <a:pt x="8445" y="665289"/>
                  </a:lnTo>
                  <a:lnTo>
                    <a:pt x="5435" y="665289"/>
                  </a:lnTo>
                  <a:lnTo>
                    <a:pt x="2438" y="665289"/>
                  </a:lnTo>
                  <a:lnTo>
                    <a:pt x="0" y="667727"/>
                  </a:lnTo>
                  <a:lnTo>
                    <a:pt x="0" y="673735"/>
                  </a:lnTo>
                  <a:lnTo>
                    <a:pt x="2438" y="676173"/>
                  </a:lnTo>
                  <a:lnTo>
                    <a:pt x="8445" y="676173"/>
                  </a:lnTo>
                  <a:lnTo>
                    <a:pt x="10883" y="673735"/>
                  </a:lnTo>
                  <a:lnTo>
                    <a:pt x="10883" y="667727"/>
                  </a:lnTo>
                  <a:close/>
                </a:path>
                <a:path w="169544" h="906779">
                  <a:moveTo>
                    <a:pt x="10883" y="567270"/>
                  </a:moveTo>
                  <a:lnTo>
                    <a:pt x="8445" y="564832"/>
                  </a:lnTo>
                  <a:lnTo>
                    <a:pt x="5435" y="564832"/>
                  </a:lnTo>
                  <a:lnTo>
                    <a:pt x="2438" y="564832"/>
                  </a:lnTo>
                  <a:lnTo>
                    <a:pt x="0" y="567270"/>
                  </a:lnTo>
                  <a:lnTo>
                    <a:pt x="0" y="573278"/>
                  </a:lnTo>
                  <a:lnTo>
                    <a:pt x="2438" y="575716"/>
                  </a:lnTo>
                  <a:lnTo>
                    <a:pt x="8445" y="575716"/>
                  </a:lnTo>
                  <a:lnTo>
                    <a:pt x="10883" y="573278"/>
                  </a:lnTo>
                  <a:lnTo>
                    <a:pt x="10883" y="567270"/>
                  </a:lnTo>
                  <a:close/>
                </a:path>
                <a:path w="169544" h="906779">
                  <a:moveTo>
                    <a:pt x="10883" y="466813"/>
                  </a:moveTo>
                  <a:lnTo>
                    <a:pt x="8445" y="464375"/>
                  </a:lnTo>
                  <a:lnTo>
                    <a:pt x="5435" y="464375"/>
                  </a:lnTo>
                  <a:lnTo>
                    <a:pt x="2438" y="464375"/>
                  </a:lnTo>
                  <a:lnTo>
                    <a:pt x="0" y="466813"/>
                  </a:lnTo>
                  <a:lnTo>
                    <a:pt x="0" y="472821"/>
                  </a:lnTo>
                  <a:lnTo>
                    <a:pt x="2438" y="475259"/>
                  </a:lnTo>
                  <a:lnTo>
                    <a:pt x="8445" y="475259"/>
                  </a:lnTo>
                  <a:lnTo>
                    <a:pt x="10883" y="472821"/>
                  </a:lnTo>
                  <a:lnTo>
                    <a:pt x="10883" y="466813"/>
                  </a:lnTo>
                  <a:close/>
                </a:path>
                <a:path w="169544" h="906779">
                  <a:moveTo>
                    <a:pt x="10883" y="333451"/>
                  </a:moveTo>
                  <a:lnTo>
                    <a:pt x="8445" y="331012"/>
                  </a:lnTo>
                  <a:lnTo>
                    <a:pt x="5435" y="331012"/>
                  </a:lnTo>
                  <a:lnTo>
                    <a:pt x="2438" y="331012"/>
                  </a:lnTo>
                  <a:lnTo>
                    <a:pt x="0" y="333451"/>
                  </a:lnTo>
                  <a:lnTo>
                    <a:pt x="0" y="339458"/>
                  </a:lnTo>
                  <a:lnTo>
                    <a:pt x="2438" y="341896"/>
                  </a:lnTo>
                  <a:lnTo>
                    <a:pt x="8445" y="341896"/>
                  </a:lnTo>
                  <a:lnTo>
                    <a:pt x="10883" y="339458"/>
                  </a:lnTo>
                  <a:lnTo>
                    <a:pt x="10883" y="333451"/>
                  </a:lnTo>
                  <a:close/>
                </a:path>
                <a:path w="169544" h="906779">
                  <a:moveTo>
                    <a:pt x="10883" y="217881"/>
                  </a:moveTo>
                  <a:lnTo>
                    <a:pt x="8445" y="215442"/>
                  </a:lnTo>
                  <a:lnTo>
                    <a:pt x="5435" y="215442"/>
                  </a:lnTo>
                  <a:lnTo>
                    <a:pt x="2438" y="215442"/>
                  </a:lnTo>
                  <a:lnTo>
                    <a:pt x="0" y="217881"/>
                  </a:lnTo>
                  <a:lnTo>
                    <a:pt x="0" y="223888"/>
                  </a:lnTo>
                  <a:lnTo>
                    <a:pt x="2438" y="226326"/>
                  </a:lnTo>
                  <a:lnTo>
                    <a:pt x="8445" y="226326"/>
                  </a:lnTo>
                  <a:lnTo>
                    <a:pt x="10883" y="223888"/>
                  </a:lnTo>
                  <a:lnTo>
                    <a:pt x="10883" y="217881"/>
                  </a:lnTo>
                  <a:close/>
                </a:path>
                <a:path w="169544" h="906779">
                  <a:moveTo>
                    <a:pt x="10883" y="102908"/>
                  </a:moveTo>
                  <a:lnTo>
                    <a:pt x="8445" y="100469"/>
                  </a:lnTo>
                  <a:lnTo>
                    <a:pt x="5435" y="100469"/>
                  </a:lnTo>
                  <a:lnTo>
                    <a:pt x="2438" y="100469"/>
                  </a:lnTo>
                  <a:lnTo>
                    <a:pt x="0" y="102908"/>
                  </a:lnTo>
                  <a:lnTo>
                    <a:pt x="0" y="108915"/>
                  </a:lnTo>
                  <a:lnTo>
                    <a:pt x="2438" y="111353"/>
                  </a:lnTo>
                  <a:lnTo>
                    <a:pt x="8445" y="111353"/>
                  </a:lnTo>
                  <a:lnTo>
                    <a:pt x="10883" y="108915"/>
                  </a:lnTo>
                  <a:lnTo>
                    <a:pt x="10883" y="102908"/>
                  </a:lnTo>
                  <a:close/>
                </a:path>
                <a:path w="169544" h="906779">
                  <a:moveTo>
                    <a:pt x="10883" y="2438"/>
                  </a:moveTo>
                  <a:lnTo>
                    <a:pt x="8445" y="0"/>
                  </a:lnTo>
                  <a:lnTo>
                    <a:pt x="5435" y="0"/>
                  </a:lnTo>
                  <a:lnTo>
                    <a:pt x="2438" y="0"/>
                  </a:lnTo>
                  <a:lnTo>
                    <a:pt x="0" y="2438"/>
                  </a:lnTo>
                  <a:lnTo>
                    <a:pt x="0" y="8445"/>
                  </a:lnTo>
                  <a:lnTo>
                    <a:pt x="2438" y="10883"/>
                  </a:lnTo>
                  <a:lnTo>
                    <a:pt x="8445" y="10883"/>
                  </a:lnTo>
                  <a:lnTo>
                    <a:pt x="10883" y="8445"/>
                  </a:lnTo>
                  <a:lnTo>
                    <a:pt x="10883" y="2438"/>
                  </a:lnTo>
                  <a:close/>
                </a:path>
                <a:path w="169544" h="906779">
                  <a:moveTo>
                    <a:pt x="169113" y="898271"/>
                  </a:moveTo>
                  <a:lnTo>
                    <a:pt x="166674" y="895832"/>
                  </a:lnTo>
                  <a:lnTo>
                    <a:pt x="163664" y="895832"/>
                  </a:lnTo>
                  <a:lnTo>
                    <a:pt x="160655" y="895832"/>
                  </a:lnTo>
                  <a:lnTo>
                    <a:pt x="158216" y="898271"/>
                  </a:lnTo>
                  <a:lnTo>
                    <a:pt x="158216" y="904278"/>
                  </a:lnTo>
                  <a:lnTo>
                    <a:pt x="160655" y="906716"/>
                  </a:lnTo>
                  <a:lnTo>
                    <a:pt x="166674" y="906716"/>
                  </a:lnTo>
                  <a:lnTo>
                    <a:pt x="169113" y="904278"/>
                  </a:lnTo>
                  <a:lnTo>
                    <a:pt x="169113" y="898271"/>
                  </a:lnTo>
                  <a:close/>
                </a:path>
                <a:path w="169544" h="906779">
                  <a:moveTo>
                    <a:pt x="169113" y="782701"/>
                  </a:moveTo>
                  <a:lnTo>
                    <a:pt x="166674" y="780262"/>
                  </a:lnTo>
                  <a:lnTo>
                    <a:pt x="163664" y="780262"/>
                  </a:lnTo>
                  <a:lnTo>
                    <a:pt x="160655" y="780262"/>
                  </a:lnTo>
                  <a:lnTo>
                    <a:pt x="158216" y="782701"/>
                  </a:lnTo>
                  <a:lnTo>
                    <a:pt x="158216" y="788708"/>
                  </a:lnTo>
                  <a:lnTo>
                    <a:pt x="160655" y="791146"/>
                  </a:lnTo>
                  <a:lnTo>
                    <a:pt x="166674" y="791146"/>
                  </a:lnTo>
                  <a:lnTo>
                    <a:pt x="169113" y="788708"/>
                  </a:lnTo>
                  <a:lnTo>
                    <a:pt x="169113" y="782701"/>
                  </a:lnTo>
                  <a:close/>
                </a:path>
                <a:path w="169544" h="906779">
                  <a:moveTo>
                    <a:pt x="169113" y="667727"/>
                  </a:moveTo>
                  <a:lnTo>
                    <a:pt x="166674" y="665289"/>
                  </a:lnTo>
                  <a:lnTo>
                    <a:pt x="163664" y="665289"/>
                  </a:lnTo>
                  <a:lnTo>
                    <a:pt x="160655" y="665289"/>
                  </a:lnTo>
                  <a:lnTo>
                    <a:pt x="158216" y="667727"/>
                  </a:lnTo>
                  <a:lnTo>
                    <a:pt x="158216" y="673735"/>
                  </a:lnTo>
                  <a:lnTo>
                    <a:pt x="160655" y="676173"/>
                  </a:lnTo>
                  <a:lnTo>
                    <a:pt x="166674" y="676173"/>
                  </a:lnTo>
                  <a:lnTo>
                    <a:pt x="169113" y="673735"/>
                  </a:lnTo>
                  <a:lnTo>
                    <a:pt x="169113" y="667727"/>
                  </a:lnTo>
                  <a:close/>
                </a:path>
                <a:path w="169544" h="906779">
                  <a:moveTo>
                    <a:pt x="169113" y="567270"/>
                  </a:moveTo>
                  <a:lnTo>
                    <a:pt x="166674" y="564832"/>
                  </a:lnTo>
                  <a:lnTo>
                    <a:pt x="163664" y="564832"/>
                  </a:lnTo>
                  <a:lnTo>
                    <a:pt x="160655" y="564832"/>
                  </a:lnTo>
                  <a:lnTo>
                    <a:pt x="158216" y="567270"/>
                  </a:lnTo>
                  <a:lnTo>
                    <a:pt x="158216" y="573278"/>
                  </a:lnTo>
                  <a:lnTo>
                    <a:pt x="160655" y="575716"/>
                  </a:lnTo>
                  <a:lnTo>
                    <a:pt x="166674" y="575716"/>
                  </a:lnTo>
                  <a:lnTo>
                    <a:pt x="169113" y="573278"/>
                  </a:lnTo>
                  <a:lnTo>
                    <a:pt x="169113" y="567270"/>
                  </a:lnTo>
                  <a:close/>
                </a:path>
                <a:path w="169544" h="906779">
                  <a:moveTo>
                    <a:pt x="169113" y="466813"/>
                  </a:moveTo>
                  <a:lnTo>
                    <a:pt x="166674" y="464375"/>
                  </a:lnTo>
                  <a:lnTo>
                    <a:pt x="163664" y="464375"/>
                  </a:lnTo>
                  <a:lnTo>
                    <a:pt x="160655" y="464375"/>
                  </a:lnTo>
                  <a:lnTo>
                    <a:pt x="158216" y="466813"/>
                  </a:lnTo>
                  <a:lnTo>
                    <a:pt x="158216" y="472821"/>
                  </a:lnTo>
                  <a:lnTo>
                    <a:pt x="160655" y="475259"/>
                  </a:lnTo>
                  <a:lnTo>
                    <a:pt x="166674" y="475259"/>
                  </a:lnTo>
                  <a:lnTo>
                    <a:pt x="169113" y="472821"/>
                  </a:lnTo>
                  <a:lnTo>
                    <a:pt x="169113" y="466813"/>
                  </a:lnTo>
                  <a:close/>
                </a:path>
                <a:path w="169544" h="906779">
                  <a:moveTo>
                    <a:pt x="169113" y="333451"/>
                  </a:moveTo>
                  <a:lnTo>
                    <a:pt x="166674" y="331012"/>
                  </a:lnTo>
                  <a:lnTo>
                    <a:pt x="163664" y="331012"/>
                  </a:lnTo>
                  <a:lnTo>
                    <a:pt x="160655" y="331012"/>
                  </a:lnTo>
                  <a:lnTo>
                    <a:pt x="158216" y="333451"/>
                  </a:lnTo>
                  <a:lnTo>
                    <a:pt x="158216" y="339458"/>
                  </a:lnTo>
                  <a:lnTo>
                    <a:pt x="160655" y="341896"/>
                  </a:lnTo>
                  <a:lnTo>
                    <a:pt x="166674" y="341896"/>
                  </a:lnTo>
                  <a:lnTo>
                    <a:pt x="169113" y="339458"/>
                  </a:lnTo>
                  <a:lnTo>
                    <a:pt x="169113" y="333451"/>
                  </a:lnTo>
                  <a:close/>
                </a:path>
                <a:path w="169544" h="906779">
                  <a:moveTo>
                    <a:pt x="169113" y="217881"/>
                  </a:moveTo>
                  <a:lnTo>
                    <a:pt x="166674" y="215442"/>
                  </a:lnTo>
                  <a:lnTo>
                    <a:pt x="163664" y="215442"/>
                  </a:lnTo>
                  <a:lnTo>
                    <a:pt x="160655" y="215442"/>
                  </a:lnTo>
                  <a:lnTo>
                    <a:pt x="158216" y="217881"/>
                  </a:lnTo>
                  <a:lnTo>
                    <a:pt x="158216" y="223888"/>
                  </a:lnTo>
                  <a:lnTo>
                    <a:pt x="160655" y="226326"/>
                  </a:lnTo>
                  <a:lnTo>
                    <a:pt x="166674" y="226326"/>
                  </a:lnTo>
                  <a:lnTo>
                    <a:pt x="169113" y="223888"/>
                  </a:lnTo>
                  <a:lnTo>
                    <a:pt x="169113" y="217881"/>
                  </a:lnTo>
                  <a:close/>
                </a:path>
                <a:path w="169544" h="906779">
                  <a:moveTo>
                    <a:pt x="169113" y="102908"/>
                  </a:moveTo>
                  <a:lnTo>
                    <a:pt x="166674" y="100469"/>
                  </a:lnTo>
                  <a:lnTo>
                    <a:pt x="163664" y="100469"/>
                  </a:lnTo>
                  <a:lnTo>
                    <a:pt x="160655" y="100469"/>
                  </a:lnTo>
                  <a:lnTo>
                    <a:pt x="158216" y="102908"/>
                  </a:lnTo>
                  <a:lnTo>
                    <a:pt x="158216" y="108915"/>
                  </a:lnTo>
                  <a:lnTo>
                    <a:pt x="160655" y="111353"/>
                  </a:lnTo>
                  <a:lnTo>
                    <a:pt x="166674" y="111353"/>
                  </a:lnTo>
                  <a:lnTo>
                    <a:pt x="169113" y="108915"/>
                  </a:lnTo>
                  <a:lnTo>
                    <a:pt x="169113" y="102908"/>
                  </a:lnTo>
                  <a:close/>
                </a:path>
                <a:path w="169544" h="906779">
                  <a:moveTo>
                    <a:pt x="169113" y="2438"/>
                  </a:moveTo>
                  <a:lnTo>
                    <a:pt x="166674" y="0"/>
                  </a:lnTo>
                  <a:lnTo>
                    <a:pt x="163664" y="0"/>
                  </a:lnTo>
                  <a:lnTo>
                    <a:pt x="160655" y="0"/>
                  </a:lnTo>
                  <a:lnTo>
                    <a:pt x="158216" y="2438"/>
                  </a:lnTo>
                  <a:lnTo>
                    <a:pt x="158216" y="8445"/>
                  </a:lnTo>
                  <a:lnTo>
                    <a:pt x="160655" y="10883"/>
                  </a:lnTo>
                  <a:lnTo>
                    <a:pt x="166674" y="10883"/>
                  </a:lnTo>
                  <a:lnTo>
                    <a:pt x="169113" y="8445"/>
                  </a:lnTo>
                  <a:lnTo>
                    <a:pt x="169113" y="24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07433" y="8715117"/>
              <a:ext cx="762315" cy="47943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2331684" y="8763271"/>
              <a:ext cx="323850" cy="396875"/>
            </a:xfrm>
            <a:custGeom>
              <a:avLst/>
              <a:gdLst/>
              <a:ahLst/>
              <a:cxnLst/>
              <a:rect l="l" t="t" r="r" b="b"/>
              <a:pathLst>
                <a:path w="323850" h="396875">
                  <a:moveTo>
                    <a:pt x="323291" y="0"/>
                  </a:moveTo>
                  <a:lnTo>
                    <a:pt x="0" y="0"/>
                  </a:lnTo>
                  <a:lnTo>
                    <a:pt x="0" y="396773"/>
                  </a:lnTo>
                  <a:lnTo>
                    <a:pt x="323291" y="396773"/>
                  </a:lnTo>
                  <a:lnTo>
                    <a:pt x="323291" y="0"/>
                  </a:lnTo>
                  <a:close/>
                </a:path>
              </a:pathLst>
            </a:custGeom>
            <a:solidFill>
              <a:srgbClr val="1349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126767" y="8465080"/>
              <a:ext cx="79032" cy="178168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207780" y="8465080"/>
              <a:ext cx="79032" cy="178168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288755" y="8465080"/>
              <a:ext cx="79044" cy="178168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369769" y="8465080"/>
              <a:ext cx="79044" cy="178168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450871" y="8465080"/>
              <a:ext cx="79044" cy="178168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531884" y="8465080"/>
              <a:ext cx="79044" cy="178168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612872" y="8465080"/>
              <a:ext cx="79044" cy="178168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693885" y="8465080"/>
              <a:ext cx="79032" cy="178168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775127" y="8465080"/>
              <a:ext cx="79044" cy="178168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091524" y="8639209"/>
              <a:ext cx="789876" cy="84505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126767" y="9273308"/>
              <a:ext cx="79032" cy="178181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207780" y="9273308"/>
              <a:ext cx="79032" cy="178181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288755" y="9273308"/>
              <a:ext cx="79044" cy="178181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369769" y="9273308"/>
              <a:ext cx="79044" cy="178181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091524" y="8116389"/>
              <a:ext cx="789876" cy="351078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450871" y="9273308"/>
              <a:ext cx="79044" cy="178181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531884" y="9273308"/>
              <a:ext cx="79044" cy="178181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612872" y="9273308"/>
              <a:ext cx="79044" cy="178181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693885" y="9273308"/>
              <a:ext cx="79032" cy="178181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775127" y="9273308"/>
              <a:ext cx="79044" cy="178181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091524" y="9447450"/>
              <a:ext cx="789876" cy="84505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091524" y="9191202"/>
              <a:ext cx="789876" cy="84493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113559" y="8527170"/>
              <a:ext cx="752665" cy="50177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2113559" y="8375621"/>
              <a:ext cx="752665" cy="1153579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2357866" y="8366443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69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371191" y="9527740"/>
              <a:ext cx="231457" cy="267741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2357866" y="9528436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69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218042" y="8746677"/>
              <a:ext cx="120992" cy="429844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084374" y="8862768"/>
              <a:ext cx="134099" cy="119037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084374" y="8980204"/>
              <a:ext cx="134099" cy="80987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2650477" y="8746677"/>
              <a:ext cx="120980" cy="429844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771025" y="8862768"/>
              <a:ext cx="134099" cy="119037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771025" y="8980204"/>
              <a:ext cx="134099" cy="80987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2941383" y="8905672"/>
              <a:ext cx="163830" cy="889000"/>
            </a:xfrm>
            <a:custGeom>
              <a:avLst/>
              <a:gdLst/>
              <a:ahLst/>
              <a:cxnLst/>
              <a:rect l="l" t="t" r="r" b="b"/>
              <a:pathLst>
                <a:path w="163830" h="889000">
                  <a:moveTo>
                    <a:pt x="81216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80899" y="20866"/>
                  </a:lnTo>
                  <a:lnTo>
                    <a:pt x="94151" y="22171"/>
                  </a:lnTo>
                  <a:lnTo>
                    <a:pt x="131373" y="47607"/>
                  </a:lnTo>
                  <a:lnTo>
                    <a:pt x="141960" y="87325"/>
                  </a:lnTo>
                  <a:lnTo>
                    <a:pt x="143014" y="888517"/>
                  </a:lnTo>
                  <a:lnTo>
                    <a:pt x="163753" y="888517"/>
                  </a:lnTo>
                  <a:lnTo>
                    <a:pt x="162712" y="86347"/>
                  </a:lnTo>
                  <a:lnTo>
                    <a:pt x="148855" y="36330"/>
                  </a:lnTo>
                  <a:lnTo>
                    <a:pt x="114376" y="6569"/>
                  </a:lnTo>
                  <a:lnTo>
                    <a:pt x="98773" y="1913"/>
                  </a:lnTo>
                  <a:lnTo>
                    <a:pt x="81216" y="1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41383" y="8950801"/>
              <a:ext cx="121285" cy="845819"/>
            </a:xfrm>
            <a:custGeom>
              <a:avLst/>
              <a:gdLst/>
              <a:ahLst/>
              <a:cxnLst/>
              <a:rect l="l" t="t" r="r" b="b"/>
              <a:pathLst>
                <a:path w="121285" h="845820">
                  <a:moveTo>
                    <a:pt x="58559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58153" y="20866"/>
                  </a:lnTo>
                  <a:lnTo>
                    <a:pt x="66671" y="22064"/>
                  </a:lnTo>
                  <a:lnTo>
                    <a:pt x="95464" y="58197"/>
                  </a:lnTo>
                  <a:lnTo>
                    <a:pt x="100076" y="845705"/>
                  </a:lnTo>
                  <a:lnTo>
                    <a:pt x="120815" y="845705"/>
                  </a:lnTo>
                  <a:lnTo>
                    <a:pt x="120065" y="86499"/>
                  </a:lnTo>
                  <a:lnTo>
                    <a:pt x="110236" y="37438"/>
                  </a:lnTo>
                  <a:lnTo>
                    <a:pt x="84329" y="6926"/>
                  </a:lnTo>
                  <a:lnTo>
                    <a:pt x="72238" y="2017"/>
                  </a:lnTo>
                  <a:lnTo>
                    <a:pt x="58559" y="12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883321" y="8905681"/>
              <a:ext cx="1135380" cy="884555"/>
            </a:xfrm>
            <a:custGeom>
              <a:avLst/>
              <a:gdLst/>
              <a:ahLst/>
              <a:cxnLst/>
              <a:rect l="l" t="t" r="r" b="b"/>
              <a:pathLst>
                <a:path w="1135380" h="884554">
                  <a:moveTo>
                    <a:pt x="163753" y="0"/>
                  </a:moveTo>
                  <a:lnTo>
                    <a:pt x="82537" y="127"/>
                  </a:lnTo>
                  <a:lnTo>
                    <a:pt x="35788" y="13957"/>
                  </a:lnTo>
                  <a:lnTo>
                    <a:pt x="7874" y="50965"/>
                  </a:lnTo>
                  <a:lnTo>
                    <a:pt x="0" y="775970"/>
                  </a:lnTo>
                  <a:lnTo>
                    <a:pt x="20751" y="775970"/>
                  </a:lnTo>
                  <a:lnTo>
                    <a:pt x="21793" y="87325"/>
                  </a:lnTo>
                  <a:lnTo>
                    <a:pt x="23495" y="72339"/>
                  </a:lnTo>
                  <a:lnTo>
                    <a:pt x="47879" y="30873"/>
                  </a:lnTo>
                  <a:lnTo>
                    <a:pt x="163753" y="20751"/>
                  </a:lnTo>
                  <a:lnTo>
                    <a:pt x="163753" y="0"/>
                  </a:lnTo>
                  <a:close/>
                </a:path>
                <a:path w="1135380" h="884554">
                  <a:moveTo>
                    <a:pt x="1134795" y="884389"/>
                  </a:moveTo>
                  <a:lnTo>
                    <a:pt x="1134338" y="179552"/>
                  </a:lnTo>
                  <a:lnTo>
                    <a:pt x="1128623" y="131889"/>
                  </a:lnTo>
                  <a:lnTo>
                    <a:pt x="1103287" y="95110"/>
                  </a:lnTo>
                  <a:lnTo>
                    <a:pt x="1058062" y="92913"/>
                  </a:lnTo>
                  <a:lnTo>
                    <a:pt x="1058062" y="113665"/>
                  </a:lnTo>
                  <a:lnTo>
                    <a:pt x="1092758" y="113779"/>
                  </a:lnTo>
                  <a:lnTo>
                    <a:pt x="1097597" y="113969"/>
                  </a:lnTo>
                  <a:lnTo>
                    <a:pt x="1111186" y="150012"/>
                  </a:lnTo>
                  <a:lnTo>
                    <a:pt x="1114044" y="884389"/>
                  </a:lnTo>
                  <a:lnTo>
                    <a:pt x="1134795" y="8843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926267" y="8950801"/>
              <a:ext cx="121285" cy="728345"/>
            </a:xfrm>
            <a:custGeom>
              <a:avLst/>
              <a:gdLst/>
              <a:ahLst/>
              <a:cxnLst/>
              <a:rect l="l" t="t" r="r" b="b"/>
              <a:pathLst>
                <a:path w="121285" h="728345">
                  <a:moveTo>
                    <a:pt x="120815" y="0"/>
                  </a:moveTo>
                  <a:lnTo>
                    <a:pt x="62255" y="127"/>
                  </a:lnTo>
                  <a:lnTo>
                    <a:pt x="26020" y="14709"/>
                  </a:lnTo>
                  <a:lnTo>
                    <a:pt x="5594" y="51817"/>
                  </a:lnTo>
                  <a:lnTo>
                    <a:pt x="0" y="728027"/>
                  </a:lnTo>
                  <a:lnTo>
                    <a:pt x="20751" y="728027"/>
                  </a:lnTo>
                  <a:lnTo>
                    <a:pt x="21501" y="87160"/>
                  </a:lnTo>
                  <a:lnTo>
                    <a:pt x="22755" y="71794"/>
                  </a:lnTo>
                  <a:lnTo>
                    <a:pt x="40023" y="30115"/>
                  </a:lnTo>
                  <a:lnTo>
                    <a:pt x="120815" y="20751"/>
                  </a:lnTo>
                  <a:lnTo>
                    <a:pt x="1208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970349" y="8998588"/>
              <a:ext cx="76835" cy="681355"/>
            </a:xfrm>
            <a:custGeom>
              <a:avLst/>
              <a:gdLst/>
              <a:ahLst/>
              <a:cxnLst/>
              <a:rect l="l" t="t" r="r" b="b"/>
              <a:pathLst>
                <a:path w="76835" h="681354">
                  <a:moveTo>
                    <a:pt x="76733" y="0"/>
                  </a:moveTo>
                  <a:lnTo>
                    <a:pt x="31498" y="2193"/>
                  </a:lnTo>
                  <a:lnTo>
                    <a:pt x="6172" y="38970"/>
                  </a:lnTo>
                  <a:lnTo>
                    <a:pt x="457" y="86639"/>
                  </a:lnTo>
                  <a:lnTo>
                    <a:pt x="0" y="680897"/>
                  </a:lnTo>
                  <a:lnTo>
                    <a:pt x="20751" y="680897"/>
                  </a:lnTo>
                  <a:lnTo>
                    <a:pt x="21209" y="87033"/>
                  </a:lnTo>
                  <a:lnTo>
                    <a:pt x="21989" y="71167"/>
                  </a:lnTo>
                  <a:lnTo>
                    <a:pt x="32893" y="26009"/>
                  </a:lnTo>
                  <a:lnTo>
                    <a:pt x="76733" y="20751"/>
                  </a:lnTo>
                  <a:lnTo>
                    <a:pt x="767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411401" y="8504435"/>
              <a:ext cx="163830" cy="897890"/>
            </a:xfrm>
            <a:custGeom>
              <a:avLst/>
              <a:gdLst/>
              <a:ahLst/>
              <a:cxnLst/>
              <a:rect l="l" t="t" r="r" b="b"/>
              <a:pathLst>
                <a:path w="163830" h="897890">
                  <a:moveTo>
                    <a:pt x="162902" y="0"/>
                  </a:moveTo>
                  <a:lnTo>
                    <a:pt x="317" y="0"/>
                  </a:lnTo>
                  <a:lnTo>
                    <a:pt x="0" y="897864"/>
                  </a:lnTo>
                  <a:lnTo>
                    <a:pt x="163614" y="897864"/>
                  </a:lnTo>
                  <a:lnTo>
                    <a:pt x="162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2449614" y="8558742"/>
              <a:ext cx="74472" cy="819238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2434075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80" h="133350">
                  <a:moveTo>
                    <a:pt x="17589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89" y="132918"/>
                  </a:lnTo>
                  <a:lnTo>
                    <a:pt x="1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406980" y="8926471"/>
              <a:ext cx="27355" cy="86423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2540660" y="8926471"/>
              <a:ext cx="29844" cy="86423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2524067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80" h="133350">
                  <a:moveTo>
                    <a:pt x="17589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89" y="132918"/>
                  </a:lnTo>
                  <a:lnTo>
                    <a:pt x="1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9"/>
          <p:cNvSpPr txBox="1"/>
          <p:nvPr/>
        </p:nvSpPr>
        <p:spPr>
          <a:xfrm>
            <a:off x="2307983" y="9447209"/>
            <a:ext cx="3587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2398798" y="8116389"/>
            <a:ext cx="3314065" cy="1680210"/>
            <a:chOff x="2398798" y="8116389"/>
            <a:chExt cx="3314065" cy="1680210"/>
          </a:xfrm>
        </p:grpSpPr>
        <p:sp>
          <p:nvSpPr>
            <p:cNvPr id="121" name="object 121"/>
            <p:cNvSpPr/>
            <p:nvPr/>
          </p:nvSpPr>
          <p:spPr>
            <a:xfrm>
              <a:off x="2398788" y="8491788"/>
              <a:ext cx="183515" cy="923290"/>
            </a:xfrm>
            <a:custGeom>
              <a:avLst/>
              <a:gdLst/>
              <a:ahLst/>
              <a:cxnLst/>
              <a:rect l="l" t="t" r="r" b="b"/>
              <a:pathLst>
                <a:path w="183514" h="923290">
                  <a:moveTo>
                    <a:pt x="183299" y="897890"/>
                  </a:moveTo>
                  <a:lnTo>
                    <a:pt x="24625" y="897890"/>
                  </a:lnTo>
                  <a:lnTo>
                    <a:pt x="24625" y="25400"/>
                  </a:lnTo>
                  <a:lnTo>
                    <a:pt x="158140" y="25400"/>
                  </a:lnTo>
                  <a:lnTo>
                    <a:pt x="158813" y="897864"/>
                  </a:lnTo>
                  <a:lnTo>
                    <a:pt x="183286" y="897864"/>
                  </a:lnTo>
                  <a:lnTo>
                    <a:pt x="182613" y="25400"/>
                  </a:lnTo>
                  <a:lnTo>
                    <a:pt x="182613" y="0"/>
                  </a:lnTo>
                  <a:lnTo>
                    <a:pt x="317" y="0"/>
                  </a:lnTo>
                  <a:lnTo>
                    <a:pt x="317" y="25400"/>
                  </a:lnTo>
                  <a:lnTo>
                    <a:pt x="152" y="25400"/>
                  </a:lnTo>
                  <a:lnTo>
                    <a:pt x="152" y="897890"/>
                  </a:lnTo>
                  <a:lnTo>
                    <a:pt x="0" y="897890"/>
                  </a:lnTo>
                  <a:lnTo>
                    <a:pt x="0" y="923290"/>
                  </a:lnTo>
                  <a:lnTo>
                    <a:pt x="183299" y="923290"/>
                  </a:lnTo>
                  <a:lnTo>
                    <a:pt x="183299" y="897890"/>
                  </a:lnTo>
                  <a:close/>
                </a:path>
              </a:pathLst>
            </a:custGeom>
            <a:solidFill>
              <a:srgbClr val="AC5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404884" y="8500614"/>
              <a:ext cx="169545" cy="906780"/>
            </a:xfrm>
            <a:custGeom>
              <a:avLst/>
              <a:gdLst/>
              <a:ahLst/>
              <a:cxnLst/>
              <a:rect l="l" t="t" r="r" b="b"/>
              <a:pathLst>
                <a:path w="169544" h="906779">
                  <a:moveTo>
                    <a:pt x="10883" y="898271"/>
                  </a:moveTo>
                  <a:lnTo>
                    <a:pt x="8445" y="895832"/>
                  </a:lnTo>
                  <a:lnTo>
                    <a:pt x="5448" y="895832"/>
                  </a:lnTo>
                  <a:lnTo>
                    <a:pt x="2438" y="895832"/>
                  </a:lnTo>
                  <a:lnTo>
                    <a:pt x="0" y="898271"/>
                  </a:lnTo>
                  <a:lnTo>
                    <a:pt x="0" y="904278"/>
                  </a:lnTo>
                  <a:lnTo>
                    <a:pt x="2438" y="906716"/>
                  </a:lnTo>
                  <a:lnTo>
                    <a:pt x="8445" y="906716"/>
                  </a:lnTo>
                  <a:lnTo>
                    <a:pt x="10883" y="904278"/>
                  </a:lnTo>
                  <a:lnTo>
                    <a:pt x="10883" y="898271"/>
                  </a:lnTo>
                  <a:close/>
                </a:path>
                <a:path w="169544" h="906779">
                  <a:moveTo>
                    <a:pt x="10883" y="782701"/>
                  </a:moveTo>
                  <a:lnTo>
                    <a:pt x="8445" y="780262"/>
                  </a:lnTo>
                  <a:lnTo>
                    <a:pt x="5448" y="780262"/>
                  </a:lnTo>
                  <a:lnTo>
                    <a:pt x="2438" y="780262"/>
                  </a:lnTo>
                  <a:lnTo>
                    <a:pt x="0" y="782701"/>
                  </a:lnTo>
                  <a:lnTo>
                    <a:pt x="0" y="788708"/>
                  </a:lnTo>
                  <a:lnTo>
                    <a:pt x="2438" y="791146"/>
                  </a:lnTo>
                  <a:lnTo>
                    <a:pt x="8445" y="791146"/>
                  </a:lnTo>
                  <a:lnTo>
                    <a:pt x="10883" y="788708"/>
                  </a:lnTo>
                  <a:lnTo>
                    <a:pt x="10883" y="782701"/>
                  </a:lnTo>
                  <a:close/>
                </a:path>
                <a:path w="169544" h="906779">
                  <a:moveTo>
                    <a:pt x="10883" y="667727"/>
                  </a:moveTo>
                  <a:lnTo>
                    <a:pt x="8445" y="665289"/>
                  </a:lnTo>
                  <a:lnTo>
                    <a:pt x="5448" y="665289"/>
                  </a:lnTo>
                  <a:lnTo>
                    <a:pt x="2438" y="665289"/>
                  </a:lnTo>
                  <a:lnTo>
                    <a:pt x="0" y="667727"/>
                  </a:lnTo>
                  <a:lnTo>
                    <a:pt x="0" y="673735"/>
                  </a:lnTo>
                  <a:lnTo>
                    <a:pt x="2438" y="676173"/>
                  </a:lnTo>
                  <a:lnTo>
                    <a:pt x="8445" y="676173"/>
                  </a:lnTo>
                  <a:lnTo>
                    <a:pt x="10883" y="673735"/>
                  </a:lnTo>
                  <a:lnTo>
                    <a:pt x="10883" y="667727"/>
                  </a:lnTo>
                  <a:close/>
                </a:path>
                <a:path w="169544" h="906779">
                  <a:moveTo>
                    <a:pt x="10883" y="567270"/>
                  </a:moveTo>
                  <a:lnTo>
                    <a:pt x="8445" y="564832"/>
                  </a:lnTo>
                  <a:lnTo>
                    <a:pt x="5448" y="564832"/>
                  </a:lnTo>
                  <a:lnTo>
                    <a:pt x="2438" y="564832"/>
                  </a:lnTo>
                  <a:lnTo>
                    <a:pt x="0" y="567270"/>
                  </a:lnTo>
                  <a:lnTo>
                    <a:pt x="0" y="573278"/>
                  </a:lnTo>
                  <a:lnTo>
                    <a:pt x="2438" y="575716"/>
                  </a:lnTo>
                  <a:lnTo>
                    <a:pt x="8445" y="575716"/>
                  </a:lnTo>
                  <a:lnTo>
                    <a:pt x="10883" y="573278"/>
                  </a:lnTo>
                  <a:lnTo>
                    <a:pt x="10883" y="567270"/>
                  </a:lnTo>
                  <a:close/>
                </a:path>
                <a:path w="169544" h="906779">
                  <a:moveTo>
                    <a:pt x="10883" y="466813"/>
                  </a:moveTo>
                  <a:lnTo>
                    <a:pt x="8445" y="464375"/>
                  </a:lnTo>
                  <a:lnTo>
                    <a:pt x="5448" y="464375"/>
                  </a:lnTo>
                  <a:lnTo>
                    <a:pt x="2438" y="464375"/>
                  </a:lnTo>
                  <a:lnTo>
                    <a:pt x="0" y="466813"/>
                  </a:lnTo>
                  <a:lnTo>
                    <a:pt x="0" y="472821"/>
                  </a:lnTo>
                  <a:lnTo>
                    <a:pt x="2438" y="475259"/>
                  </a:lnTo>
                  <a:lnTo>
                    <a:pt x="8445" y="475259"/>
                  </a:lnTo>
                  <a:lnTo>
                    <a:pt x="10883" y="472821"/>
                  </a:lnTo>
                  <a:lnTo>
                    <a:pt x="10883" y="466813"/>
                  </a:lnTo>
                  <a:close/>
                </a:path>
                <a:path w="169544" h="906779">
                  <a:moveTo>
                    <a:pt x="10883" y="333451"/>
                  </a:moveTo>
                  <a:lnTo>
                    <a:pt x="8445" y="331012"/>
                  </a:lnTo>
                  <a:lnTo>
                    <a:pt x="5448" y="331012"/>
                  </a:lnTo>
                  <a:lnTo>
                    <a:pt x="2438" y="331012"/>
                  </a:lnTo>
                  <a:lnTo>
                    <a:pt x="0" y="333451"/>
                  </a:lnTo>
                  <a:lnTo>
                    <a:pt x="0" y="339458"/>
                  </a:lnTo>
                  <a:lnTo>
                    <a:pt x="2438" y="341896"/>
                  </a:lnTo>
                  <a:lnTo>
                    <a:pt x="8445" y="341896"/>
                  </a:lnTo>
                  <a:lnTo>
                    <a:pt x="10883" y="339458"/>
                  </a:lnTo>
                  <a:lnTo>
                    <a:pt x="10883" y="333451"/>
                  </a:lnTo>
                  <a:close/>
                </a:path>
                <a:path w="169544" h="906779">
                  <a:moveTo>
                    <a:pt x="10883" y="217881"/>
                  </a:moveTo>
                  <a:lnTo>
                    <a:pt x="8445" y="215442"/>
                  </a:lnTo>
                  <a:lnTo>
                    <a:pt x="5448" y="215442"/>
                  </a:lnTo>
                  <a:lnTo>
                    <a:pt x="2438" y="215442"/>
                  </a:lnTo>
                  <a:lnTo>
                    <a:pt x="0" y="217881"/>
                  </a:lnTo>
                  <a:lnTo>
                    <a:pt x="0" y="223888"/>
                  </a:lnTo>
                  <a:lnTo>
                    <a:pt x="2438" y="226326"/>
                  </a:lnTo>
                  <a:lnTo>
                    <a:pt x="8445" y="226326"/>
                  </a:lnTo>
                  <a:lnTo>
                    <a:pt x="10883" y="223888"/>
                  </a:lnTo>
                  <a:lnTo>
                    <a:pt x="10883" y="217881"/>
                  </a:lnTo>
                  <a:close/>
                </a:path>
                <a:path w="169544" h="906779">
                  <a:moveTo>
                    <a:pt x="10883" y="102908"/>
                  </a:moveTo>
                  <a:lnTo>
                    <a:pt x="8445" y="100469"/>
                  </a:lnTo>
                  <a:lnTo>
                    <a:pt x="5448" y="100469"/>
                  </a:lnTo>
                  <a:lnTo>
                    <a:pt x="2438" y="100469"/>
                  </a:lnTo>
                  <a:lnTo>
                    <a:pt x="0" y="102908"/>
                  </a:lnTo>
                  <a:lnTo>
                    <a:pt x="0" y="108915"/>
                  </a:lnTo>
                  <a:lnTo>
                    <a:pt x="2438" y="111353"/>
                  </a:lnTo>
                  <a:lnTo>
                    <a:pt x="8445" y="111353"/>
                  </a:lnTo>
                  <a:lnTo>
                    <a:pt x="10883" y="108915"/>
                  </a:lnTo>
                  <a:lnTo>
                    <a:pt x="10883" y="102908"/>
                  </a:lnTo>
                  <a:close/>
                </a:path>
                <a:path w="169544" h="906779">
                  <a:moveTo>
                    <a:pt x="10883" y="2438"/>
                  </a:moveTo>
                  <a:lnTo>
                    <a:pt x="8445" y="0"/>
                  </a:lnTo>
                  <a:lnTo>
                    <a:pt x="5448" y="0"/>
                  </a:lnTo>
                  <a:lnTo>
                    <a:pt x="2438" y="0"/>
                  </a:lnTo>
                  <a:lnTo>
                    <a:pt x="0" y="2438"/>
                  </a:lnTo>
                  <a:lnTo>
                    <a:pt x="0" y="8445"/>
                  </a:lnTo>
                  <a:lnTo>
                    <a:pt x="2438" y="10883"/>
                  </a:lnTo>
                  <a:lnTo>
                    <a:pt x="8445" y="10883"/>
                  </a:lnTo>
                  <a:lnTo>
                    <a:pt x="10883" y="8445"/>
                  </a:lnTo>
                  <a:lnTo>
                    <a:pt x="10883" y="2438"/>
                  </a:lnTo>
                  <a:close/>
                </a:path>
                <a:path w="169544" h="906779">
                  <a:moveTo>
                    <a:pt x="169125" y="898271"/>
                  </a:moveTo>
                  <a:lnTo>
                    <a:pt x="166687" y="895832"/>
                  </a:lnTo>
                  <a:lnTo>
                    <a:pt x="163677" y="895832"/>
                  </a:lnTo>
                  <a:lnTo>
                    <a:pt x="160667" y="895832"/>
                  </a:lnTo>
                  <a:lnTo>
                    <a:pt x="158229" y="898271"/>
                  </a:lnTo>
                  <a:lnTo>
                    <a:pt x="158229" y="904278"/>
                  </a:lnTo>
                  <a:lnTo>
                    <a:pt x="160667" y="906716"/>
                  </a:lnTo>
                  <a:lnTo>
                    <a:pt x="166687" y="906716"/>
                  </a:lnTo>
                  <a:lnTo>
                    <a:pt x="169125" y="904278"/>
                  </a:lnTo>
                  <a:lnTo>
                    <a:pt x="169125" y="898271"/>
                  </a:lnTo>
                  <a:close/>
                </a:path>
                <a:path w="169544" h="906779">
                  <a:moveTo>
                    <a:pt x="169125" y="782701"/>
                  </a:moveTo>
                  <a:lnTo>
                    <a:pt x="166687" y="780262"/>
                  </a:lnTo>
                  <a:lnTo>
                    <a:pt x="163677" y="780262"/>
                  </a:lnTo>
                  <a:lnTo>
                    <a:pt x="160667" y="780262"/>
                  </a:lnTo>
                  <a:lnTo>
                    <a:pt x="158229" y="782701"/>
                  </a:lnTo>
                  <a:lnTo>
                    <a:pt x="158229" y="788708"/>
                  </a:lnTo>
                  <a:lnTo>
                    <a:pt x="160667" y="791146"/>
                  </a:lnTo>
                  <a:lnTo>
                    <a:pt x="166687" y="791146"/>
                  </a:lnTo>
                  <a:lnTo>
                    <a:pt x="169125" y="788708"/>
                  </a:lnTo>
                  <a:lnTo>
                    <a:pt x="169125" y="782701"/>
                  </a:lnTo>
                  <a:close/>
                </a:path>
                <a:path w="169544" h="906779">
                  <a:moveTo>
                    <a:pt x="169125" y="667727"/>
                  </a:moveTo>
                  <a:lnTo>
                    <a:pt x="166687" y="665289"/>
                  </a:lnTo>
                  <a:lnTo>
                    <a:pt x="163677" y="665289"/>
                  </a:lnTo>
                  <a:lnTo>
                    <a:pt x="160667" y="665289"/>
                  </a:lnTo>
                  <a:lnTo>
                    <a:pt x="158229" y="667727"/>
                  </a:lnTo>
                  <a:lnTo>
                    <a:pt x="158229" y="673735"/>
                  </a:lnTo>
                  <a:lnTo>
                    <a:pt x="160667" y="676173"/>
                  </a:lnTo>
                  <a:lnTo>
                    <a:pt x="166687" y="676173"/>
                  </a:lnTo>
                  <a:lnTo>
                    <a:pt x="169125" y="673735"/>
                  </a:lnTo>
                  <a:lnTo>
                    <a:pt x="169125" y="667727"/>
                  </a:lnTo>
                  <a:close/>
                </a:path>
                <a:path w="169544" h="906779">
                  <a:moveTo>
                    <a:pt x="169125" y="567270"/>
                  </a:moveTo>
                  <a:lnTo>
                    <a:pt x="166687" y="564832"/>
                  </a:lnTo>
                  <a:lnTo>
                    <a:pt x="163677" y="564832"/>
                  </a:lnTo>
                  <a:lnTo>
                    <a:pt x="160667" y="564832"/>
                  </a:lnTo>
                  <a:lnTo>
                    <a:pt x="158229" y="567270"/>
                  </a:lnTo>
                  <a:lnTo>
                    <a:pt x="158229" y="573278"/>
                  </a:lnTo>
                  <a:lnTo>
                    <a:pt x="160667" y="575716"/>
                  </a:lnTo>
                  <a:lnTo>
                    <a:pt x="166687" y="575716"/>
                  </a:lnTo>
                  <a:lnTo>
                    <a:pt x="169125" y="573278"/>
                  </a:lnTo>
                  <a:lnTo>
                    <a:pt x="169125" y="567270"/>
                  </a:lnTo>
                  <a:close/>
                </a:path>
                <a:path w="169544" h="906779">
                  <a:moveTo>
                    <a:pt x="169125" y="466813"/>
                  </a:moveTo>
                  <a:lnTo>
                    <a:pt x="166687" y="464375"/>
                  </a:lnTo>
                  <a:lnTo>
                    <a:pt x="163677" y="464375"/>
                  </a:lnTo>
                  <a:lnTo>
                    <a:pt x="160667" y="464375"/>
                  </a:lnTo>
                  <a:lnTo>
                    <a:pt x="158229" y="466813"/>
                  </a:lnTo>
                  <a:lnTo>
                    <a:pt x="158229" y="472821"/>
                  </a:lnTo>
                  <a:lnTo>
                    <a:pt x="160667" y="475259"/>
                  </a:lnTo>
                  <a:lnTo>
                    <a:pt x="166687" y="475259"/>
                  </a:lnTo>
                  <a:lnTo>
                    <a:pt x="169125" y="472821"/>
                  </a:lnTo>
                  <a:lnTo>
                    <a:pt x="169125" y="466813"/>
                  </a:lnTo>
                  <a:close/>
                </a:path>
                <a:path w="169544" h="906779">
                  <a:moveTo>
                    <a:pt x="169125" y="333451"/>
                  </a:moveTo>
                  <a:lnTo>
                    <a:pt x="166687" y="331012"/>
                  </a:lnTo>
                  <a:lnTo>
                    <a:pt x="163677" y="331012"/>
                  </a:lnTo>
                  <a:lnTo>
                    <a:pt x="160667" y="331012"/>
                  </a:lnTo>
                  <a:lnTo>
                    <a:pt x="158229" y="333451"/>
                  </a:lnTo>
                  <a:lnTo>
                    <a:pt x="158229" y="339458"/>
                  </a:lnTo>
                  <a:lnTo>
                    <a:pt x="160667" y="341896"/>
                  </a:lnTo>
                  <a:lnTo>
                    <a:pt x="166687" y="341896"/>
                  </a:lnTo>
                  <a:lnTo>
                    <a:pt x="169125" y="339458"/>
                  </a:lnTo>
                  <a:lnTo>
                    <a:pt x="169125" y="333451"/>
                  </a:lnTo>
                  <a:close/>
                </a:path>
                <a:path w="169544" h="906779">
                  <a:moveTo>
                    <a:pt x="169125" y="217881"/>
                  </a:moveTo>
                  <a:lnTo>
                    <a:pt x="166687" y="215442"/>
                  </a:lnTo>
                  <a:lnTo>
                    <a:pt x="163677" y="215442"/>
                  </a:lnTo>
                  <a:lnTo>
                    <a:pt x="160667" y="215442"/>
                  </a:lnTo>
                  <a:lnTo>
                    <a:pt x="158229" y="217881"/>
                  </a:lnTo>
                  <a:lnTo>
                    <a:pt x="158229" y="223888"/>
                  </a:lnTo>
                  <a:lnTo>
                    <a:pt x="160667" y="226326"/>
                  </a:lnTo>
                  <a:lnTo>
                    <a:pt x="166687" y="226326"/>
                  </a:lnTo>
                  <a:lnTo>
                    <a:pt x="169125" y="223888"/>
                  </a:lnTo>
                  <a:lnTo>
                    <a:pt x="169125" y="217881"/>
                  </a:lnTo>
                  <a:close/>
                </a:path>
                <a:path w="169544" h="906779">
                  <a:moveTo>
                    <a:pt x="169125" y="102908"/>
                  </a:moveTo>
                  <a:lnTo>
                    <a:pt x="166687" y="100469"/>
                  </a:lnTo>
                  <a:lnTo>
                    <a:pt x="163677" y="100469"/>
                  </a:lnTo>
                  <a:lnTo>
                    <a:pt x="160667" y="100469"/>
                  </a:lnTo>
                  <a:lnTo>
                    <a:pt x="158229" y="102908"/>
                  </a:lnTo>
                  <a:lnTo>
                    <a:pt x="158229" y="108915"/>
                  </a:lnTo>
                  <a:lnTo>
                    <a:pt x="160667" y="111353"/>
                  </a:lnTo>
                  <a:lnTo>
                    <a:pt x="166687" y="111353"/>
                  </a:lnTo>
                  <a:lnTo>
                    <a:pt x="169125" y="108915"/>
                  </a:lnTo>
                  <a:lnTo>
                    <a:pt x="169125" y="102908"/>
                  </a:lnTo>
                  <a:close/>
                </a:path>
                <a:path w="169544" h="906779">
                  <a:moveTo>
                    <a:pt x="169125" y="2438"/>
                  </a:moveTo>
                  <a:lnTo>
                    <a:pt x="166687" y="0"/>
                  </a:lnTo>
                  <a:lnTo>
                    <a:pt x="163677" y="0"/>
                  </a:lnTo>
                  <a:lnTo>
                    <a:pt x="160667" y="0"/>
                  </a:lnTo>
                  <a:lnTo>
                    <a:pt x="158229" y="2438"/>
                  </a:lnTo>
                  <a:lnTo>
                    <a:pt x="158229" y="8445"/>
                  </a:lnTo>
                  <a:lnTo>
                    <a:pt x="160667" y="10883"/>
                  </a:lnTo>
                  <a:lnTo>
                    <a:pt x="166687" y="10883"/>
                  </a:lnTo>
                  <a:lnTo>
                    <a:pt x="169125" y="8445"/>
                  </a:lnTo>
                  <a:lnTo>
                    <a:pt x="169125" y="24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714994" y="8715117"/>
              <a:ext cx="762314" cy="479437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4939243" y="8763271"/>
              <a:ext cx="323850" cy="396875"/>
            </a:xfrm>
            <a:custGeom>
              <a:avLst/>
              <a:gdLst/>
              <a:ahLst/>
              <a:cxnLst/>
              <a:rect l="l" t="t" r="r" b="b"/>
              <a:pathLst>
                <a:path w="323850" h="396875">
                  <a:moveTo>
                    <a:pt x="323291" y="0"/>
                  </a:moveTo>
                  <a:lnTo>
                    <a:pt x="0" y="0"/>
                  </a:lnTo>
                  <a:lnTo>
                    <a:pt x="0" y="396773"/>
                  </a:lnTo>
                  <a:lnTo>
                    <a:pt x="323291" y="396773"/>
                  </a:lnTo>
                  <a:lnTo>
                    <a:pt x="323291" y="0"/>
                  </a:lnTo>
                  <a:close/>
                </a:path>
              </a:pathLst>
            </a:custGeom>
            <a:solidFill>
              <a:srgbClr val="1349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34318" y="8465080"/>
              <a:ext cx="79044" cy="178168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5332" y="8465080"/>
              <a:ext cx="79044" cy="178168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896319" y="8465080"/>
              <a:ext cx="79032" cy="178168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977333" y="8465080"/>
              <a:ext cx="79032" cy="178168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5058435" y="8465080"/>
              <a:ext cx="79044" cy="178168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39448" y="8465080"/>
              <a:ext cx="79032" cy="178168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20423" y="8465080"/>
              <a:ext cx="79044" cy="178168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01437" y="8465080"/>
              <a:ext cx="79044" cy="178168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82691" y="8465080"/>
              <a:ext cx="79032" cy="178168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699088" y="8639209"/>
              <a:ext cx="789876" cy="84505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34318" y="9273308"/>
              <a:ext cx="79044" cy="178181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5332" y="9273308"/>
              <a:ext cx="79044" cy="178181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4896319" y="9273308"/>
              <a:ext cx="79032" cy="178181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4977333" y="9273308"/>
              <a:ext cx="79032" cy="178181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699088" y="8116389"/>
              <a:ext cx="789876" cy="351078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5058435" y="9273308"/>
              <a:ext cx="79044" cy="178181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39448" y="9273308"/>
              <a:ext cx="79032" cy="178181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20423" y="9273308"/>
              <a:ext cx="79044" cy="178181"/>
            </a:xfrm>
            <a:prstGeom prst="rect">
              <a:avLst/>
            </a:prstGeom>
          </p:spPr>
        </p:pic>
        <p:pic>
          <p:nvPicPr>
            <p:cNvPr id="143" name="object 1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01437" y="9273308"/>
              <a:ext cx="79044" cy="17818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82691" y="9273308"/>
              <a:ext cx="79032" cy="178181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699088" y="9447450"/>
              <a:ext cx="789876" cy="84505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699088" y="9191202"/>
              <a:ext cx="789876" cy="84493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4721123" y="8527170"/>
              <a:ext cx="752665" cy="50177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721123" y="8375621"/>
              <a:ext cx="752665" cy="1153579"/>
            </a:xfrm>
            <a:prstGeom prst="rect">
              <a:avLst/>
            </a:prstGeom>
          </p:spPr>
        </p:pic>
        <p:sp>
          <p:nvSpPr>
            <p:cNvPr id="149" name="object 149"/>
            <p:cNvSpPr/>
            <p:nvPr/>
          </p:nvSpPr>
          <p:spPr>
            <a:xfrm>
              <a:off x="4965425" y="8366443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70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0" name="object 15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978755" y="9527740"/>
              <a:ext cx="231457" cy="267741"/>
            </a:xfrm>
            <a:prstGeom prst="rect">
              <a:avLst/>
            </a:prstGeom>
          </p:spPr>
        </p:pic>
        <p:sp>
          <p:nvSpPr>
            <p:cNvPr id="151" name="object 151"/>
            <p:cNvSpPr/>
            <p:nvPr/>
          </p:nvSpPr>
          <p:spPr>
            <a:xfrm>
              <a:off x="4965425" y="9528436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70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52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825606" y="8746677"/>
              <a:ext cx="120980" cy="429844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4691938" y="8862768"/>
              <a:ext cx="134086" cy="119037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4691938" y="8980204"/>
              <a:ext cx="134086" cy="80987"/>
            </a:xfrm>
            <a:prstGeom prst="rect">
              <a:avLst/>
            </a:prstGeom>
          </p:spPr>
        </p:pic>
        <p:pic>
          <p:nvPicPr>
            <p:cNvPr id="155" name="object 155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5258028" y="8746677"/>
              <a:ext cx="120992" cy="429844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5378589" y="8862768"/>
              <a:ext cx="134099" cy="119037"/>
            </a:xfrm>
            <a:prstGeom prst="rect">
              <a:avLst/>
            </a:prstGeom>
          </p:spPr>
        </p:pic>
        <p:pic>
          <p:nvPicPr>
            <p:cNvPr id="157" name="object 157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5378589" y="8980204"/>
              <a:ext cx="134099" cy="80987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5548942" y="8905672"/>
              <a:ext cx="163830" cy="889000"/>
            </a:xfrm>
            <a:custGeom>
              <a:avLst/>
              <a:gdLst/>
              <a:ahLst/>
              <a:cxnLst/>
              <a:rect l="l" t="t" r="r" b="b"/>
              <a:pathLst>
                <a:path w="163829" h="889000">
                  <a:moveTo>
                    <a:pt x="81216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80899" y="20866"/>
                  </a:lnTo>
                  <a:lnTo>
                    <a:pt x="94151" y="22171"/>
                  </a:lnTo>
                  <a:lnTo>
                    <a:pt x="131378" y="47607"/>
                  </a:lnTo>
                  <a:lnTo>
                    <a:pt x="141960" y="87325"/>
                  </a:lnTo>
                  <a:lnTo>
                    <a:pt x="143014" y="888517"/>
                  </a:lnTo>
                  <a:lnTo>
                    <a:pt x="163753" y="888517"/>
                  </a:lnTo>
                  <a:lnTo>
                    <a:pt x="162712" y="86347"/>
                  </a:lnTo>
                  <a:lnTo>
                    <a:pt x="148855" y="36330"/>
                  </a:lnTo>
                  <a:lnTo>
                    <a:pt x="114376" y="6569"/>
                  </a:lnTo>
                  <a:lnTo>
                    <a:pt x="98773" y="1913"/>
                  </a:lnTo>
                  <a:lnTo>
                    <a:pt x="81216" y="1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548942" y="8950801"/>
              <a:ext cx="121285" cy="845819"/>
            </a:xfrm>
            <a:custGeom>
              <a:avLst/>
              <a:gdLst/>
              <a:ahLst/>
              <a:cxnLst/>
              <a:rect l="l" t="t" r="r" b="b"/>
              <a:pathLst>
                <a:path w="121285" h="845820">
                  <a:moveTo>
                    <a:pt x="58559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58153" y="20866"/>
                  </a:lnTo>
                  <a:lnTo>
                    <a:pt x="66671" y="22064"/>
                  </a:lnTo>
                  <a:lnTo>
                    <a:pt x="95464" y="58197"/>
                  </a:lnTo>
                  <a:lnTo>
                    <a:pt x="100076" y="845705"/>
                  </a:lnTo>
                  <a:lnTo>
                    <a:pt x="120815" y="845705"/>
                  </a:lnTo>
                  <a:lnTo>
                    <a:pt x="120065" y="86499"/>
                  </a:lnTo>
                  <a:lnTo>
                    <a:pt x="110236" y="37438"/>
                  </a:lnTo>
                  <a:lnTo>
                    <a:pt x="84329" y="6926"/>
                  </a:lnTo>
                  <a:lnTo>
                    <a:pt x="72238" y="2017"/>
                  </a:lnTo>
                  <a:lnTo>
                    <a:pt x="58559" y="12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490885" y="8905681"/>
              <a:ext cx="1135380" cy="884555"/>
            </a:xfrm>
            <a:custGeom>
              <a:avLst/>
              <a:gdLst/>
              <a:ahLst/>
              <a:cxnLst/>
              <a:rect l="l" t="t" r="r" b="b"/>
              <a:pathLst>
                <a:path w="1135379" h="884554">
                  <a:moveTo>
                    <a:pt x="163753" y="0"/>
                  </a:moveTo>
                  <a:lnTo>
                    <a:pt x="82550" y="127"/>
                  </a:lnTo>
                  <a:lnTo>
                    <a:pt x="35775" y="13957"/>
                  </a:lnTo>
                  <a:lnTo>
                    <a:pt x="7874" y="50965"/>
                  </a:lnTo>
                  <a:lnTo>
                    <a:pt x="0" y="775970"/>
                  </a:lnTo>
                  <a:lnTo>
                    <a:pt x="20751" y="775970"/>
                  </a:lnTo>
                  <a:lnTo>
                    <a:pt x="21793" y="87325"/>
                  </a:lnTo>
                  <a:lnTo>
                    <a:pt x="23495" y="72339"/>
                  </a:lnTo>
                  <a:lnTo>
                    <a:pt x="47866" y="30873"/>
                  </a:lnTo>
                  <a:lnTo>
                    <a:pt x="163753" y="20751"/>
                  </a:lnTo>
                  <a:lnTo>
                    <a:pt x="163753" y="0"/>
                  </a:lnTo>
                  <a:close/>
                </a:path>
                <a:path w="1135379" h="884554">
                  <a:moveTo>
                    <a:pt x="1134783" y="884389"/>
                  </a:moveTo>
                  <a:lnTo>
                    <a:pt x="1134325" y="179552"/>
                  </a:lnTo>
                  <a:lnTo>
                    <a:pt x="1128610" y="131889"/>
                  </a:lnTo>
                  <a:lnTo>
                    <a:pt x="1103287" y="95110"/>
                  </a:lnTo>
                  <a:lnTo>
                    <a:pt x="1058049" y="92913"/>
                  </a:lnTo>
                  <a:lnTo>
                    <a:pt x="1058049" y="113665"/>
                  </a:lnTo>
                  <a:lnTo>
                    <a:pt x="1092746" y="113779"/>
                  </a:lnTo>
                  <a:lnTo>
                    <a:pt x="1097584" y="113969"/>
                  </a:lnTo>
                  <a:lnTo>
                    <a:pt x="1111173" y="150012"/>
                  </a:lnTo>
                  <a:lnTo>
                    <a:pt x="1114031" y="884389"/>
                  </a:lnTo>
                  <a:lnTo>
                    <a:pt x="1134783" y="8843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533826" y="8950801"/>
              <a:ext cx="121285" cy="728345"/>
            </a:xfrm>
            <a:custGeom>
              <a:avLst/>
              <a:gdLst/>
              <a:ahLst/>
              <a:cxnLst/>
              <a:rect l="l" t="t" r="r" b="b"/>
              <a:pathLst>
                <a:path w="121285" h="728345">
                  <a:moveTo>
                    <a:pt x="120815" y="0"/>
                  </a:moveTo>
                  <a:lnTo>
                    <a:pt x="62255" y="127"/>
                  </a:lnTo>
                  <a:lnTo>
                    <a:pt x="26020" y="14709"/>
                  </a:lnTo>
                  <a:lnTo>
                    <a:pt x="5595" y="51817"/>
                  </a:lnTo>
                  <a:lnTo>
                    <a:pt x="0" y="728027"/>
                  </a:lnTo>
                  <a:lnTo>
                    <a:pt x="20751" y="728027"/>
                  </a:lnTo>
                  <a:lnTo>
                    <a:pt x="21501" y="87160"/>
                  </a:lnTo>
                  <a:lnTo>
                    <a:pt x="22755" y="71794"/>
                  </a:lnTo>
                  <a:lnTo>
                    <a:pt x="40023" y="30115"/>
                  </a:lnTo>
                  <a:lnTo>
                    <a:pt x="120815" y="20751"/>
                  </a:lnTo>
                  <a:lnTo>
                    <a:pt x="1208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577908" y="8998588"/>
              <a:ext cx="76835" cy="681355"/>
            </a:xfrm>
            <a:custGeom>
              <a:avLst/>
              <a:gdLst/>
              <a:ahLst/>
              <a:cxnLst/>
              <a:rect l="l" t="t" r="r" b="b"/>
              <a:pathLst>
                <a:path w="76835" h="681354">
                  <a:moveTo>
                    <a:pt x="76733" y="0"/>
                  </a:moveTo>
                  <a:lnTo>
                    <a:pt x="31498" y="2193"/>
                  </a:lnTo>
                  <a:lnTo>
                    <a:pt x="6172" y="38970"/>
                  </a:lnTo>
                  <a:lnTo>
                    <a:pt x="457" y="86639"/>
                  </a:lnTo>
                  <a:lnTo>
                    <a:pt x="0" y="680897"/>
                  </a:lnTo>
                  <a:lnTo>
                    <a:pt x="20751" y="680897"/>
                  </a:lnTo>
                  <a:lnTo>
                    <a:pt x="21208" y="87033"/>
                  </a:lnTo>
                  <a:lnTo>
                    <a:pt x="21989" y="71167"/>
                  </a:lnTo>
                  <a:lnTo>
                    <a:pt x="32892" y="26009"/>
                  </a:lnTo>
                  <a:lnTo>
                    <a:pt x="76733" y="20751"/>
                  </a:lnTo>
                  <a:lnTo>
                    <a:pt x="767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018965" y="8504435"/>
              <a:ext cx="163830" cy="897890"/>
            </a:xfrm>
            <a:custGeom>
              <a:avLst/>
              <a:gdLst/>
              <a:ahLst/>
              <a:cxnLst/>
              <a:rect l="l" t="t" r="r" b="b"/>
              <a:pathLst>
                <a:path w="163829" h="897890">
                  <a:moveTo>
                    <a:pt x="162902" y="0"/>
                  </a:moveTo>
                  <a:lnTo>
                    <a:pt x="317" y="0"/>
                  </a:lnTo>
                  <a:lnTo>
                    <a:pt x="0" y="897864"/>
                  </a:lnTo>
                  <a:lnTo>
                    <a:pt x="163614" y="897864"/>
                  </a:lnTo>
                  <a:lnTo>
                    <a:pt x="162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164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057178" y="8558742"/>
              <a:ext cx="74472" cy="819238"/>
            </a:xfrm>
            <a:prstGeom prst="rect">
              <a:avLst/>
            </a:prstGeom>
          </p:spPr>
        </p:pic>
        <p:sp>
          <p:nvSpPr>
            <p:cNvPr id="165" name="object 165"/>
            <p:cNvSpPr/>
            <p:nvPr/>
          </p:nvSpPr>
          <p:spPr>
            <a:xfrm>
              <a:off x="5041638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79" h="133350">
                  <a:moveTo>
                    <a:pt x="17576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76" y="132918"/>
                  </a:lnTo>
                  <a:lnTo>
                    <a:pt x="175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6" name="object 16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014531" y="8926471"/>
              <a:ext cx="27368" cy="86423"/>
            </a:xfrm>
            <a:prstGeom prst="rect">
              <a:avLst/>
            </a:prstGeom>
          </p:spPr>
        </p:pic>
        <p:pic>
          <p:nvPicPr>
            <p:cNvPr id="167" name="object 167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5148211" y="8926471"/>
              <a:ext cx="29845" cy="86423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5131626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79" h="133350">
                  <a:moveTo>
                    <a:pt x="17589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89" y="132918"/>
                  </a:lnTo>
                  <a:lnTo>
                    <a:pt x="1758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9" name="object 169"/>
          <p:cNvSpPr txBox="1"/>
          <p:nvPr/>
        </p:nvSpPr>
        <p:spPr>
          <a:xfrm>
            <a:off x="4915534" y="9447209"/>
            <a:ext cx="3587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70" name="object 170"/>
          <p:cNvGrpSpPr/>
          <p:nvPr/>
        </p:nvGrpSpPr>
        <p:grpSpPr>
          <a:xfrm>
            <a:off x="5006357" y="8116389"/>
            <a:ext cx="2091055" cy="1680210"/>
            <a:chOff x="5006357" y="8116389"/>
            <a:chExt cx="2091055" cy="1680210"/>
          </a:xfrm>
        </p:grpSpPr>
        <p:sp>
          <p:nvSpPr>
            <p:cNvPr id="171" name="object 171"/>
            <p:cNvSpPr/>
            <p:nvPr/>
          </p:nvSpPr>
          <p:spPr>
            <a:xfrm>
              <a:off x="5006353" y="8491788"/>
              <a:ext cx="183515" cy="923290"/>
            </a:xfrm>
            <a:custGeom>
              <a:avLst/>
              <a:gdLst/>
              <a:ahLst/>
              <a:cxnLst/>
              <a:rect l="l" t="t" r="r" b="b"/>
              <a:pathLst>
                <a:path w="183514" h="923290">
                  <a:moveTo>
                    <a:pt x="183299" y="897890"/>
                  </a:moveTo>
                  <a:lnTo>
                    <a:pt x="24625" y="897890"/>
                  </a:lnTo>
                  <a:lnTo>
                    <a:pt x="24625" y="25400"/>
                  </a:lnTo>
                  <a:lnTo>
                    <a:pt x="158140" y="25400"/>
                  </a:lnTo>
                  <a:lnTo>
                    <a:pt x="158813" y="897864"/>
                  </a:lnTo>
                  <a:lnTo>
                    <a:pt x="183286" y="897864"/>
                  </a:lnTo>
                  <a:lnTo>
                    <a:pt x="182613" y="25311"/>
                  </a:lnTo>
                  <a:lnTo>
                    <a:pt x="182600" y="0"/>
                  </a:lnTo>
                  <a:lnTo>
                    <a:pt x="304" y="0"/>
                  </a:lnTo>
                  <a:lnTo>
                    <a:pt x="304" y="25400"/>
                  </a:lnTo>
                  <a:lnTo>
                    <a:pt x="152" y="25400"/>
                  </a:lnTo>
                  <a:lnTo>
                    <a:pt x="152" y="897890"/>
                  </a:lnTo>
                  <a:lnTo>
                    <a:pt x="0" y="897890"/>
                  </a:lnTo>
                  <a:lnTo>
                    <a:pt x="0" y="923290"/>
                  </a:lnTo>
                  <a:lnTo>
                    <a:pt x="183299" y="923290"/>
                  </a:lnTo>
                  <a:lnTo>
                    <a:pt x="183299" y="897890"/>
                  </a:lnTo>
                  <a:close/>
                </a:path>
              </a:pathLst>
            </a:custGeom>
            <a:solidFill>
              <a:srgbClr val="AC5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012449" y="8500614"/>
              <a:ext cx="169545" cy="906780"/>
            </a:xfrm>
            <a:custGeom>
              <a:avLst/>
              <a:gdLst/>
              <a:ahLst/>
              <a:cxnLst/>
              <a:rect l="l" t="t" r="r" b="b"/>
              <a:pathLst>
                <a:path w="169545" h="906779">
                  <a:moveTo>
                    <a:pt x="10883" y="898271"/>
                  </a:moveTo>
                  <a:lnTo>
                    <a:pt x="8445" y="895832"/>
                  </a:lnTo>
                  <a:lnTo>
                    <a:pt x="5448" y="895832"/>
                  </a:lnTo>
                  <a:lnTo>
                    <a:pt x="2438" y="895832"/>
                  </a:lnTo>
                  <a:lnTo>
                    <a:pt x="0" y="898271"/>
                  </a:lnTo>
                  <a:lnTo>
                    <a:pt x="0" y="904278"/>
                  </a:lnTo>
                  <a:lnTo>
                    <a:pt x="2438" y="906716"/>
                  </a:lnTo>
                  <a:lnTo>
                    <a:pt x="8445" y="906716"/>
                  </a:lnTo>
                  <a:lnTo>
                    <a:pt x="10883" y="904278"/>
                  </a:lnTo>
                  <a:lnTo>
                    <a:pt x="10883" y="898271"/>
                  </a:lnTo>
                  <a:close/>
                </a:path>
                <a:path w="169545" h="906779">
                  <a:moveTo>
                    <a:pt x="10883" y="782701"/>
                  </a:moveTo>
                  <a:lnTo>
                    <a:pt x="8445" y="780262"/>
                  </a:lnTo>
                  <a:lnTo>
                    <a:pt x="5448" y="780262"/>
                  </a:lnTo>
                  <a:lnTo>
                    <a:pt x="2438" y="780262"/>
                  </a:lnTo>
                  <a:lnTo>
                    <a:pt x="0" y="782701"/>
                  </a:lnTo>
                  <a:lnTo>
                    <a:pt x="0" y="788708"/>
                  </a:lnTo>
                  <a:lnTo>
                    <a:pt x="2438" y="791146"/>
                  </a:lnTo>
                  <a:lnTo>
                    <a:pt x="8445" y="791146"/>
                  </a:lnTo>
                  <a:lnTo>
                    <a:pt x="10883" y="788708"/>
                  </a:lnTo>
                  <a:lnTo>
                    <a:pt x="10883" y="782701"/>
                  </a:lnTo>
                  <a:close/>
                </a:path>
                <a:path w="169545" h="906779">
                  <a:moveTo>
                    <a:pt x="10883" y="667727"/>
                  </a:moveTo>
                  <a:lnTo>
                    <a:pt x="8445" y="665289"/>
                  </a:lnTo>
                  <a:lnTo>
                    <a:pt x="5448" y="665289"/>
                  </a:lnTo>
                  <a:lnTo>
                    <a:pt x="2438" y="665289"/>
                  </a:lnTo>
                  <a:lnTo>
                    <a:pt x="0" y="667727"/>
                  </a:lnTo>
                  <a:lnTo>
                    <a:pt x="0" y="673735"/>
                  </a:lnTo>
                  <a:lnTo>
                    <a:pt x="2438" y="676173"/>
                  </a:lnTo>
                  <a:lnTo>
                    <a:pt x="8445" y="676173"/>
                  </a:lnTo>
                  <a:lnTo>
                    <a:pt x="10883" y="673735"/>
                  </a:lnTo>
                  <a:lnTo>
                    <a:pt x="10883" y="667727"/>
                  </a:lnTo>
                  <a:close/>
                </a:path>
                <a:path w="169545" h="906779">
                  <a:moveTo>
                    <a:pt x="10883" y="567270"/>
                  </a:moveTo>
                  <a:lnTo>
                    <a:pt x="8445" y="564832"/>
                  </a:lnTo>
                  <a:lnTo>
                    <a:pt x="5448" y="564832"/>
                  </a:lnTo>
                  <a:lnTo>
                    <a:pt x="2438" y="564832"/>
                  </a:lnTo>
                  <a:lnTo>
                    <a:pt x="0" y="567270"/>
                  </a:lnTo>
                  <a:lnTo>
                    <a:pt x="0" y="573278"/>
                  </a:lnTo>
                  <a:lnTo>
                    <a:pt x="2438" y="575716"/>
                  </a:lnTo>
                  <a:lnTo>
                    <a:pt x="8445" y="575716"/>
                  </a:lnTo>
                  <a:lnTo>
                    <a:pt x="10883" y="573278"/>
                  </a:lnTo>
                  <a:lnTo>
                    <a:pt x="10883" y="567270"/>
                  </a:lnTo>
                  <a:close/>
                </a:path>
                <a:path w="169545" h="906779">
                  <a:moveTo>
                    <a:pt x="10883" y="466813"/>
                  </a:moveTo>
                  <a:lnTo>
                    <a:pt x="8445" y="464375"/>
                  </a:lnTo>
                  <a:lnTo>
                    <a:pt x="5448" y="464375"/>
                  </a:lnTo>
                  <a:lnTo>
                    <a:pt x="2438" y="464375"/>
                  </a:lnTo>
                  <a:lnTo>
                    <a:pt x="0" y="466813"/>
                  </a:lnTo>
                  <a:lnTo>
                    <a:pt x="0" y="472821"/>
                  </a:lnTo>
                  <a:lnTo>
                    <a:pt x="2438" y="475259"/>
                  </a:lnTo>
                  <a:lnTo>
                    <a:pt x="8445" y="475259"/>
                  </a:lnTo>
                  <a:lnTo>
                    <a:pt x="10883" y="472821"/>
                  </a:lnTo>
                  <a:lnTo>
                    <a:pt x="10883" y="466813"/>
                  </a:lnTo>
                  <a:close/>
                </a:path>
                <a:path w="169545" h="906779">
                  <a:moveTo>
                    <a:pt x="10883" y="333451"/>
                  </a:moveTo>
                  <a:lnTo>
                    <a:pt x="8445" y="331012"/>
                  </a:lnTo>
                  <a:lnTo>
                    <a:pt x="5448" y="331012"/>
                  </a:lnTo>
                  <a:lnTo>
                    <a:pt x="2438" y="331012"/>
                  </a:lnTo>
                  <a:lnTo>
                    <a:pt x="0" y="333451"/>
                  </a:lnTo>
                  <a:lnTo>
                    <a:pt x="0" y="339458"/>
                  </a:lnTo>
                  <a:lnTo>
                    <a:pt x="2438" y="341896"/>
                  </a:lnTo>
                  <a:lnTo>
                    <a:pt x="8445" y="341896"/>
                  </a:lnTo>
                  <a:lnTo>
                    <a:pt x="10883" y="339458"/>
                  </a:lnTo>
                  <a:lnTo>
                    <a:pt x="10883" y="333451"/>
                  </a:lnTo>
                  <a:close/>
                </a:path>
                <a:path w="169545" h="906779">
                  <a:moveTo>
                    <a:pt x="10883" y="217881"/>
                  </a:moveTo>
                  <a:lnTo>
                    <a:pt x="8445" y="215442"/>
                  </a:lnTo>
                  <a:lnTo>
                    <a:pt x="5448" y="215442"/>
                  </a:lnTo>
                  <a:lnTo>
                    <a:pt x="2438" y="215442"/>
                  </a:lnTo>
                  <a:lnTo>
                    <a:pt x="0" y="217881"/>
                  </a:lnTo>
                  <a:lnTo>
                    <a:pt x="0" y="223888"/>
                  </a:lnTo>
                  <a:lnTo>
                    <a:pt x="2438" y="226326"/>
                  </a:lnTo>
                  <a:lnTo>
                    <a:pt x="8445" y="226326"/>
                  </a:lnTo>
                  <a:lnTo>
                    <a:pt x="10883" y="223888"/>
                  </a:lnTo>
                  <a:lnTo>
                    <a:pt x="10883" y="217881"/>
                  </a:lnTo>
                  <a:close/>
                </a:path>
                <a:path w="169545" h="906779">
                  <a:moveTo>
                    <a:pt x="10883" y="102908"/>
                  </a:moveTo>
                  <a:lnTo>
                    <a:pt x="8445" y="100469"/>
                  </a:lnTo>
                  <a:lnTo>
                    <a:pt x="5448" y="100469"/>
                  </a:lnTo>
                  <a:lnTo>
                    <a:pt x="2438" y="100469"/>
                  </a:lnTo>
                  <a:lnTo>
                    <a:pt x="0" y="102908"/>
                  </a:lnTo>
                  <a:lnTo>
                    <a:pt x="0" y="108915"/>
                  </a:lnTo>
                  <a:lnTo>
                    <a:pt x="2438" y="111353"/>
                  </a:lnTo>
                  <a:lnTo>
                    <a:pt x="8445" y="111353"/>
                  </a:lnTo>
                  <a:lnTo>
                    <a:pt x="10883" y="108915"/>
                  </a:lnTo>
                  <a:lnTo>
                    <a:pt x="10883" y="102908"/>
                  </a:lnTo>
                  <a:close/>
                </a:path>
                <a:path w="169545" h="906779">
                  <a:moveTo>
                    <a:pt x="10883" y="2438"/>
                  </a:moveTo>
                  <a:lnTo>
                    <a:pt x="8445" y="0"/>
                  </a:lnTo>
                  <a:lnTo>
                    <a:pt x="5448" y="0"/>
                  </a:lnTo>
                  <a:lnTo>
                    <a:pt x="2438" y="0"/>
                  </a:lnTo>
                  <a:lnTo>
                    <a:pt x="0" y="2438"/>
                  </a:lnTo>
                  <a:lnTo>
                    <a:pt x="0" y="8445"/>
                  </a:lnTo>
                  <a:lnTo>
                    <a:pt x="2438" y="10883"/>
                  </a:lnTo>
                  <a:lnTo>
                    <a:pt x="8445" y="10883"/>
                  </a:lnTo>
                  <a:lnTo>
                    <a:pt x="10883" y="8445"/>
                  </a:lnTo>
                  <a:lnTo>
                    <a:pt x="10883" y="2438"/>
                  </a:lnTo>
                  <a:close/>
                </a:path>
                <a:path w="169545" h="906779">
                  <a:moveTo>
                    <a:pt x="169125" y="898271"/>
                  </a:moveTo>
                  <a:lnTo>
                    <a:pt x="166687" y="895832"/>
                  </a:lnTo>
                  <a:lnTo>
                    <a:pt x="163677" y="895832"/>
                  </a:lnTo>
                  <a:lnTo>
                    <a:pt x="160667" y="895832"/>
                  </a:lnTo>
                  <a:lnTo>
                    <a:pt x="158229" y="898271"/>
                  </a:lnTo>
                  <a:lnTo>
                    <a:pt x="158229" y="904278"/>
                  </a:lnTo>
                  <a:lnTo>
                    <a:pt x="160667" y="906716"/>
                  </a:lnTo>
                  <a:lnTo>
                    <a:pt x="166687" y="906716"/>
                  </a:lnTo>
                  <a:lnTo>
                    <a:pt x="169125" y="904278"/>
                  </a:lnTo>
                  <a:lnTo>
                    <a:pt x="169125" y="898271"/>
                  </a:lnTo>
                  <a:close/>
                </a:path>
                <a:path w="169545" h="906779">
                  <a:moveTo>
                    <a:pt x="169125" y="782701"/>
                  </a:moveTo>
                  <a:lnTo>
                    <a:pt x="166687" y="780262"/>
                  </a:lnTo>
                  <a:lnTo>
                    <a:pt x="163677" y="780262"/>
                  </a:lnTo>
                  <a:lnTo>
                    <a:pt x="160667" y="780262"/>
                  </a:lnTo>
                  <a:lnTo>
                    <a:pt x="158229" y="782701"/>
                  </a:lnTo>
                  <a:lnTo>
                    <a:pt x="158229" y="788708"/>
                  </a:lnTo>
                  <a:lnTo>
                    <a:pt x="160667" y="791146"/>
                  </a:lnTo>
                  <a:lnTo>
                    <a:pt x="166687" y="791146"/>
                  </a:lnTo>
                  <a:lnTo>
                    <a:pt x="169125" y="788708"/>
                  </a:lnTo>
                  <a:lnTo>
                    <a:pt x="169125" y="782701"/>
                  </a:lnTo>
                  <a:close/>
                </a:path>
                <a:path w="169545" h="906779">
                  <a:moveTo>
                    <a:pt x="169125" y="667727"/>
                  </a:moveTo>
                  <a:lnTo>
                    <a:pt x="166687" y="665289"/>
                  </a:lnTo>
                  <a:lnTo>
                    <a:pt x="163677" y="665289"/>
                  </a:lnTo>
                  <a:lnTo>
                    <a:pt x="160667" y="665289"/>
                  </a:lnTo>
                  <a:lnTo>
                    <a:pt x="158229" y="667727"/>
                  </a:lnTo>
                  <a:lnTo>
                    <a:pt x="158229" y="673735"/>
                  </a:lnTo>
                  <a:lnTo>
                    <a:pt x="160667" y="676173"/>
                  </a:lnTo>
                  <a:lnTo>
                    <a:pt x="166687" y="676173"/>
                  </a:lnTo>
                  <a:lnTo>
                    <a:pt x="169125" y="673735"/>
                  </a:lnTo>
                  <a:lnTo>
                    <a:pt x="169125" y="667727"/>
                  </a:lnTo>
                  <a:close/>
                </a:path>
                <a:path w="169545" h="906779">
                  <a:moveTo>
                    <a:pt x="169125" y="567270"/>
                  </a:moveTo>
                  <a:lnTo>
                    <a:pt x="166687" y="564832"/>
                  </a:lnTo>
                  <a:lnTo>
                    <a:pt x="163677" y="564832"/>
                  </a:lnTo>
                  <a:lnTo>
                    <a:pt x="160667" y="564832"/>
                  </a:lnTo>
                  <a:lnTo>
                    <a:pt x="158229" y="567270"/>
                  </a:lnTo>
                  <a:lnTo>
                    <a:pt x="158229" y="573278"/>
                  </a:lnTo>
                  <a:lnTo>
                    <a:pt x="160667" y="575716"/>
                  </a:lnTo>
                  <a:lnTo>
                    <a:pt x="166687" y="575716"/>
                  </a:lnTo>
                  <a:lnTo>
                    <a:pt x="169125" y="573278"/>
                  </a:lnTo>
                  <a:lnTo>
                    <a:pt x="169125" y="567270"/>
                  </a:lnTo>
                  <a:close/>
                </a:path>
                <a:path w="169545" h="906779">
                  <a:moveTo>
                    <a:pt x="169125" y="466813"/>
                  </a:moveTo>
                  <a:lnTo>
                    <a:pt x="166687" y="464375"/>
                  </a:lnTo>
                  <a:lnTo>
                    <a:pt x="163677" y="464375"/>
                  </a:lnTo>
                  <a:lnTo>
                    <a:pt x="160667" y="464375"/>
                  </a:lnTo>
                  <a:lnTo>
                    <a:pt x="158229" y="466813"/>
                  </a:lnTo>
                  <a:lnTo>
                    <a:pt x="158229" y="472821"/>
                  </a:lnTo>
                  <a:lnTo>
                    <a:pt x="160667" y="475259"/>
                  </a:lnTo>
                  <a:lnTo>
                    <a:pt x="166687" y="475259"/>
                  </a:lnTo>
                  <a:lnTo>
                    <a:pt x="169125" y="472821"/>
                  </a:lnTo>
                  <a:lnTo>
                    <a:pt x="169125" y="466813"/>
                  </a:lnTo>
                  <a:close/>
                </a:path>
                <a:path w="169545" h="906779">
                  <a:moveTo>
                    <a:pt x="169125" y="333451"/>
                  </a:moveTo>
                  <a:lnTo>
                    <a:pt x="166687" y="331012"/>
                  </a:lnTo>
                  <a:lnTo>
                    <a:pt x="163677" y="331012"/>
                  </a:lnTo>
                  <a:lnTo>
                    <a:pt x="160667" y="331012"/>
                  </a:lnTo>
                  <a:lnTo>
                    <a:pt x="158229" y="333451"/>
                  </a:lnTo>
                  <a:lnTo>
                    <a:pt x="158229" y="339458"/>
                  </a:lnTo>
                  <a:lnTo>
                    <a:pt x="160667" y="341896"/>
                  </a:lnTo>
                  <a:lnTo>
                    <a:pt x="166687" y="341896"/>
                  </a:lnTo>
                  <a:lnTo>
                    <a:pt x="169125" y="339458"/>
                  </a:lnTo>
                  <a:lnTo>
                    <a:pt x="169125" y="333451"/>
                  </a:lnTo>
                  <a:close/>
                </a:path>
                <a:path w="169545" h="906779">
                  <a:moveTo>
                    <a:pt x="169125" y="217881"/>
                  </a:moveTo>
                  <a:lnTo>
                    <a:pt x="166687" y="215442"/>
                  </a:lnTo>
                  <a:lnTo>
                    <a:pt x="163677" y="215442"/>
                  </a:lnTo>
                  <a:lnTo>
                    <a:pt x="160667" y="215442"/>
                  </a:lnTo>
                  <a:lnTo>
                    <a:pt x="158229" y="217881"/>
                  </a:lnTo>
                  <a:lnTo>
                    <a:pt x="158229" y="223888"/>
                  </a:lnTo>
                  <a:lnTo>
                    <a:pt x="160667" y="226326"/>
                  </a:lnTo>
                  <a:lnTo>
                    <a:pt x="166687" y="226326"/>
                  </a:lnTo>
                  <a:lnTo>
                    <a:pt x="169125" y="223888"/>
                  </a:lnTo>
                  <a:lnTo>
                    <a:pt x="169125" y="217881"/>
                  </a:lnTo>
                  <a:close/>
                </a:path>
                <a:path w="169545" h="906779">
                  <a:moveTo>
                    <a:pt x="169125" y="102908"/>
                  </a:moveTo>
                  <a:lnTo>
                    <a:pt x="166687" y="100469"/>
                  </a:lnTo>
                  <a:lnTo>
                    <a:pt x="163677" y="100469"/>
                  </a:lnTo>
                  <a:lnTo>
                    <a:pt x="160667" y="100469"/>
                  </a:lnTo>
                  <a:lnTo>
                    <a:pt x="158229" y="102908"/>
                  </a:lnTo>
                  <a:lnTo>
                    <a:pt x="158229" y="108915"/>
                  </a:lnTo>
                  <a:lnTo>
                    <a:pt x="160667" y="111353"/>
                  </a:lnTo>
                  <a:lnTo>
                    <a:pt x="166687" y="111353"/>
                  </a:lnTo>
                  <a:lnTo>
                    <a:pt x="169125" y="108915"/>
                  </a:lnTo>
                  <a:lnTo>
                    <a:pt x="169125" y="102908"/>
                  </a:lnTo>
                  <a:close/>
                </a:path>
                <a:path w="169545" h="906779">
                  <a:moveTo>
                    <a:pt x="169125" y="2438"/>
                  </a:moveTo>
                  <a:lnTo>
                    <a:pt x="166687" y="0"/>
                  </a:lnTo>
                  <a:lnTo>
                    <a:pt x="163677" y="0"/>
                  </a:lnTo>
                  <a:lnTo>
                    <a:pt x="160667" y="0"/>
                  </a:lnTo>
                  <a:lnTo>
                    <a:pt x="158229" y="2438"/>
                  </a:lnTo>
                  <a:lnTo>
                    <a:pt x="158229" y="8445"/>
                  </a:lnTo>
                  <a:lnTo>
                    <a:pt x="160667" y="10883"/>
                  </a:lnTo>
                  <a:lnTo>
                    <a:pt x="166687" y="10883"/>
                  </a:lnTo>
                  <a:lnTo>
                    <a:pt x="169125" y="8445"/>
                  </a:lnTo>
                  <a:lnTo>
                    <a:pt x="169125" y="24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3" name="object 173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6099141" y="8715117"/>
              <a:ext cx="762314" cy="479437"/>
            </a:xfrm>
            <a:prstGeom prst="rect">
              <a:avLst/>
            </a:prstGeom>
          </p:spPr>
        </p:pic>
        <p:sp>
          <p:nvSpPr>
            <p:cNvPr id="174" name="object 174"/>
            <p:cNvSpPr/>
            <p:nvPr/>
          </p:nvSpPr>
          <p:spPr>
            <a:xfrm>
              <a:off x="6323396" y="8763271"/>
              <a:ext cx="323850" cy="396875"/>
            </a:xfrm>
            <a:custGeom>
              <a:avLst/>
              <a:gdLst/>
              <a:ahLst/>
              <a:cxnLst/>
              <a:rect l="l" t="t" r="r" b="b"/>
              <a:pathLst>
                <a:path w="323850" h="396875">
                  <a:moveTo>
                    <a:pt x="323291" y="0"/>
                  </a:moveTo>
                  <a:lnTo>
                    <a:pt x="0" y="0"/>
                  </a:lnTo>
                  <a:lnTo>
                    <a:pt x="0" y="396773"/>
                  </a:lnTo>
                  <a:lnTo>
                    <a:pt x="323291" y="396773"/>
                  </a:lnTo>
                  <a:lnTo>
                    <a:pt x="323291" y="0"/>
                  </a:lnTo>
                  <a:close/>
                </a:path>
              </a:pathLst>
            </a:custGeom>
            <a:solidFill>
              <a:srgbClr val="1349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118466" y="8465080"/>
              <a:ext cx="79044" cy="178168"/>
            </a:xfrm>
            <a:prstGeom prst="rect">
              <a:avLst/>
            </a:prstGeom>
          </p:spPr>
        </p:pic>
        <p:pic>
          <p:nvPicPr>
            <p:cNvPr id="176" name="object 17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199479" y="8465080"/>
              <a:ext cx="79044" cy="178168"/>
            </a:xfrm>
            <a:prstGeom prst="rect">
              <a:avLst/>
            </a:prstGeom>
          </p:spPr>
        </p:pic>
        <p:pic>
          <p:nvPicPr>
            <p:cNvPr id="177" name="object 17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280467" y="8465080"/>
              <a:ext cx="79044" cy="178168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61480" y="8465080"/>
              <a:ext cx="79044" cy="178168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6442583" y="8465080"/>
              <a:ext cx="79044" cy="178168"/>
            </a:xfrm>
            <a:prstGeom prst="rect">
              <a:avLst/>
            </a:prstGeom>
          </p:spPr>
        </p:pic>
        <p:pic>
          <p:nvPicPr>
            <p:cNvPr id="180" name="object 180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6523596" y="8465080"/>
              <a:ext cx="79032" cy="178168"/>
            </a:xfrm>
            <a:prstGeom prst="rect">
              <a:avLst/>
            </a:prstGeom>
          </p:spPr>
        </p:pic>
        <p:pic>
          <p:nvPicPr>
            <p:cNvPr id="181" name="object 181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604571" y="8465080"/>
              <a:ext cx="79044" cy="178168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685597" y="8465080"/>
              <a:ext cx="79032" cy="178168"/>
            </a:xfrm>
            <a:prstGeom prst="rect">
              <a:avLst/>
            </a:prstGeom>
          </p:spPr>
        </p:pic>
        <p:pic>
          <p:nvPicPr>
            <p:cNvPr id="183" name="object 18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766839" y="8465080"/>
              <a:ext cx="79044" cy="178168"/>
            </a:xfrm>
            <a:prstGeom prst="rect">
              <a:avLst/>
            </a:prstGeom>
          </p:spPr>
        </p:pic>
        <p:pic>
          <p:nvPicPr>
            <p:cNvPr id="184" name="object 18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083236" y="8639209"/>
              <a:ext cx="789876" cy="84505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118466" y="9273308"/>
              <a:ext cx="79044" cy="178181"/>
            </a:xfrm>
            <a:prstGeom prst="rect">
              <a:avLst/>
            </a:prstGeom>
          </p:spPr>
        </p:pic>
        <p:pic>
          <p:nvPicPr>
            <p:cNvPr id="186" name="object 18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199479" y="9273308"/>
              <a:ext cx="79044" cy="178181"/>
            </a:xfrm>
            <a:prstGeom prst="rect">
              <a:avLst/>
            </a:prstGeom>
          </p:spPr>
        </p:pic>
        <p:pic>
          <p:nvPicPr>
            <p:cNvPr id="187" name="object 18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280467" y="9273308"/>
              <a:ext cx="79044" cy="178181"/>
            </a:xfrm>
            <a:prstGeom prst="rect">
              <a:avLst/>
            </a:prstGeom>
          </p:spPr>
        </p:pic>
        <p:pic>
          <p:nvPicPr>
            <p:cNvPr id="188" name="object 18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361480" y="9273308"/>
              <a:ext cx="79044" cy="178181"/>
            </a:xfrm>
            <a:prstGeom prst="rect">
              <a:avLst/>
            </a:prstGeom>
          </p:spPr>
        </p:pic>
        <p:pic>
          <p:nvPicPr>
            <p:cNvPr id="189" name="object 189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6083236" y="8116389"/>
              <a:ext cx="789876" cy="351078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6442583" y="9273308"/>
              <a:ext cx="79044" cy="178181"/>
            </a:xfrm>
            <a:prstGeom prst="rect">
              <a:avLst/>
            </a:prstGeom>
          </p:spPr>
        </p:pic>
        <p:pic>
          <p:nvPicPr>
            <p:cNvPr id="191" name="object 191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6523596" y="9273308"/>
              <a:ext cx="79032" cy="178181"/>
            </a:xfrm>
            <a:prstGeom prst="rect">
              <a:avLst/>
            </a:prstGeom>
          </p:spPr>
        </p:pic>
        <p:pic>
          <p:nvPicPr>
            <p:cNvPr id="192" name="object 19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604571" y="9273308"/>
              <a:ext cx="79044" cy="178181"/>
            </a:xfrm>
            <a:prstGeom prst="rect">
              <a:avLst/>
            </a:prstGeom>
          </p:spPr>
        </p:pic>
        <p:pic>
          <p:nvPicPr>
            <p:cNvPr id="193" name="object 19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6685597" y="9273308"/>
              <a:ext cx="79032" cy="178181"/>
            </a:xfrm>
            <a:prstGeom prst="rect">
              <a:avLst/>
            </a:prstGeom>
          </p:spPr>
        </p:pic>
        <p:pic>
          <p:nvPicPr>
            <p:cNvPr id="194" name="object 194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766839" y="9273308"/>
              <a:ext cx="79044" cy="178181"/>
            </a:xfrm>
            <a:prstGeom prst="rect">
              <a:avLst/>
            </a:prstGeom>
          </p:spPr>
        </p:pic>
        <p:pic>
          <p:nvPicPr>
            <p:cNvPr id="195" name="object 19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083236" y="9447450"/>
              <a:ext cx="789876" cy="84505"/>
            </a:xfrm>
            <a:prstGeom prst="rect">
              <a:avLst/>
            </a:prstGeom>
          </p:spPr>
        </p:pic>
        <p:pic>
          <p:nvPicPr>
            <p:cNvPr id="196" name="object 19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6083236" y="9191202"/>
              <a:ext cx="789876" cy="84493"/>
            </a:xfrm>
            <a:prstGeom prst="rect">
              <a:avLst/>
            </a:prstGeom>
          </p:spPr>
        </p:pic>
        <p:pic>
          <p:nvPicPr>
            <p:cNvPr id="197" name="object 197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6105271" y="8527170"/>
              <a:ext cx="752665" cy="50177"/>
            </a:xfrm>
            <a:prstGeom prst="rect">
              <a:avLst/>
            </a:prstGeom>
          </p:spPr>
        </p:pic>
        <p:pic>
          <p:nvPicPr>
            <p:cNvPr id="198" name="object 198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105271" y="8375621"/>
              <a:ext cx="752665" cy="1153579"/>
            </a:xfrm>
            <a:prstGeom prst="rect">
              <a:avLst/>
            </a:prstGeom>
          </p:spPr>
        </p:pic>
        <p:sp>
          <p:nvSpPr>
            <p:cNvPr id="199" name="object 199"/>
            <p:cNvSpPr/>
            <p:nvPr/>
          </p:nvSpPr>
          <p:spPr>
            <a:xfrm>
              <a:off x="6349575" y="8366443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70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0" name="object 200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362916" y="9527740"/>
              <a:ext cx="231444" cy="267741"/>
            </a:xfrm>
            <a:prstGeom prst="rect">
              <a:avLst/>
            </a:prstGeom>
          </p:spPr>
        </p:pic>
        <p:sp>
          <p:nvSpPr>
            <p:cNvPr id="201" name="object 201"/>
            <p:cNvSpPr/>
            <p:nvPr/>
          </p:nvSpPr>
          <p:spPr>
            <a:xfrm>
              <a:off x="6349575" y="9528436"/>
              <a:ext cx="255270" cy="17145"/>
            </a:xfrm>
            <a:custGeom>
              <a:avLst/>
              <a:gdLst/>
              <a:ahLst/>
              <a:cxnLst/>
              <a:rect l="l" t="t" r="r" b="b"/>
              <a:pathLst>
                <a:path w="255270" h="17145">
                  <a:moveTo>
                    <a:pt x="254876" y="0"/>
                  </a:moveTo>
                  <a:lnTo>
                    <a:pt x="0" y="0"/>
                  </a:lnTo>
                  <a:lnTo>
                    <a:pt x="0" y="16992"/>
                  </a:lnTo>
                  <a:lnTo>
                    <a:pt x="254876" y="16992"/>
                  </a:lnTo>
                  <a:lnTo>
                    <a:pt x="25487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2" name="object 202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209754" y="8746677"/>
              <a:ext cx="120980" cy="429844"/>
            </a:xfrm>
            <a:prstGeom prst="rect">
              <a:avLst/>
            </a:prstGeom>
          </p:spPr>
        </p:pic>
        <p:pic>
          <p:nvPicPr>
            <p:cNvPr id="203" name="object 20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076086" y="8862768"/>
              <a:ext cx="134099" cy="119037"/>
            </a:xfrm>
            <a:prstGeom prst="rect">
              <a:avLst/>
            </a:prstGeom>
          </p:spPr>
        </p:pic>
        <p:pic>
          <p:nvPicPr>
            <p:cNvPr id="204" name="object 20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076086" y="8980204"/>
              <a:ext cx="134099" cy="80987"/>
            </a:xfrm>
            <a:prstGeom prst="rect">
              <a:avLst/>
            </a:prstGeom>
          </p:spPr>
        </p:pic>
        <p:pic>
          <p:nvPicPr>
            <p:cNvPr id="205" name="object 205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6642176" y="8746677"/>
              <a:ext cx="120992" cy="429844"/>
            </a:xfrm>
            <a:prstGeom prst="rect">
              <a:avLst/>
            </a:prstGeom>
          </p:spPr>
        </p:pic>
        <p:pic>
          <p:nvPicPr>
            <p:cNvPr id="206" name="object 20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762737" y="8862768"/>
              <a:ext cx="134099" cy="119037"/>
            </a:xfrm>
            <a:prstGeom prst="rect">
              <a:avLst/>
            </a:prstGeom>
          </p:spPr>
        </p:pic>
        <p:pic>
          <p:nvPicPr>
            <p:cNvPr id="207" name="object 20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762737" y="8980204"/>
              <a:ext cx="134099" cy="80987"/>
            </a:xfrm>
            <a:prstGeom prst="rect">
              <a:avLst/>
            </a:prstGeom>
          </p:spPr>
        </p:pic>
        <p:sp>
          <p:nvSpPr>
            <p:cNvPr id="208" name="object 208"/>
            <p:cNvSpPr/>
            <p:nvPr/>
          </p:nvSpPr>
          <p:spPr>
            <a:xfrm>
              <a:off x="6908447" y="8898115"/>
              <a:ext cx="32384" cy="36195"/>
            </a:xfrm>
            <a:custGeom>
              <a:avLst/>
              <a:gdLst/>
              <a:ahLst/>
              <a:cxnLst/>
              <a:rect l="l" t="t" r="r" b="b"/>
              <a:pathLst>
                <a:path w="32384" h="36195">
                  <a:moveTo>
                    <a:pt x="0" y="0"/>
                  </a:moveTo>
                  <a:lnTo>
                    <a:pt x="0" y="35814"/>
                  </a:lnTo>
                  <a:lnTo>
                    <a:pt x="32143" y="33743"/>
                  </a:lnTo>
                  <a:lnTo>
                    <a:pt x="32143" y="20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08447" y="8944041"/>
              <a:ext cx="32384" cy="36195"/>
            </a:xfrm>
            <a:custGeom>
              <a:avLst/>
              <a:gdLst/>
              <a:ahLst/>
              <a:cxnLst/>
              <a:rect l="l" t="t" r="r" b="b"/>
              <a:pathLst>
                <a:path w="32384" h="36195">
                  <a:moveTo>
                    <a:pt x="0" y="0"/>
                  </a:moveTo>
                  <a:lnTo>
                    <a:pt x="0" y="35826"/>
                  </a:lnTo>
                  <a:lnTo>
                    <a:pt x="32143" y="33731"/>
                  </a:lnTo>
                  <a:lnTo>
                    <a:pt x="32143" y="20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908444" y="8905681"/>
              <a:ext cx="188595" cy="889000"/>
            </a:xfrm>
            <a:custGeom>
              <a:avLst/>
              <a:gdLst/>
              <a:ahLst/>
              <a:cxnLst/>
              <a:rect l="l" t="t" r="r" b="b"/>
              <a:pathLst>
                <a:path w="188595" h="889000">
                  <a:moveTo>
                    <a:pt x="32143" y="86829"/>
                  </a:moveTo>
                  <a:lnTo>
                    <a:pt x="0" y="84747"/>
                  </a:lnTo>
                  <a:lnTo>
                    <a:pt x="0" y="120573"/>
                  </a:lnTo>
                  <a:lnTo>
                    <a:pt x="32143" y="118478"/>
                  </a:lnTo>
                  <a:lnTo>
                    <a:pt x="32143" y="86829"/>
                  </a:lnTo>
                  <a:close/>
                </a:path>
                <a:path w="188595" h="889000">
                  <a:moveTo>
                    <a:pt x="188391" y="888517"/>
                  </a:moveTo>
                  <a:lnTo>
                    <a:pt x="187350" y="86347"/>
                  </a:lnTo>
                  <a:lnTo>
                    <a:pt x="173494" y="36322"/>
                  </a:lnTo>
                  <a:lnTo>
                    <a:pt x="139014" y="6565"/>
                  </a:lnTo>
                  <a:lnTo>
                    <a:pt x="24638" y="0"/>
                  </a:lnTo>
                  <a:lnTo>
                    <a:pt x="24638" y="20751"/>
                  </a:lnTo>
                  <a:lnTo>
                    <a:pt x="105524" y="20866"/>
                  </a:lnTo>
                  <a:lnTo>
                    <a:pt x="118783" y="22174"/>
                  </a:lnTo>
                  <a:lnTo>
                    <a:pt x="156019" y="47599"/>
                  </a:lnTo>
                  <a:lnTo>
                    <a:pt x="166598" y="87325"/>
                  </a:lnTo>
                  <a:lnTo>
                    <a:pt x="167652" y="888517"/>
                  </a:lnTo>
                  <a:lnTo>
                    <a:pt x="188391" y="88851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933092" y="8950801"/>
              <a:ext cx="121285" cy="845819"/>
            </a:xfrm>
            <a:custGeom>
              <a:avLst/>
              <a:gdLst/>
              <a:ahLst/>
              <a:cxnLst/>
              <a:rect l="l" t="t" r="r" b="b"/>
              <a:pathLst>
                <a:path w="121284" h="845820">
                  <a:moveTo>
                    <a:pt x="58559" y="127"/>
                  </a:moveTo>
                  <a:lnTo>
                    <a:pt x="0" y="0"/>
                  </a:lnTo>
                  <a:lnTo>
                    <a:pt x="0" y="20751"/>
                  </a:lnTo>
                  <a:lnTo>
                    <a:pt x="58153" y="20866"/>
                  </a:lnTo>
                  <a:lnTo>
                    <a:pt x="66666" y="22064"/>
                  </a:lnTo>
                  <a:lnTo>
                    <a:pt x="95464" y="58197"/>
                  </a:lnTo>
                  <a:lnTo>
                    <a:pt x="100076" y="845705"/>
                  </a:lnTo>
                  <a:lnTo>
                    <a:pt x="120815" y="845705"/>
                  </a:lnTo>
                  <a:lnTo>
                    <a:pt x="120053" y="86499"/>
                  </a:lnTo>
                  <a:lnTo>
                    <a:pt x="110235" y="37438"/>
                  </a:lnTo>
                  <a:lnTo>
                    <a:pt x="84329" y="6926"/>
                  </a:lnTo>
                  <a:lnTo>
                    <a:pt x="72238" y="2017"/>
                  </a:lnTo>
                  <a:lnTo>
                    <a:pt x="58559" y="12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875033" y="8905681"/>
              <a:ext cx="1135380" cy="884555"/>
            </a:xfrm>
            <a:custGeom>
              <a:avLst/>
              <a:gdLst/>
              <a:ahLst/>
              <a:cxnLst/>
              <a:rect l="l" t="t" r="r" b="b"/>
              <a:pathLst>
                <a:path w="1135379" h="884554">
                  <a:moveTo>
                    <a:pt x="163753" y="0"/>
                  </a:moveTo>
                  <a:lnTo>
                    <a:pt x="82550" y="127"/>
                  </a:lnTo>
                  <a:lnTo>
                    <a:pt x="35788" y="13957"/>
                  </a:lnTo>
                  <a:lnTo>
                    <a:pt x="7874" y="50965"/>
                  </a:lnTo>
                  <a:lnTo>
                    <a:pt x="0" y="775970"/>
                  </a:lnTo>
                  <a:lnTo>
                    <a:pt x="20751" y="775970"/>
                  </a:lnTo>
                  <a:lnTo>
                    <a:pt x="21793" y="87325"/>
                  </a:lnTo>
                  <a:lnTo>
                    <a:pt x="23495" y="72339"/>
                  </a:lnTo>
                  <a:lnTo>
                    <a:pt x="47879" y="30873"/>
                  </a:lnTo>
                  <a:lnTo>
                    <a:pt x="163753" y="20751"/>
                  </a:lnTo>
                  <a:lnTo>
                    <a:pt x="163753" y="0"/>
                  </a:lnTo>
                  <a:close/>
                </a:path>
                <a:path w="1135379" h="884554">
                  <a:moveTo>
                    <a:pt x="1134783" y="884389"/>
                  </a:moveTo>
                  <a:lnTo>
                    <a:pt x="1134325" y="179552"/>
                  </a:lnTo>
                  <a:lnTo>
                    <a:pt x="1128610" y="131889"/>
                  </a:lnTo>
                  <a:lnTo>
                    <a:pt x="1103287" y="95110"/>
                  </a:lnTo>
                  <a:lnTo>
                    <a:pt x="1058049" y="92913"/>
                  </a:lnTo>
                  <a:lnTo>
                    <a:pt x="1058049" y="113665"/>
                  </a:lnTo>
                  <a:lnTo>
                    <a:pt x="1092746" y="113779"/>
                  </a:lnTo>
                  <a:lnTo>
                    <a:pt x="1097584" y="113969"/>
                  </a:lnTo>
                  <a:lnTo>
                    <a:pt x="1111186" y="150012"/>
                  </a:lnTo>
                  <a:lnTo>
                    <a:pt x="1114031" y="884389"/>
                  </a:lnTo>
                  <a:lnTo>
                    <a:pt x="1134783" y="8843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917976" y="8950801"/>
              <a:ext cx="121285" cy="728345"/>
            </a:xfrm>
            <a:custGeom>
              <a:avLst/>
              <a:gdLst/>
              <a:ahLst/>
              <a:cxnLst/>
              <a:rect l="l" t="t" r="r" b="b"/>
              <a:pathLst>
                <a:path w="121285" h="728345">
                  <a:moveTo>
                    <a:pt x="120815" y="0"/>
                  </a:moveTo>
                  <a:lnTo>
                    <a:pt x="62255" y="127"/>
                  </a:lnTo>
                  <a:lnTo>
                    <a:pt x="26020" y="14709"/>
                  </a:lnTo>
                  <a:lnTo>
                    <a:pt x="5594" y="51817"/>
                  </a:lnTo>
                  <a:lnTo>
                    <a:pt x="0" y="728027"/>
                  </a:lnTo>
                  <a:lnTo>
                    <a:pt x="20751" y="728027"/>
                  </a:lnTo>
                  <a:lnTo>
                    <a:pt x="21501" y="87160"/>
                  </a:lnTo>
                  <a:lnTo>
                    <a:pt x="22755" y="71794"/>
                  </a:lnTo>
                  <a:lnTo>
                    <a:pt x="40028" y="30115"/>
                  </a:lnTo>
                  <a:lnTo>
                    <a:pt x="120815" y="20751"/>
                  </a:lnTo>
                  <a:lnTo>
                    <a:pt x="12081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962058" y="8998588"/>
              <a:ext cx="76835" cy="681355"/>
            </a:xfrm>
            <a:custGeom>
              <a:avLst/>
              <a:gdLst/>
              <a:ahLst/>
              <a:cxnLst/>
              <a:rect l="l" t="t" r="r" b="b"/>
              <a:pathLst>
                <a:path w="76835" h="681354">
                  <a:moveTo>
                    <a:pt x="76733" y="0"/>
                  </a:moveTo>
                  <a:lnTo>
                    <a:pt x="31498" y="2193"/>
                  </a:lnTo>
                  <a:lnTo>
                    <a:pt x="6172" y="38970"/>
                  </a:lnTo>
                  <a:lnTo>
                    <a:pt x="457" y="86639"/>
                  </a:lnTo>
                  <a:lnTo>
                    <a:pt x="0" y="680897"/>
                  </a:lnTo>
                  <a:lnTo>
                    <a:pt x="20751" y="680897"/>
                  </a:lnTo>
                  <a:lnTo>
                    <a:pt x="21208" y="87033"/>
                  </a:lnTo>
                  <a:lnTo>
                    <a:pt x="21989" y="71167"/>
                  </a:lnTo>
                  <a:lnTo>
                    <a:pt x="32892" y="26009"/>
                  </a:lnTo>
                  <a:lnTo>
                    <a:pt x="76733" y="20751"/>
                  </a:lnTo>
                  <a:lnTo>
                    <a:pt x="767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403114" y="8504435"/>
              <a:ext cx="163830" cy="897890"/>
            </a:xfrm>
            <a:custGeom>
              <a:avLst/>
              <a:gdLst/>
              <a:ahLst/>
              <a:cxnLst/>
              <a:rect l="l" t="t" r="r" b="b"/>
              <a:pathLst>
                <a:path w="163829" h="897890">
                  <a:moveTo>
                    <a:pt x="162902" y="0"/>
                  </a:moveTo>
                  <a:lnTo>
                    <a:pt x="317" y="0"/>
                  </a:lnTo>
                  <a:lnTo>
                    <a:pt x="0" y="897864"/>
                  </a:lnTo>
                  <a:lnTo>
                    <a:pt x="163614" y="897864"/>
                  </a:lnTo>
                  <a:lnTo>
                    <a:pt x="162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6" name="object 21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41325" y="8558742"/>
              <a:ext cx="74472" cy="819238"/>
            </a:xfrm>
            <a:prstGeom prst="rect">
              <a:avLst/>
            </a:prstGeom>
          </p:spPr>
        </p:pic>
        <p:sp>
          <p:nvSpPr>
            <p:cNvPr id="217" name="object 217"/>
            <p:cNvSpPr/>
            <p:nvPr/>
          </p:nvSpPr>
          <p:spPr>
            <a:xfrm>
              <a:off x="6425787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79" h="133350">
                  <a:moveTo>
                    <a:pt x="17576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76" y="132918"/>
                  </a:lnTo>
                  <a:lnTo>
                    <a:pt x="175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8" name="object 218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6398691" y="8926471"/>
              <a:ext cx="27355" cy="86423"/>
            </a:xfrm>
            <a:prstGeom prst="rect">
              <a:avLst/>
            </a:prstGeom>
          </p:spPr>
        </p:pic>
        <p:pic>
          <p:nvPicPr>
            <p:cNvPr id="219" name="object 219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6532359" y="8926471"/>
              <a:ext cx="29844" cy="86423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6515780" y="8903221"/>
              <a:ext cx="17780" cy="133350"/>
            </a:xfrm>
            <a:custGeom>
              <a:avLst/>
              <a:gdLst/>
              <a:ahLst/>
              <a:cxnLst/>
              <a:rect l="l" t="t" r="r" b="b"/>
              <a:pathLst>
                <a:path w="17779" h="133350">
                  <a:moveTo>
                    <a:pt x="17576" y="0"/>
                  </a:moveTo>
                  <a:lnTo>
                    <a:pt x="0" y="0"/>
                  </a:lnTo>
                  <a:lnTo>
                    <a:pt x="0" y="132918"/>
                  </a:lnTo>
                  <a:lnTo>
                    <a:pt x="17576" y="132918"/>
                  </a:lnTo>
                  <a:lnTo>
                    <a:pt x="175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1" name="object 221"/>
          <p:cNvSpPr txBox="1"/>
          <p:nvPr/>
        </p:nvSpPr>
        <p:spPr>
          <a:xfrm>
            <a:off x="6299682" y="9447209"/>
            <a:ext cx="3587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222" name="object 222"/>
          <p:cNvGrpSpPr/>
          <p:nvPr/>
        </p:nvGrpSpPr>
        <p:grpSpPr>
          <a:xfrm>
            <a:off x="242036" y="7953364"/>
            <a:ext cx="7086600" cy="1996439"/>
            <a:chOff x="242036" y="7953364"/>
            <a:chExt cx="7086600" cy="1996439"/>
          </a:xfrm>
        </p:grpSpPr>
        <p:sp>
          <p:nvSpPr>
            <p:cNvPr id="223" name="object 223"/>
            <p:cNvSpPr/>
            <p:nvPr/>
          </p:nvSpPr>
          <p:spPr>
            <a:xfrm>
              <a:off x="6390500" y="8491788"/>
              <a:ext cx="183515" cy="923290"/>
            </a:xfrm>
            <a:custGeom>
              <a:avLst/>
              <a:gdLst/>
              <a:ahLst/>
              <a:cxnLst/>
              <a:rect l="l" t="t" r="r" b="b"/>
              <a:pathLst>
                <a:path w="183515" h="923290">
                  <a:moveTo>
                    <a:pt x="183299" y="897890"/>
                  </a:moveTo>
                  <a:lnTo>
                    <a:pt x="24625" y="897890"/>
                  </a:lnTo>
                  <a:lnTo>
                    <a:pt x="24625" y="25400"/>
                  </a:lnTo>
                  <a:lnTo>
                    <a:pt x="158140" y="25400"/>
                  </a:lnTo>
                  <a:lnTo>
                    <a:pt x="158813" y="897864"/>
                  </a:lnTo>
                  <a:lnTo>
                    <a:pt x="183286" y="897864"/>
                  </a:lnTo>
                  <a:lnTo>
                    <a:pt x="182613" y="25311"/>
                  </a:lnTo>
                  <a:lnTo>
                    <a:pt x="182600" y="0"/>
                  </a:lnTo>
                  <a:lnTo>
                    <a:pt x="304" y="0"/>
                  </a:lnTo>
                  <a:lnTo>
                    <a:pt x="304" y="25400"/>
                  </a:lnTo>
                  <a:lnTo>
                    <a:pt x="152" y="25400"/>
                  </a:lnTo>
                  <a:lnTo>
                    <a:pt x="152" y="897890"/>
                  </a:lnTo>
                  <a:lnTo>
                    <a:pt x="0" y="897890"/>
                  </a:lnTo>
                  <a:lnTo>
                    <a:pt x="0" y="923290"/>
                  </a:lnTo>
                  <a:lnTo>
                    <a:pt x="183299" y="923290"/>
                  </a:lnTo>
                  <a:lnTo>
                    <a:pt x="183299" y="897890"/>
                  </a:lnTo>
                  <a:close/>
                </a:path>
              </a:pathLst>
            </a:custGeom>
            <a:solidFill>
              <a:srgbClr val="AC5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396596" y="8500614"/>
              <a:ext cx="169545" cy="906780"/>
            </a:xfrm>
            <a:custGeom>
              <a:avLst/>
              <a:gdLst/>
              <a:ahLst/>
              <a:cxnLst/>
              <a:rect l="l" t="t" r="r" b="b"/>
              <a:pathLst>
                <a:path w="169545" h="906779">
                  <a:moveTo>
                    <a:pt x="10883" y="898271"/>
                  </a:moveTo>
                  <a:lnTo>
                    <a:pt x="8445" y="895832"/>
                  </a:lnTo>
                  <a:lnTo>
                    <a:pt x="5448" y="895832"/>
                  </a:lnTo>
                  <a:lnTo>
                    <a:pt x="2438" y="895832"/>
                  </a:lnTo>
                  <a:lnTo>
                    <a:pt x="0" y="898271"/>
                  </a:lnTo>
                  <a:lnTo>
                    <a:pt x="0" y="904278"/>
                  </a:lnTo>
                  <a:lnTo>
                    <a:pt x="2438" y="906716"/>
                  </a:lnTo>
                  <a:lnTo>
                    <a:pt x="8445" y="906716"/>
                  </a:lnTo>
                  <a:lnTo>
                    <a:pt x="10883" y="904278"/>
                  </a:lnTo>
                  <a:lnTo>
                    <a:pt x="10883" y="898271"/>
                  </a:lnTo>
                  <a:close/>
                </a:path>
                <a:path w="169545" h="906779">
                  <a:moveTo>
                    <a:pt x="10883" y="782701"/>
                  </a:moveTo>
                  <a:lnTo>
                    <a:pt x="8445" y="780262"/>
                  </a:lnTo>
                  <a:lnTo>
                    <a:pt x="5448" y="780262"/>
                  </a:lnTo>
                  <a:lnTo>
                    <a:pt x="2438" y="780262"/>
                  </a:lnTo>
                  <a:lnTo>
                    <a:pt x="0" y="782701"/>
                  </a:lnTo>
                  <a:lnTo>
                    <a:pt x="0" y="788708"/>
                  </a:lnTo>
                  <a:lnTo>
                    <a:pt x="2438" y="791146"/>
                  </a:lnTo>
                  <a:lnTo>
                    <a:pt x="8445" y="791146"/>
                  </a:lnTo>
                  <a:lnTo>
                    <a:pt x="10883" y="788708"/>
                  </a:lnTo>
                  <a:lnTo>
                    <a:pt x="10883" y="782701"/>
                  </a:lnTo>
                  <a:close/>
                </a:path>
                <a:path w="169545" h="906779">
                  <a:moveTo>
                    <a:pt x="10883" y="667727"/>
                  </a:moveTo>
                  <a:lnTo>
                    <a:pt x="8445" y="665289"/>
                  </a:lnTo>
                  <a:lnTo>
                    <a:pt x="5448" y="665289"/>
                  </a:lnTo>
                  <a:lnTo>
                    <a:pt x="2438" y="665289"/>
                  </a:lnTo>
                  <a:lnTo>
                    <a:pt x="0" y="667727"/>
                  </a:lnTo>
                  <a:lnTo>
                    <a:pt x="0" y="673735"/>
                  </a:lnTo>
                  <a:lnTo>
                    <a:pt x="2438" y="676173"/>
                  </a:lnTo>
                  <a:lnTo>
                    <a:pt x="8445" y="676173"/>
                  </a:lnTo>
                  <a:lnTo>
                    <a:pt x="10883" y="673735"/>
                  </a:lnTo>
                  <a:lnTo>
                    <a:pt x="10883" y="667727"/>
                  </a:lnTo>
                  <a:close/>
                </a:path>
                <a:path w="169545" h="906779">
                  <a:moveTo>
                    <a:pt x="10883" y="567270"/>
                  </a:moveTo>
                  <a:lnTo>
                    <a:pt x="8445" y="564832"/>
                  </a:lnTo>
                  <a:lnTo>
                    <a:pt x="5448" y="564832"/>
                  </a:lnTo>
                  <a:lnTo>
                    <a:pt x="2438" y="564832"/>
                  </a:lnTo>
                  <a:lnTo>
                    <a:pt x="0" y="567270"/>
                  </a:lnTo>
                  <a:lnTo>
                    <a:pt x="0" y="573278"/>
                  </a:lnTo>
                  <a:lnTo>
                    <a:pt x="2438" y="575716"/>
                  </a:lnTo>
                  <a:lnTo>
                    <a:pt x="8445" y="575716"/>
                  </a:lnTo>
                  <a:lnTo>
                    <a:pt x="10883" y="573278"/>
                  </a:lnTo>
                  <a:lnTo>
                    <a:pt x="10883" y="567270"/>
                  </a:lnTo>
                  <a:close/>
                </a:path>
                <a:path w="169545" h="906779">
                  <a:moveTo>
                    <a:pt x="10883" y="466813"/>
                  </a:moveTo>
                  <a:lnTo>
                    <a:pt x="8445" y="464375"/>
                  </a:lnTo>
                  <a:lnTo>
                    <a:pt x="5448" y="464375"/>
                  </a:lnTo>
                  <a:lnTo>
                    <a:pt x="2438" y="464375"/>
                  </a:lnTo>
                  <a:lnTo>
                    <a:pt x="0" y="466813"/>
                  </a:lnTo>
                  <a:lnTo>
                    <a:pt x="0" y="472821"/>
                  </a:lnTo>
                  <a:lnTo>
                    <a:pt x="2438" y="475259"/>
                  </a:lnTo>
                  <a:lnTo>
                    <a:pt x="8445" y="475259"/>
                  </a:lnTo>
                  <a:lnTo>
                    <a:pt x="10883" y="472821"/>
                  </a:lnTo>
                  <a:lnTo>
                    <a:pt x="10883" y="466813"/>
                  </a:lnTo>
                  <a:close/>
                </a:path>
                <a:path w="169545" h="906779">
                  <a:moveTo>
                    <a:pt x="10883" y="333451"/>
                  </a:moveTo>
                  <a:lnTo>
                    <a:pt x="8445" y="331012"/>
                  </a:lnTo>
                  <a:lnTo>
                    <a:pt x="5448" y="331012"/>
                  </a:lnTo>
                  <a:lnTo>
                    <a:pt x="2438" y="331012"/>
                  </a:lnTo>
                  <a:lnTo>
                    <a:pt x="0" y="333451"/>
                  </a:lnTo>
                  <a:lnTo>
                    <a:pt x="0" y="339458"/>
                  </a:lnTo>
                  <a:lnTo>
                    <a:pt x="2438" y="341896"/>
                  </a:lnTo>
                  <a:lnTo>
                    <a:pt x="8445" y="341896"/>
                  </a:lnTo>
                  <a:lnTo>
                    <a:pt x="10883" y="339458"/>
                  </a:lnTo>
                  <a:lnTo>
                    <a:pt x="10883" y="333451"/>
                  </a:lnTo>
                  <a:close/>
                </a:path>
                <a:path w="169545" h="906779">
                  <a:moveTo>
                    <a:pt x="10883" y="217881"/>
                  </a:moveTo>
                  <a:lnTo>
                    <a:pt x="8445" y="215442"/>
                  </a:lnTo>
                  <a:lnTo>
                    <a:pt x="5448" y="215442"/>
                  </a:lnTo>
                  <a:lnTo>
                    <a:pt x="2438" y="215442"/>
                  </a:lnTo>
                  <a:lnTo>
                    <a:pt x="0" y="217881"/>
                  </a:lnTo>
                  <a:lnTo>
                    <a:pt x="0" y="223888"/>
                  </a:lnTo>
                  <a:lnTo>
                    <a:pt x="2438" y="226326"/>
                  </a:lnTo>
                  <a:lnTo>
                    <a:pt x="8445" y="226326"/>
                  </a:lnTo>
                  <a:lnTo>
                    <a:pt x="10883" y="223888"/>
                  </a:lnTo>
                  <a:lnTo>
                    <a:pt x="10883" y="217881"/>
                  </a:lnTo>
                  <a:close/>
                </a:path>
                <a:path w="169545" h="906779">
                  <a:moveTo>
                    <a:pt x="10883" y="102908"/>
                  </a:moveTo>
                  <a:lnTo>
                    <a:pt x="8445" y="100469"/>
                  </a:lnTo>
                  <a:lnTo>
                    <a:pt x="5448" y="100469"/>
                  </a:lnTo>
                  <a:lnTo>
                    <a:pt x="2438" y="100469"/>
                  </a:lnTo>
                  <a:lnTo>
                    <a:pt x="0" y="102908"/>
                  </a:lnTo>
                  <a:lnTo>
                    <a:pt x="0" y="108915"/>
                  </a:lnTo>
                  <a:lnTo>
                    <a:pt x="2438" y="111353"/>
                  </a:lnTo>
                  <a:lnTo>
                    <a:pt x="8445" y="111353"/>
                  </a:lnTo>
                  <a:lnTo>
                    <a:pt x="10883" y="108915"/>
                  </a:lnTo>
                  <a:lnTo>
                    <a:pt x="10883" y="102908"/>
                  </a:lnTo>
                  <a:close/>
                </a:path>
                <a:path w="169545" h="906779">
                  <a:moveTo>
                    <a:pt x="10883" y="2438"/>
                  </a:moveTo>
                  <a:lnTo>
                    <a:pt x="8445" y="0"/>
                  </a:lnTo>
                  <a:lnTo>
                    <a:pt x="5448" y="0"/>
                  </a:lnTo>
                  <a:lnTo>
                    <a:pt x="2438" y="0"/>
                  </a:lnTo>
                  <a:lnTo>
                    <a:pt x="0" y="2438"/>
                  </a:lnTo>
                  <a:lnTo>
                    <a:pt x="0" y="8445"/>
                  </a:lnTo>
                  <a:lnTo>
                    <a:pt x="2438" y="10883"/>
                  </a:lnTo>
                  <a:lnTo>
                    <a:pt x="8445" y="10883"/>
                  </a:lnTo>
                  <a:lnTo>
                    <a:pt x="10883" y="8445"/>
                  </a:lnTo>
                  <a:lnTo>
                    <a:pt x="10883" y="2438"/>
                  </a:lnTo>
                  <a:close/>
                </a:path>
                <a:path w="169545" h="906779">
                  <a:moveTo>
                    <a:pt x="169125" y="898271"/>
                  </a:moveTo>
                  <a:lnTo>
                    <a:pt x="166687" y="895832"/>
                  </a:lnTo>
                  <a:lnTo>
                    <a:pt x="163677" y="895832"/>
                  </a:lnTo>
                  <a:lnTo>
                    <a:pt x="160680" y="895832"/>
                  </a:lnTo>
                  <a:lnTo>
                    <a:pt x="158229" y="898271"/>
                  </a:lnTo>
                  <a:lnTo>
                    <a:pt x="158229" y="904278"/>
                  </a:lnTo>
                  <a:lnTo>
                    <a:pt x="160680" y="906716"/>
                  </a:lnTo>
                  <a:lnTo>
                    <a:pt x="166687" y="906716"/>
                  </a:lnTo>
                  <a:lnTo>
                    <a:pt x="169125" y="904278"/>
                  </a:lnTo>
                  <a:lnTo>
                    <a:pt x="169125" y="898271"/>
                  </a:lnTo>
                  <a:close/>
                </a:path>
                <a:path w="169545" h="906779">
                  <a:moveTo>
                    <a:pt x="169125" y="782701"/>
                  </a:moveTo>
                  <a:lnTo>
                    <a:pt x="166687" y="780262"/>
                  </a:lnTo>
                  <a:lnTo>
                    <a:pt x="163677" y="780262"/>
                  </a:lnTo>
                  <a:lnTo>
                    <a:pt x="160680" y="780262"/>
                  </a:lnTo>
                  <a:lnTo>
                    <a:pt x="158229" y="782701"/>
                  </a:lnTo>
                  <a:lnTo>
                    <a:pt x="158229" y="788708"/>
                  </a:lnTo>
                  <a:lnTo>
                    <a:pt x="160680" y="791146"/>
                  </a:lnTo>
                  <a:lnTo>
                    <a:pt x="166687" y="791146"/>
                  </a:lnTo>
                  <a:lnTo>
                    <a:pt x="169125" y="788708"/>
                  </a:lnTo>
                  <a:lnTo>
                    <a:pt x="169125" y="782701"/>
                  </a:lnTo>
                  <a:close/>
                </a:path>
                <a:path w="169545" h="906779">
                  <a:moveTo>
                    <a:pt x="169125" y="667727"/>
                  </a:moveTo>
                  <a:lnTo>
                    <a:pt x="166687" y="665289"/>
                  </a:lnTo>
                  <a:lnTo>
                    <a:pt x="163677" y="665289"/>
                  </a:lnTo>
                  <a:lnTo>
                    <a:pt x="160680" y="665289"/>
                  </a:lnTo>
                  <a:lnTo>
                    <a:pt x="158229" y="667727"/>
                  </a:lnTo>
                  <a:lnTo>
                    <a:pt x="158229" y="673735"/>
                  </a:lnTo>
                  <a:lnTo>
                    <a:pt x="160680" y="676173"/>
                  </a:lnTo>
                  <a:lnTo>
                    <a:pt x="166687" y="676173"/>
                  </a:lnTo>
                  <a:lnTo>
                    <a:pt x="169125" y="673735"/>
                  </a:lnTo>
                  <a:lnTo>
                    <a:pt x="169125" y="667727"/>
                  </a:lnTo>
                  <a:close/>
                </a:path>
                <a:path w="169545" h="906779">
                  <a:moveTo>
                    <a:pt x="169125" y="567270"/>
                  </a:moveTo>
                  <a:lnTo>
                    <a:pt x="166687" y="564832"/>
                  </a:lnTo>
                  <a:lnTo>
                    <a:pt x="163677" y="564832"/>
                  </a:lnTo>
                  <a:lnTo>
                    <a:pt x="160680" y="564832"/>
                  </a:lnTo>
                  <a:lnTo>
                    <a:pt x="158229" y="567270"/>
                  </a:lnTo>
                  <a:lnTo>
                    <a:pt x="158229" y="573278"/>
                  </a:lnTo>
                  <a:lnTo>
                    <a:pt x="160680" y="575716"/>
                  </a:lnTo>
                  <a:lnTo>
                    <a:pt x="166687" y="575716"/>
                  </a:lnTo>
                  <a:lnTo>
                    <a:pt x="169125" y="573278"/>
                  </a:lnTo>
                  <a:lnTo>
                    <a:pt x="169125" y="567270"/>
                  </a:lnTo>
                  <a:close/>
                </a:path>
                <a:path w="169545" h="906779">
                  <a:moveTo>
                    <a:pt x="169125" y="466813"/>
                  </a:moveTo>
                  <a:lnTo>
                    <a:pt x="166687" y="464375"/>
                  </a:lnTo>
                  <a:lnTo>
                    <a:pt x="163677" y="464375"/>
                  </a:lnTo>
                  <a:lnTo>
                    <a:pt x="160680" y="464375"/>
                  </a:lnTo>
                  <a:lnTo>
                    <a:pt x="158229" y="466813"/>
                  </a:lnTo>
                  <a:lnTo>
                    <a:pt x="158229" y="472821"/>
                  </a:lnTo>
                  <a:lnTo>
                    <a:pt x="160680" y="475259"/>
                  </a:lnTo>
                  <a:lnTo>
                    <a:pt x="166687" y="475259"/>
                  </a:lnTo>
                  <a:lnTo>
                    <a:pt x="169125" y="472821"/>
                  </a:lnTo>
                  <a:lnTo>
                    <a:pt x="169125" y="466813"/>
                  </a:lnTo>
                  <a:close/>
                </a:path>
                <a:path w="169545" h="906779">
                  <a:moveTo>
                    <a:pt x="169125" y="333451"/>
                  </a:moveTo>
                  <a:lnTo>
                    <a:pt x="166687" y="331012"/>
                  </a:lnTo>
                  <a:lnTo>
                    <a:pt x="163677" y="331012"/>
                  </a:lnTo>
                  <a:lnTo>
                    <a:pt x="160680" y="331012"/>
                  </a:lnTo>
                  <a:lnTo>
                    <a:pt x="158229" y="333451"/>
                  </a:lnTo>
                  <a:lnTo>
                    <a:pt x="158229" y="339458"/>
                  </a:lnTo>
                  <a:lnTo>
                    <a:pt x="160680" y="341896"/>
                  </a:lnTo>
                  <a:lnTo>
                    <a:pt x="166687" y="341896"/>
                  </a:lnTo>
                  <a:lnTo>
                    <a:pt x="169125" y="339458"/>
                  </a:lnTo>
                  <a:lnTo>
                    <a:pt x="169125" y="333451"/>
                  </a:lnTo>
                  <a:close/>
                </a:path>
                <a:path w="169545" h="906779">
                  <a:moveTo>
                    <a:pt x="169125" y="217881"/>
                  </a:moveTo>
                  <a:lnTo>
                    <a:pt x="166687" y="215442"/>
                  </a:lnTo>
                  <a:lnTo>
                    <a:pt x="163677" y="215442"/>
                  </a:lnTo>
                  <a:lnTo>
                    <a:pt x="160680" y="215442"/>
                  </a:lnTo>
                  <a:lnTo>
                    <a:pt x="158229" y="217881"/>
                  </a:lnTo>
                  <a:lnTo>
                    <a:pt x="158229" y="223888"/>
                  </a:lnTo>
                  <a:lnTo>
                    <a:pt x="160680" y="226326"/>
                  </a:lnTo>
                  <a:lnTo>
                    <a:pt x="166687" y="226326"/>
                  </a:lnTo>
                  <a:lnTo>
                    <a:pt x="169125" y="223888"/>
                  </a:lnTo>
                  <a:lnTo>
                    <a:pt x="169125" y="217881"/>
                  </a:lnTo>
                  <a:close/>
                </a:path>
                <a:path w="169545" h="906779">
                  <a:moveTo>
                    <a:pt x="169125" y="102908"/>
                  </a:moveTo>
                  <a:lnTo>
                    <a:pt x="166687" y="100469"/>
                  </a:lnTo>
                  <a:lnTo>
                    <a:pt x="163677" y="100469"/>
                  </a:lnTo>
                  <a:lnTo>
                    <a:pt x="160680" y="100469"/>
                  </a:lnTo>
                  <a:lnTo>
                    <a:pt x="158229" y="102908"/>
                  </a:lnTo>
                  <a:lnTo>
                    <a:pt x="158229" y="108915"/>
                  </a:lnTo>
                  <a:lnTo>
                    <a:pt x="160680" y="111353"/>
                  </a:lnTo>
                  <a:lnTo>
                    <a:pt x="166687" y="111353"/>
                  </a:lnTo>
                  <a:lnTo>
                    <a:pt x="169125" y="108915"/>
                  </a:lnTo>
                  <a:lnTo>
                    <a:pt x="169125" y="102908"/>
                  </a:lnTo>
                  <a:close/>
                </a:path>
                <a:path w="169545" h="906779">
                  <a:moveTo>
                    <a:pt x="169125" y="2438"/>
                  </a:moveTo>
                  <a:lnTo>
                    <a:pt x="166687" y="0"/>
                  </a:lnTo>
                  <a:lnTo>
                    <a:pt x="163677" y="0"/>
                  </a:lnTo>
                  <a:lnTo>
                    <a:pt x="160680" y="0"/>
                  </a:lnTo>
                  <a:lnTo>
                    <a:pt x="158229" y="2438"/>
                  </a:lnTo>
                  <a:lnTo>
                    <a:pt x="158229" y="8445"/>
                  </a:lnTo>
                  <a:lnTo>
                    <a:pt x="160680" y="10883"/>
                  </a:lnTo>
                  <a:lnTo>
                    <a:pt x="166687" y="10883"/>
                  </a:lnTo>
                  <a:lnTo>
                    <a:pt x="169125" y="8445"/>
                  </a:lnTo>
                  <a:lnTo>
                    <a:pt x="169125" y="24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5" name="object 225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466471" y="9682692"/>
              <a:ext cx="180835" cy="113855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488793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32331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77115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9" name="object 229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1851964" y="9682692"/>
              <a:ext cx="180822" cy="113855"/>
            </a:xfrm>
            <a:prstGeom prst="rect">
              <a:avLst/>
            </a:prstGeom>
          </p:spPr>
        </p:pic>
        <p:sp>
          <p:nvSpPr>
            <p:cNvPr id="230" name="object 230"/>
            <p:cNvSpPr/>
            <p:nvPr/>
          </p:nvSpPr>
          <p:spPr>
            <a:xfrm>
              <a:off x="1874278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917816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962604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3" name="object 233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4458182" y="9682692"/>
              <a:ext cx="180835" cy="113855"/>
            </a:xfrm>
            <a:prstGeom prst="rect">
              <a:avLst/>
            </a:prstGeom>
          </p:spPr>
        </p:pic>
        <p:sp>
          <p:nvSpPr>
            <p:cNvPr id="234" name="object 234"/>
            <p:cNvSpPr/>
            <p:nvPr/>
          </p:nvSpPr>
          <p:spPr>
            <a:xfrm>
              <a:off x="4480502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524041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568828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237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5842863" y="9682692"/>
              <a:ext cx="180822" cy="113855"/>
            </a:xfrm>
            <a:prstGeom prst="rect">
              <a:avLst/>
            </a:prstGeom>
          </p:spPr>
        </p:pic>
        <p:sp>
          <p:nvSpPr>
            <p:cNvPr id="238" name="object 238"/>
            <p:cNvSpPr/>
            <p:nvPr/>
          </p:nvSpPr>
          <p:spPr>
            <a:xfrm>
              <a:off x="5865181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908715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953503" y="965422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1" name="object 241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577594" y="9758156"/>
              <a:ext cx="180822" cy="38392"/>
            </a:xfrm>
            <a:prstGeom prst="rect">
              <a:avLst/>
            </a:prstGeom>
          </p:spPr>
        </p:pic>
        <p:sp>
          <p:nvSpPr>
            <p:cNvPr id="242" name="object 242"/>
            <p:cNvSpPr/>
            <p:nvPr/>
          </p:nvSpPr>
          <p:spPr>
            <a:xfrm>
              <a:off x="1604970" y="973109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647240" y="9730562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690855" y="9730414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5" name="object 245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2960776" y="9758156"/>
              <a:ext cx="180822" cy="38392"/>
            </a:xfrm>
            <a:prstGeom prst="rect">
              <a:avLst/>
            </a:prstGeom>
          </p:spPr>
        </p:pic>
        <p:sp>
          <p:nvSpPr>
            <p:cNvPr id="246" name="object 246"/>
            <p:cNvSpPr/>
            <p:nvPr/>
          </p:nvSpPr>
          <p:spPr>
            <a:xfrm>
              <a:off x="2988155" y="973109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3030425" y="9730562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77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77" y="28460"/>
                  </a:lnTo>
                  <a:lnTo>
                    <a:pt x="3907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074040" y="9730414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69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9" name="object 249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5569292" y="9758156"/>
              <a:ext cx="180835" cy="38392"/>
            </a:xfrm>
            <a:prstGeom prst="rect">
              <a:avLst/>
            </a:prstGeom>
          </p:spPr>
        </p:pic>
        <p:sp>
          <p:nvSpPr>
            <p:cNvPr id="250" name="object 250"/>
            <p:cNvSpPr/>
            <p:nvPr/>
          </p:nvSpPr>
          <p:spPr>
            <a:xfrm>
              <a:off x="5596679" y="973109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638949" y="9730562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682560" y="9730414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3" name="object 253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6953440" y="9758156"/>
              <a:ext cx="180835" cy="38392"/>
            </a:xfrm>
            <a:prstGeom prst="rect">
              <a:avLst/>
            </a:prstGeom>
          </p:spPr>
        </p:pic>
        <p:sp>
          <p:nvSpPr>
            <p:cNvPr id="254" name="object 254"/>
            <p:cNvSpPr/>
            <p:nvPr/>
          </p:nvSpPr>
          <p:spPr>
            <a:xfrm>
              <a:off x="6980828" y="9731098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7023100" y="9730562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7066710" y="9730414"/>
              <a:ext cx="39370" cy="28575"/>
            </a:xfrm>
            <a:custGeom>
              <a:avLst/>
              <a:gdLst/>
              <a:ahLst/>
              <a:cxnLst/>
              <a:rect l="l" t="t" r="r" b="b"/>
              <a:pathLst>
                <a:path w="39370" h="28575">
                  <a:moveTo>
                    <a:pt x="39065" y="0"/>
                  </a:moveTo>
                  <a:lnTo>
                    <a:pt x="0" y="0"/>
                  </a:lnTo>
                  <a:lnTo>
                    <a:pt x="0" y="28460"/>
                  </a:lnTo>
                  <a:lnTo>
                    <a:pt x="39065" y="28460"/>
                  </a:lnTo>
                  <a:lnTo>
                    <a:pt x="390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3582187" y="8210038"/>
              <a:ext cx="397510" cy="391160"/>
            </a:xfrm>
            <a:custGeom>
              <a:avLst/>
              <a:gdLst/>
              <a:ahLst/>
              <a:cxnLst/>
              <a:rect l="l" t="t" r="r" b="b"/>
              <a:pathLst>
                <a:path w="397510" h="391159">
                  <a:moveTo>
                    <a:pt x="35153" y="0"/>
                  </a:moveTo>
                  <a:lnTo>
                    <a:pt x="0" y="0"/>
                  </a:lnTo>
                  <a:lnTo>
                    <a:pt x="0" y="390690"/>
                  </a:lnTo>
                  <a:lnTo>
                    <a:pt x="35153" y="390690"/>
                  </a:lnTo>
                  <a:lnTo>
                    <a:pt x="35153" y="0"/>
                  </a:lnTo>
                  <a:close/>
                </a:path>
                <a:path w="397510" h="391159">
                  <a:moveTo>
                    <a:pt x="397383" y="0"/>
                  </a:moveTo>
                  <a:lnTo>
                    <a:pt x="363334" y="0"/>
                  </a:lnTo>
                  <a:lnTo>
                    <a:pt x="363334" y="390690"/>
                  </a:lnTo>
                  <a:lnTo>
                    <a:pt x="397383" y="390690"/>
                  </a:lnTo>
                  <a:lnTo>
                    <a:pt x="3973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3617352" y="8177107"/>
              <a:ext cx="328295" cy="456565"/>
            </a:xfrm>
            <a:custGeom>
              <a:avLst/>
              <a:gdLst/>
              <a:ahLst/>
              <a:cxnLst/>
              <a:rect l="l" t="t" r="r" b="b"/>
              <a:pathLst>
                <a:path w="328295" h="456565">
                  <a:moveTo>
                    <a:pt x="328180" y="0"/>
                  </a:moveTo>
                  <a:lnTo>
                    <a:pt x="0" y="0"/>
                  </a:lnTo>
                  <a:lnTo>
                    <a:pt x="0" y="456552"/>
                  </a:lnTo>
                  <a:lnTo>
                    <a:pt x="328180" y="456552"/>
                  </a:lnTo>
                  <a:lnTo>
                    <a:pt x="32818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9" name="object 259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3758552" y="8632542"/>
              <a:ext cx="48005" cy="96558"/>
            </a:xfrm>
            <a:prstGeom prst="rect">
              <a:avLst/>
            </a:prstGeom>
          </p:spPr>
        </p:pic>
        <p:sp>
          <p:nvSpPr>
            <p:cNvPr id="260" name="object 260"/>
            <p:cNvSpPr/>
            <p:nvPr/>
          </p:nvSpPr>
          <p:spPr>
            <a:xfrm>
              <a:off x="3634854" y="8191280"/>
              <a:ext cx="294005" cy="426720"/>
            </a:xfrm>
            <a:custGeom>
              <a:avLst/>
              <a:gdLst/>
              <a:ahLst/>
              <a:cxnLst/>
              <a:rect l="l" t="t" r="r" b="b"/>
              <a:pathLst>
                <a:path w="294004" h="426720">
                  <a:moveTo>
                    <a:pt x="36842" y="0"/>
                  </a:moveTo>
                  <a:lnTo>
                    <a:pt x="0" y="0"/>
                  </a:lnTo>
                  <a:lnTo>
                    <a:pt x="0" y="426415"/>
                  </a:lnTo>
                  <a:lnTo>
                    <a:pt x="36842" y="426415"/>
                  </a:lnTo>
                  <a:lnTo>
                    <a:pt x="36842" y="0"/>
                  </a:lnTo>
                  <a:close/>
                </a:path>
                <a:path w="294004" h="426720">
                  <a:moveTo>
                    <a:pt x="98221" y="0"/>
                  </a:moveTo>
                  <a:lnTo>
                    <a:pt x="61391" y="0"/>
                  </a:lnTo>
                  <a:lnTo>
                    <a:pt x="61391" y="18237"/>
                  </a:lnTo>
                  <a:lnTo>
                    <a:pt x="98221" y="18237"/>
                  </a:lnTo>
                  <a:lnTo>
                    <a:pt x="98221" y="0"/>
                  </a:lnTo>
                  <a:close/>
                </a:path>
                <a:path w="294004" h="426720">
                  <a:moveTo>
                    <a:pt x="227711" y="0"/>
                  </a:moveTo>
                  <a:lnTo>
                    <a:pt x="190881" y="0"/>
                  </a:lnTo>
                  <a:lnTo>
                    <a:pt x="190881" y="18237"/>
                  </a:lnTo>
                  <a:lnTo>
                    <a:pt x="227711" y="18237"/>
                  </a:lnTo>
                  <a:lnTo>
                    <a:pt x="227711" y="0"/>
                  </a:lnTo>
                  <a:close/>
                </a:path>
                <a:path w="294004" h="426720">
                  <a:moveTo>
                    <a:pt x="293420" y="0"/>
                  </a:moveTo>
                  <a:lnTo>
                    <a:pt x="256590" y="0"/>
                  </a:lnTo>
                  <a:lnTo>
                    <a:pt x="256590" y="426415"/>
                  </a:lnTo>
                  <a:lnTo>
                    <a:pt x="293420" y="426415"/>
                  </a:lnTo>
                  <a:lnTo>
                    <a:pt x="29342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3590188" y="8232289"/>
              <a:ext cx="382905" cy="346075"/>
            </a:xfrm>
            <a:custGeom>
              <a:avLst/>
              <a:gdLst/>
              <a:ahLst/>
              <a:cxnLst/>
              <a:rect l="l" t="t" r="r" b="b"/>
              <a:pathLst>
                <a:path w="382904" h="346075">
                  <a:moveTo>
                    <a:pt x="21209" y="329577"/>
                  </a:moveTo>
                  <a:lnTo>
                    <a:pt x="16459" y="324827"/>
                  </a:lnTo>
                  <a:lnTo>
                    <a:pt x="10604" y="324827"/>
                  </a:lnTo>
                  <a:lnTo>
                    <a:pt x="4749" y="324827"/>
                  </a:lnTo>
                  <a:lnTo>
                    <a:pt x="0" y="329577"/>
                  </a:lnTo>
                  <a:lnTo>
                    <a:pt x="0" y="341287"/>
                  </a:lnTo>
                  <a:lnTo>
                    <a:pt x="4749" y="346036"/>
                  </a:lnTo>
                  <a:lnTo>
                    <a:pt x="16459" y="346036"/>
                  </a:lnTo>
                  <a:lnTo>
                    <a:pt x="21209" y="341287"/>
                  </a:lnTo>
                  <a:lnTo>
                    <a:pt x="21209" y="329577"/>
                  </a:lnTo>
                  <a:close/>
                </a:path>
                <a:path w="382904" h="346075">
                  <a:moveTo>
                    <a:pt x="21209" y="159905"/>
                  </a:moveTo>
                  <a:lnTo>
                    <a:pt x="16459" y="155155"/>
                  </a:lnTo>
                  <a:lnTo>
                    <a:pt x="10604" y="155155"/>
                  </a:lnTo>
                  <a:lnTo>
                    <a:pt x="4749" y="155155"/>
                  </a:lnTo>
                  <a:lnTo>
                    <a:pt x="0" y="159905"/>
                  </a:lnTo>
                  <a:lnTo>
                    <a:pt x="0" y="171615"/>
                  </a:lnTo>
                  <a:lnTo>
                    <a:pt x="4749" y="176364"/>
                  </a:lnTo>
                  <a:lnTo>
                    <a:pt x="16459" y="176364"/>
                  </a:lnTo>
                  <a:lnTo>
                    <a:pt x="21209" y="171615"/>
                  </a:lnTo>
                  <a:lnTo>
                    <a:pt x="21209" y="159905"/>
                  </a:lnTo>
                  <a:close/>
                </a:path>
                <a:path w="382904" h="346075">
                  <a:moveTo>
                    <a:pt x="21209" y="4749"/>
                  </a:moveTo>
                  <a:lnTo>
                    <a:pt x="16459" y="0"/>
                  </a:lnTo>
                  <a:lnTo>
                    <a:pt x="10604" y="0"/>
                  </a:lnTo>
                  <a:lnTo>
                    <a:pt x="4749" y="0"/>
                  </a:lnTo>
                  <a:lnTo>
                    <a:pt x="0" y="4749"/>
                  </a:lnTo>
                  <a:lnTo>
                    <a:pt x="0" y="16459"/>
                  </a:lnTo>
                  <a:lnTo>
                    <a:pt x="4749" y="21209"/>
                  </a:lnTo>
                  <a:lnTo>
                    <a:pt x="16459" y="21209"/>
                  </a:lnTo>
                  <a:lnTo>
                    <a:pt x="21209" y="16459"/>
                  </a:lnTo>
                  <a:lnTo>
                    <a:pt x="21209" y="4749"/>
                  </a:lnTo>
                  <a:close/>
                </a:path>
                <a:path w="382904" h="346075">
                  <a:moveTo>
                    <a:pt x="382879" y="329577"/>
                  </a:moveTo>
                  <a:lnTo>
                    <a:pt x="378129" y="324827"/>
                  </a:lnTo>
                  <a:lnTo>
                    <a:pt x="372275" y="324827"/>
                  </a:lnTo>
                  <a:lnTo>
                    <a:pt x="366420" y="324827"/>
                  </a:lnTo>
                  <a:lnTo>
                    <a:pt x="361670" y="329577"/>
                  </a:lnTo>
                  <a:lnTo>
                    <a:pt x="361670" y="341287"/>
                  </a:lnTo>
                  <a:lnTo>
                    <a:pt x="366420" y="346036"/>
                  </a:lnTo>
                  <a:lnTo>
                    <a:pt x="378129" y="346036"/>
                  </a:lnTo>
                  <a:lnTo>
                    <a:pt x="382879" y="341287"/>
                  </a:lnTo>
                  <a:lnTo>
                    <a:pt x="382879" y="329577"/>
                  </a:lnTo>
                  <a:close/>
                </a:path>
                <a:path w="382904" h="346075">
                  <a:moveTo>
                    <a:pt x="382879" y="159905"/>
                  </a:moveTo>
                  <a:lnTo>
                    <a:pt x="378129" y="155155"/>
                  </a:lnTo>
                  <a:lnTo>
                    <a:pt x="372275" y="155155"/>
                  </a:lnTo>
                  <a:lnTo>
                    <a:pt x="366420" y="155155"/>
                  </a:lnTo>
                  <a:lnTo>
                    <a:pt x="361670" y="159905"/>
                  </a:lnTo>
                  <a:lnTo>
                    <a:pt x="361670" y="171615"/>
                  </a:lnTo>
                  <a:lnTo>
                    <a:pt x="366420" y="176364"/>
                  </a:lnTo>
                  <a:lnTo>
                    <a:pt x="378129" y="176364"/>
                  </a:lnTo>
                  <a:lnTo>
                    <a:pt x="382879" y="171615"/>
                  </a:lnTo>
                  <a:lnTo>
                    <a:pt x="382879" y="159905"/>
                  </a:lnTo>
                  <a:close/>
                </a:path>
                <a:path w="382904" h="346075">
                  <a:moveTo>
                    <a:pt x="382879" y="4749"/>
                  </a:moveTo>
                  <a:lnTo>
                    <a:pt x="378129" y="0"/>
                  </a:lnTo>
                  <a:lnTo>
                    <a:pt x="372275" y="0"/>
                  </a:lnTo>
                  <a:lnTo>
                    <a:pt x="366420" y="0"/>
                  </a:lnTo>
                  <a:lnTo>
                    <a:pt x="361670" y="4749"/>
                  </a:lnTo>
                  <a:lnTo>
                    <a:pt x="361670" y="16459"/>
                  </a:lnTo>
                  <a:lnTo>
                    <a:pt x="366420" y="21209"/>
                  </a:lnTo>
                  <a:lnTo>
                    <a:pt x="378129" y="21209"/>
                  </a:lnTo>
                  <a:lnTo>
                    <a:pt x="382879" y="16459"/>
                  </a:lnTo>
                  <a:lnTo>
                    <a:pt x="382879" y="4749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2" name="object 262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3876548" y="9686528"/>
              <a:ext cx="116090" cy="107162"/>
            </a:xfrm>
            <a:prstGeom prst="rect">
              <a:avLst/>
            </a:prstGeom>
          </p:spPr>
        </p:pic>
        <p:pic>
          <p:nvPicPr>
            <p:cNvPr id="263" name="object 263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3541674" y="9686375"/>
              <a:ext cx="116090" cy="107162"/>
            </a:xfrm>
            <a:prstGeom prst="rect">
              <a:avLst/>
            </a:prstGeom>
          </p:spPr>
        </p:pic>
        <p:sp>
          <p:nvSpPr>
            <p:cNvPr id="264" name="object 264"/>
            <p:cNvSpPr/>
            <p:nvPr/>
          </p:nvSpPr>
          <p:spPr>
            <a:xfrm>
              <a:off x="270078" y="7953371"/>
              <a:ext cx="154305" cy="1996439"/>
            </a:xfrm>
            <a:custGeom>
              <a:avLst/>
              <a:gdLst/>
              <a:ahLst/>
              <a:cxnLst/>
              <a:rect l="l" t="t" r="r" b="b"/>
              <a:pathLst>
                <a:path w="154304" h="1996440">
                  <a:moveTo>
                    <a:pt x="154051" y="0"/>
                  </a:moveTo>
                  <a:lnTo>
                    <a:pt x="0" y="0"/>
                  </a:lnTo>
                  <a:lnTo>
                    <a:pt x="0" y="66040"/>
                  </a:lnTo>
                  <a:lnTo>
                    <a:pt x="0" y="162560"/>
                  </a:lnTo>
                  <a:lnTo>
                    <a:pt x="0" y="1838960"/>
                  </a:lnTo>
                  <a:lnTo>
                    <a:pt x="0" y="1936750"/>
                  </a:lnTo>
                  <a:lnTo>
                    <a:pt x="0" y="1996440"/>
                  </a:lnTo>
                  <a:lnTo>
                    <a:pt x="154051" y="1996440"/>
                  </a:lnTo>
                  <a:lnTo>
                    <a:pt x="154051" y="1936750"/>
                  </a:lnTo>
                  <a:lnTo>
                    <a:pt x="69964" y="1936750"/>
                  </a:lnTo>
                  <a:lnTo>
                    <a:pt x="69964" y="1838960"/>
                  </a:lnTo>
                  <a:lnTo>
                    <a:pt x="154051" y="1838960"/>
                  </a:lnTo>
                  <a:lnTo>
                    <a:pt x="154051" y="162560"/>
                  </a:lnTo>
                  <a:lnTo>
                    <a:pt x="69811" y="162560"/>
                  </a:lnTo>
                  <a:lnTo>
                    <a:pt x="69811" y="66040"/>
                  </a:lnTo>
                  <a:lnTo>
                    <a:pt x="154051" y="66040"/>
                  </a:lnTo>
                  <a:lnTo>
                    <a:pt x="154051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5" name="object 265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242036" y="8040557"/>
              <a:ext cx="28752" cy="41300"/>
            </a:xfrm>
            <a:prstGeom prst="rect">
              <a:avLst/>
            </a:prstGeom>
          </p:spPr>
        </p:pic>
        <p:sp>
          <p:nvSpPr>
            <p:cNvPr id="266" name="object 266"/>
            <p:cNvSpPr/>
            <p:nvPr/>
          </p:nvSpPr>
          <p:spPr>
            <a:xfrm>
              <a:off x="266879" y="8038183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7" name="object 267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242036" y="9822087"/>
              <a:ext cx="28752" cy="41300"/>
            </a:xfrm>
            <a:prstGeom prst="rect">
              <a:avLst/>
            </a:prstGeom>
          </p:spPr>
        </p:pic>
        <p:sp>
          <p:nvSpPr>
            <p:cNvPr id="268" name="object 268"/>
            <p:cNvSpPr/>
            <p:nvPr/>
          </p:nvSpPr>
          <p:spPr>
            <a:xfrm>
              <a:off x="266879" y="9819719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9" name="object 269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242036" y="8337483"/>
              <a:ext cx="28752" cy="41300"/>
            </a:xfrm>
            <a:prstGeom prst="rect">
              <a:avLst/>
            </a:prstGeom>
          </p:spPr>
        </p:pic>
        <p:sp>
          <p:nvSpPr>
            <p:cNvPr id="270" name="object 270"/>
            <p:cNvSpPr/>
            <p:nvPr/>
          </p:nvSpPr>
          <p:spPr>
            <a:xfrm>
              <a:off x="266879" y="8335119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78"/>
                  </a:lnTo>
                  <a:lnTo>
                    <a:pt x="3771" y="45478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1" name="object 271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242036" y="8634409"/>
              <a:ext cx="28752" cy="41300"/>
            </a:xfrm>
            <a:prstGeom prst="rect">
              <a:avLst/>
            </a:prstGeom>
          </p:spPr>
        </p:pic>
        <p:sp>
          <p:nvSpPr>
            <p:cNvPr id="272" name="object 272"/>
            <p:cNvSpPr/>
            <p:nvPr/>
          </p:nvSpPr>
          <p:spPr>
            <a:xfrm>
              <a:off x="266879" y="8632040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3" name="object 273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242036" y="8931322"/>
              <a:ext cx="28752" cy="41300"/>
            </a:xfrm>
            <a:prstGeom prst="rect">
              <a:avLst/>
            </a:prstGeom>
          </p:spPr>
        </p:pic>
        <p:sp>
          <p:nvSpPr>
            <p:cNvPr id="274" name="object 274"/>
            <p:cNvSpPr/>
            <p:nvPr/>
          </p:nvSpPr>
          <p:spPr>
            <a:xfrm>
              <a:off x="266879" y="8928957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5" name="object 275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242036" y="9228248"/>
              <a:ext cx="28752" cy="41300"/>
            </a:xfrm>
            <a:prstGeom prst="rect">
              <a:avLst/>
            </a:prstGeom>
          </p:spPr>
        </p:pic>
        <p:sp>
          <p:nvSpPr>
            <p:cNvPr id="276" name="object 276"/>
            <p:cNvSpPr/>
            <p:nvPr/>
          </p:nvSpPr>
          <p:spPr>
            <a:xfrm>
              <a:off x="266879" y="9225878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7" name="object 277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242036" y="9525161"/>
              <a:ext cx="28752" cy="41300"/>
            </a:xfrm>
            <a:prstGeom prst="rect">
              <a:avLst/>
            </a:prstGeom>
          </p:spPr>
        </p:pic>
        <p:sp>
          <p:nvSpPr>
            <p:cNvPr id="278" name="object 278"/>
            <p:cNvSpPr/>
            <p:nvPr/>
          </p:nvSpPr>
          <p:spPr>
            <a:xfrm>
              <a:off x="266879" y="9522798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10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7146531" y="7953371"/>
              <a:ext cx="154305" cy="1996439"/>
            </a:xfrm>
            <a:custGeom>
              <a:avLst/>
              <a:gdLst/>
              <a:ahLst/>
              <a:cxnLst/>
              <a:rect l="l" t="t" r="r" b="b"/>
              <a:pathLst>
                <a:path w="154304" h="1996440">
                  <a:moveTo>
                    <a:pt x="154038" y="0"/>
                  </a:moveTo>
                  <a:lnTo>
                    <a:pt x="0" y="0"/>
                  </a:lnTo>
                  <a:lnTo>
                    <a:pt x="0" y="66040"/>
                  </a:lnTo>
                  <a:lnTo>
                    <a:pt x="84239" y="66040"/>
                  </a:lnTo>
                  <a:lnTo>
                    <a:pt x="84239" y="162560"/>
                  </a:lnTo>
                  <a:lnTo>
                    <a:pt x="0" y="162560"/>
                  </a:lnTo>
                  <a:lnTo>
                    <a:pt x="0" y="1838960"/>
                  </a:lnTo>
                  <a:lnTo>
                    <a:pt x="84074" y="1838960"/>
                  </a:lnTo>
                  <a:lnTo>
                    <a:pt x="84074" y="1936750"/>
                  </a:lnTo>
                  <a:lnTo>
                    <a:pt x="0" y="1936750"/>
                  </a:lnTo>
                  <a:lnTo>
                    <a:pt x="0" y="1996440"/>
                  </a:lnTo>
                  <a:lnTo>
                    <a:pt x="154038" y="1996440"/>
                  </a:lnTo>
                  <a:lnTo>
                    <a:pt x="154038" y="1936750"/>
                  </a:lnTo>
                  <a:lnTo>
                    <a:pt x="154038" y="1838960"/>
                  </a:lnTo>
                  <a:lnTo>
                    <a:pt x="154038" y="162560"/>
                  </a:lnTo>
                  <a:lnTo>
                    <a:pt x="154038" y="66040"/>
                  </a:lnTo>
                  <a:lnTo>
                    <a:pt x="154038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0" name="object 280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7299884" y="8040557"/>
              <a:ext cx="28752" cy="41300"/>
            </a:xfrm>
            <a:prstGeom prst="rect">
              <a:avLst/>
            </a:prstGeom>
          </p:spPr>
        </p:pic>
        <p:sp>
          <p:nvSpPr>
            <p:cNvPr id="281" name="object 281"/>
            <p:cNvSpPr/>
            <p:nvPr/>
          </p:nvSpPr>
          <p:spPr>
            <a:xfrm>
              <a:off x="7300019" y="8038183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2" name="object 282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7299884" y="9822087"/>
              <a:ext cx="28752" cy="41300"/>
            </a:xfrm>
            <a:prstGeom prst="rect">
              <a:avLst/>
            </a:prstGeom>
          </p:spPr>
        </p:pic>
        <p:sp>
          <p:nvSpPr>
            <p:cNvPr id="283" name="object 283"/>
            <p:cNvSpPr/>
            <p:nvPr/>
          </p:nvSpPr>
          <p:spPr>
            <a:xfrm>
              <a:off x="7300019" y="9819719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4" name="object 284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7299884" y="8337483"/>
              <a:ext cx="28752" cy="41300"/>
            </a:xfrm>
            <a:prstGeom prst="rect">
              <a:avLst/>
            </a:prstGeom>
          </p:spPr>
        </p:pic>
        <p:sp>
          <p:nvSpPr>
            <p:cNvPr id="285" name="object 285"/>
            <p:cNvSpPr/>
            <p:nvPr/>
          </p:nvSpPr>
          <p:spPr>
            <a:xfrm>
              <a:off x="7300019" y="8335119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78"/>
                  </a:lnTo>
                  <a:lnTo>
                    <a:pt x="3771" y="45478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6" name="object 28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7299884" y="8634409"/>
              <a:ext cx="28752" cy="41300"/>
            </a:xfrm>
            <a:prstGeom prst="rect">
              <a:avLst/>
            </a:prstGeom>
          </p:spPr>
        </p:pic>
        <p:sp>
          <p:nvSpPr>
            <p:cNvPr id="287" name="object 287"/>
            <p:cNvSpPr/>
            <p:nvPr/>
          </p:nvSpPr>
          <p:spPr>
            <a:xfrm>
              <a:off x="7300019" y="8632040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8" name="object 288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7299884" y="8931322"/>
              <a:ext cx="28752" cy="41300"/>
            </a:xfrm>
            <a:prstGeom prst="rect">
              <a:avLst/>
            </a:prstGeom>
          </p:spPr>
        </p:pic>
        <p:sp>
          <p:nvSpPr>
            <p:cNvPr id="289" name="object 289"/>
            <p:cNvSpPr/>
            <p:nvPr/>
          </p:nvSpPr>
          <p:spPr>
            <a:xfrm>
              <a:off x="7300019" y="8928957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0" name="object 290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7299884" y="9228248"/>
              <a:ext cx="28752" cy="41300"/>
            </a:xfrm>
            <a:prstGeom prst="rect">
              <a:avLst/>
            </a:prstGeom>
          </p:spPr>
        </p:pic>
        <p:sp>
          <p:nvSpPr>
            <p:cNvPr id="291" name="object 291"/>
            <p:cNvSpPr/>
            <p:nvPr/>
          </p:nvSpPr>
          <p:spPr>
            <a:xfrm>
              <a:off x="7300019" y="9225878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2" name="object 292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7299884" y="9525161"/>
              <a:ext cx="28752" cy="41300"/>
            </a:xfrm>
            <a:prstGeom prst="rect">
              <a:avLst/>
            </a:prstGeom>
          </p:spPr>
        </p:pic>
        <p:sp>
          <p:nvSpPr>
            <p:cNvPr id="293" name="object 293"/>
            <p:cNvSpPr/>
            <p:nvPr/>
          </p:nvSpPr>
          <p:spPr>
            <a:xfrm>
              <a:off x="7300019" y="9522798"/>
              <a:ext cx="3810" cy="45720"/>
            </a:xfrm>
            <a:custGeom>
              <a:avLst/>
              <a:gdLst/>
              <a:ahLst/>
              <a:cxnLst/>
              <a:rect l="l" t="t" r="r" b="b"/>
              <a:pathLst>
                <a:path w="3809" h="45720">
                  <a:moveTo>
                    <a:pt x="3771" y="0"/>
                  </a:moveTo>
                  <a:lnTo>
                    <a:pt x="0" y="0"/>
                  </a:lnTo>
                  <a:lnTo>
                    <a:pt x="0" y="45491"/>
                  </a:lnTo>
                  <a:lnTo>
                    <a:pt x="3771" y="45491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3521624" y="8873093"/>
              <a:ext cx="487045" cy="152400"/>
            </a:xfrm>
            <a:custGeom>
              <a:avLst/>
              <a:gdLst/>
              <a:ahLst/>
              <a:cxnLst/>
              <a:rect l="l" t="t" r="r" b="b"/>
              <a:pathLst>
                <a:path w="487045" h="152400">
                  <a:moveTo>
                    <a:pt x="486689" y="0"/>
                  </a:moveTo>
                  <a:lnTo>
                    <a:pt x="0" y="0"/>
                  </a:lnTo>
                  <a:lnTo>
                    <a:pt x="0" y="151803"/>
                  </a:lnTo>
                  <a:lnTo>
                    <a:pt x="486689" y="151803"/>
                  </a:lnTo>
                  <a:lnTo>
                    <a:pt x="48668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5" name="object 295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3529996" y="8873093"/>
              <a:ext cx="463177" cy="151815"/>
            </a:xfrm>
            <a:prstGeom prst="rect">
              <a:avLst/>
            </a:prstGeom>
          </p:spPr>
        </p:pic>
        <p:sp>
          <p:nvSpPr>
            <p:cNvPr id="296" name="object 296"/>
            <p:cNvSpPr/>
            <p:nvPr/>
          </p:nvSpPr>
          <p:spPr>
            <a:xfrm>
              <a:off x="3733292" y="8283584"/>
              <a:ext cx="146050" cy="269240"/>
            </a:xfrm>
            <a:custGeom>
              <a:avLst/>
              <a:gdLst/>
              <a:ahLst/>
              <a:cxnLst/>
              <a:rect l="l" t="t" r="r" b="b"/>
              <a:pathLst>
                <a:path w="146050" h="269240">
                  <a:moveTo>
                    <a:pt x="145656" y="14262"/>
                  </a:moveTo>
                  <a:lnTo>
                    <a:pt x="141947" y="5803"/>
                  </a:lnTo>
                  <a:lnTo>
                    <a:pt x="127076" y="0"/>
                  </a:lnTo>
                  <a:lnTo>
                    <a:pt x="118618" y="3708"/>
                  </a:lnTo>
                  <a:lnTo>
                    <a:pt x="54889" y="166814"/>
                  </a:lnTo>
                  <a:lnTo>
                    <a:pt x="49949" y="165938"/>
                  </a:lnTo>
                  <a:lnTo>
                    <a:pt x="30746" y="170256"/>
                  </a:lnTo>
                  <a:lnTo>
                    <a:pt x="14554" y="181444"/>
                  </a:lnTo>
                  <a:lnTo>
                    <a:pt x="3517" y="198589"/>
                  </a:lnTo>
                  <a:lnTo>
                    <a:pt x="0" y="218681"/>
                  </a:lnTo>
                  <a:lnTo>
                    <a:pt x="4318" y="237883"/>
                  </a:lnTo>
                  <a:lnTo>
                    <a:pt x="15506" y="254076"/>
                  </a:lnTo>
                  <a:lnTo>
                    <a:pt x="32651" y="265112"/>
                  </a:lnTo>
                  <a:lnTo>
                    <a:pt x="52743" y="268630"/>
                  </a:lnTo>
                  <a:lnTo>
                    <a:pt x="71945" y="264312"/>
                  </a:lnTo>
                  <a:lnTo>
                    <a:pt x="88138" y="253111"/>
                  </a:lnTo>
                  <a:lnTo>
                    <a:pt x="99161" y="235966"/>
                  </a:lnTo>
                  <a:lnTo>
                    <a:pt x="102679" y="215887"/>
                  </a:lnTo>
                  <a:lnTo>
                    <a:pt x="98374" y="196684"/>
                  </a:lnTo>
                  <a:lnTo>
                    <a:pt x="87185" y="180492"/>
                  </a:lnTo>
                  <a:lnTo>
                    <a:pt x="82003" y="177165"/>
                  </a:lnTo>
                  <a:lnTo>
                    <a:pt x="145656" y="1426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3748942" y="8465158"/>
              <a:ext cx="71755" cy="71755"/>
            </a:xfrm>
            <a:custGeom>
              <a:avLst/>
              <a:gdLst/>
              <a:ahLst/>
              <a:cxnLst/>
              <a:rect l="l" t="t" r="r" b="b"/>
              <a:pathLst>
                <a:path w="71754" h="71754">
                  <a:moveTo>
                    <a:pt x="34727" y="0"/>
                  </a:moveTo>
                  <a:lnTo>
                    <a:pt x="21370" y="2996"/>
                  </a:lnTo>
                  <a:lnTo>
                    <a:pt x="10114" y="10784"/>
                  </a:lnTo>
                  <a:lnTo>
                    <a:pt x="2444" y="22713"/>
                  </a:lnTo>
                  <a:lnTo>
                    <a:pt x="0" y="36678"/>
                  </a:lnTo>
                  <a:lnTo>
                    <a:pt x="2995" y="50036"/>
                  </a:lnTo>
                  <a:lnTo>
                    <a:pt x="10779" y="61295"/>
                  </a:lnTo>
                  <a:lnTo>
                    <a:pt x="22701" y="68966"/>
                  </a:lnTo>
                  <a:lnTo>
                    <a:pt x="36673" y="71411"/>
                  </a:lnTo>
                  <a:lnTo>
                    <a:pt x="50034" y="68414"/>
                  </a:lnTo>
                  <a:lnTo>
                    <a:pt x="61295" y="60626"/>
                  </a:lnTo>
                  <a:lnTo>
                    <a:pt x="68967" y="48697"/>
                  </a:lnTo>
                  <a:lnTo>
                    <a:pt x="71411" y="34732"/>
                  </a:lnTo>
                  <a:lnTo>
                    <a:pt x="68414" y="21375"/>
                  </a:lnTo>
                  <a:lnTo>
                    <a:pt x="60626" y="10116"/>
                  </a:lnTo>
                  <a:lnTo>
                    <a:pt x="48697" y="2444"/>
                  </a:lnTo>
                  <a:lnTo>
                    <a:pt x="34727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3644798" y="8209517"/>
              <a:ext cx="273685" cy="68580"/>
            </a:xfrm>
            <a:custGeom>
              <a:avLst/>
              <a:gdLst/>
              <a:ahLst/>
              <a:cxnLst/>
              <a:rect l="l" t="t" r="r" b="b"/>
              <a:pathLst>
                <a:path w="273685" h="68579">
                  <a:moveTo>
                    <a:pt x="119989" y="0"/>
                  </a:moveTo>
                  <a:lnTo>
                    <a:pt x="0" y="0"/>
                  </a:lnTo>
                  <a:lnTo>
                    <a:pt x="0" y="68376"/>
                  </a:lnTo>
                  <a:lnTo>
                    <a:pt x="119989" y="68376"/>
                  </a:lnTo>
                  <a:lnTo>
                    <a:pt x="119989" y="0"/>
                  </a:lnTo>
                  <a:close/>
                </a:path>
                <a:path w="273685" h="68579">
                  <a:moveTo>
                    <a:pt x="273481" y="0"/>
                  </a:moveTo>
                  <a:lnTo>
                    <a:pt x="153479" y="0"/>
                  </a:lnTo>
                  <a:lnTo>
                    <a:pt x="153479" y="68376"/>
                  </a:lnTo>
                  <a:lnTo>
                    <a:pt x="273481" y="68376"/>
                  </a:lnTo>
                  <a:lnTo>
                    <a:pt x="2734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9" name="object 299"/>
          <p:cNvSpPr txBox="1"/>
          <p:nvPr/>
        </p:nvSpPr>
        <p:spPr>
          <a:xfrm>
            <a:off x="3647643" y="8199142"/>
            <a:ext cx="26035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25" baseline="7936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r>
              <a:rPr sz="525" spc="615" baseline="7936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400" spc="-25" dirty="0">
                <a:solidFill>
                  <a:srgbClr val="DD2B1C"/>
                </a:solidFill>
                <a:latin typeface="Arial"/>
                <a:cs typeface="Arial"/>
              </a:rPr>
              <a:t>ON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300" name="object 300"/>
          <p:cNvGrpSpPr/>
          <p:nvPr/>
        </p:nvGrpSpPr>
        <p:grpSpPr>
          <a:xfrm>
            <a:off x="536281" y="6119644"/>
            <a:ext cx="6497955" cy="1901189"/>
            <a:chOff x="536281" y="6119644"/>
            <a:chExt cx="6497955" cy="1901189"/>
          </a:xfrm>
        </p:grpSpPr>
        <p:sp>
          <p:nvSpPr>
            <p:cNvPr id="301" name="object 301"/>
            <p:cNvSpPr/>
            <p:nvPr/>
          </p:nvSpPr>
          <p:spPr>
            <a:xfrm>
              <a:off x="536270" y="7770276"/>
              <a:ext cx="226060" cy="250190"/>
            </a:xfrm>
            <a:custGeom>
              <a:avLst/>
              <a:gdLst/>
              <a:ahLst/>
              <a:cxnLst/>
              <a:rect l="l" t="t" r="r" b="b"/>
              <a:pathLst>
                <a:path w="226059" h="250190">
                  <a:moveTo>
                    <a:pt x="225488" y="142887"/>
                  </a:moveTo>
                  <a:lnTo>
                    <a:pt x="155486" y="142887"/>
                  </a:lnTo>
                  <a:lnTo>
                    <a:pt x="155486" y="0"/>
                  </a:lnTo>
                  <a:lnTo>
                    <a:pt x="79540" y="0"/>
                  </a:lnTo>
                  <a:lnTo>
                    <a:pt x="79540" y="142887"/>
                  </a:lnTo>
                  <a:lnTo>
                    <a:pt x="0" y="142887"/>
                  </a:lnTo>
                  <a:lnTo>
                    <a:pt x="0" y="250050"/>
                  </a:lnTo>
                  <a:lnTo>
                    <a:pt x="225488" y="250050"/>
                  </a:lnTo>
                  <a:lnTo>
                    <a:pt x="225488" y="1428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6808406" y="7770276"/>
              <a:ext cx="226060" cy="250190"/>
            </a:xfrm>
            <a:custGeom>
              <a:avLst/>
              <a:gdLst/>
              <a:ahLst/>
              <a:cxnLst/>
              <a:rect l="l" t="t" r="r" b="b"/>
              <a:pathLst>
                <a:path w="226059" h="250190">
                  <a:moveTo>
                    <a:pt x="225488" y="142887"/>
                  </a:moveTo>
                  <a:lnTo>
                    <a:pt x="155473" y="142887"/>
                  </a:lnTo>
                  <a:lnTo>
                    <a:pt x="155473" y="0"/>
                  </a:lnTo>
                  <a:lnTo>
                    <a:pt x="79527" y="0"/>
                  </a:lnTo>
                  <a:lnTo>
                    <a:pt x="79527" y="142887"/>
                  </a:lnTo>
                  <a:lnTo>
                    <a:pt x="0" y="142887"/>
                  </a:lnTo>
                  <a:lnTo>
                    <a:pt x="0" y="250050"/>
                  </a:lnTo>
                  <a:lnTo>
                    <a:pt x="225488" y="250050"/>
                  </a:lnTo>
                  <a:lnTo>
                    <a:pt x="225488" y="14288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3" name="object 303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4086969" y="6119644"/>
              <a:ext cx="2671161" cy="1803400"/>
            </a:xfrm>
            <a:prstGeom prst="rect">
              <a:avLst/>
            </a:prstGeom>
          </p:spPr>
        </p:pic>
        <p:pic>
          <p:nvPicPr>
            <p:cNvPr id="304" name="object 304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4489043" y="6500060"/>
              <a:ext cx="1034503" cy="1034503"/>
            </a:xfrm>
            <a:prstGeom prst="rect">
              <a:avLst/>
            </a:prstGeom>
          </p:spPr>
        </p:pic>
        <p:sp>
          <p:nvSpPr>
            <p:cNvPr id="305" name="object 305"/>
            <p:cNvSpPr/>
            <p:nvPr/>
          </p:nvSpPr>
          <p:spPr>
            <a:xfrm>
              <a:off x="6179323" y="6867612"/>
              <a:ext cx="428625" cy="428625"/>
            </a:xfrm>
            <a:custGeom>
              <a:avLst/>
              <a:gdLst/>
              <a:ahLst/>
              <a:cxnLst/>
              <a:rect l="l" t="t" r="r" b="b"/>
              <a:pathLst>
                <a:path w="428625" h="428625">
                  <a:moveTo>
                    <a:pt x="225336" y="0"/>
                  </a:moveTo>
                  <a:lnTo>
                    <a:pt x="175960" y="3063"/>
                  </a:lnTo>
                  <a:lnTo>
                    <a:pt x="130060" y="16788"/>
                  </a:lnTo>
                  <a:lnTo>
                    <a:pt x="88986" y="39956"/>
                  </a:lnTo>
                  <a:lnTo>
                    <a:pt x="54091" y="71352"/>
                  </a:lnTo>
                  <a:lnTo>
                    <a:pt x="26727" y="109757"/>
                  </a:lnTo>
                  <a:lnTo>
                    <a:pt x="8246" y="153955"/>
                  </a:lnTo>
                  <a:lnTo>
                    <a:pt x="0" y="202730"/>
                  </a:lnTo>
                  <a:lnTo>
                    <a:pt x="3063" y="252105"/>
                  </a:lnTo>
                  <a:lnTo>
                    <a:pt x="16788" y="298005"/>
                  </a:lnTo>
                  <a:lnTo>
                    <a:pt x="39957" y="339079"/>
                  </a:lnTo>
                  <a:lnTo>
                    <a:pt x="71354" y="373972"/>
                  </a:lnTo>
                  <a:lnTo>
                    <a:pt x="109762" y="401334"/>
                  </a:lnTo>
                  <a:lnTo>
                    <a:pt x="153963" y="419812"/>
                  </a:lnTo>
                  <a:lnTo>
                    <a:pt x="202742" y="428053"/>
                  </a:lnTo>
                  <a:lnTo>
                    <a:pt x="252114" y="424994"/>
                  </a:lnTo>
                  <a:lnTo>
                    <a:pt x="298013" y="411273"/>
                  </a:lnTo>
                  <a:lnTo>
                    <a:pt x="339086" y="388106"/>
                  </a:lnTo>
                  <a:lnTo>
                    <a:pt x="373981" y="356710"/>
                  </a:lnTo>
                  <a:lnTo>
                    <a:pt x="401344" y="318303"/>
                  </a:lnTo>
                  <a:lnTo>
                    <a:pt x="419824" y="274102"/>
                  </a:lnTo>
                  <a:lnTo>
                    <a:pt x="428066" y="225323"/>
                  </a:lnTo>
                  <a:lnTo>
                    <a:pt x="425002" y="175952"/>
                  </a:lnTo>
                  <a:lnTo>
                    <a:pt x="411277" y="130053"/>
                  </a:lnTo>
                  <a:lnTo>
                    <a:pt x="388109" y="88979"/>
                  </a:lnTo>
                  <a:lnTo>
                    <a:pt x="356714" y="54084"/>
                  </a:lnTo>
                  <a:lnTo>
                    <a:pt x="318308" y="26721"/>
                  </a:lnTo>
                  <a:lnTo>
                    <a:pt x="274110" y="8242"/>
                  </a:lnTo>
                  <a:lnTo>
                    <a:pt x="225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6179323" y="6867612"/>
              <a:ext cx="428625" cy="428625"/>
            </a:xfrm>
            <a:custGeom>
              <a:avLst/>
              <a:gdLst/>
              <a:ahLst/>
              <a:cxnLst/>
              <a:rect l="l" t="t" r="r" b="b"/>
              <a:pathLst>
                <a:path w="428625" h="428625">
                  <a:moveTo>
                    <a:pt x="428066" y="225323"/>
                  </a:moveTo>
                  <a:lnTo>
                    <a:pt x="419824" y="274102"/>
                  </a:lnTo>
                  <a:lnTo>
                    <a:pt x="401344" y="318303"/>
                  </a:lnTo>
                  <a:lnTo>
                    <a:pt x="373981" y="356710"/>
                  </a:lnTo>
                  <a:lnTo>
                    <a:pt x="339086" y="388106"/>
                  </a:lnTo>
                  <a:lnTo>
                    <a:pt x="298013" y="411273"/>
                  </a:lnTo>
                  <a:lnTo>
                    <a:pt x="252114" y="424994"/>
                  </a:lnTo>
                  <a:lnTo>
                    <a:pt x="202742" y="428053"/>
                  </a:lnTo>
                  <a:lnTo>
                    <a:pt x="153963" y="419812"/>
                  </a:lnTo>
                  <a:lnTo>
                    <a:pt x="109762" y="401334"/>
                  </a:lnTo>
                  <a:lnTo>
                    <a:pt x="71354" y="373972"/>
                  </a:lnTo>
                  <a:lnTo>
                    <a:pt x="39957" y="339079"/>
                  </a:lnTo>
                  <a:lnTo>
                    <a:pt x="16788" y="298005"/>
                  </a:lnTo>
                  <a:lnTo>
                    <a:pt x="3063" y="252105"/>
                  </a:lnTo>
                  <a:lnTo>
                    <a:pt x="0" y="202730"/>
                  </a:lnTo>
                  <a:lnTo>
                    <a:pt x="8246" y="153955"/>
                  </a:lnTo>
                  <a:lnTo>
                    <a:pt x="26727" y="109757"/>
                  </a:lnTo>
                  <a:lnTo>
                    <a:pt x="54091" y="71352"/>
                  </a:lnTo>
                  <a:lnTo>
                    <a:pt x="88986" y="39956"/>
                  </a:lnTo>
                  <a:lnTo>
                    <a:pt x="130060" y="16788"/>
                  </a:lnTo>
                  <a:lnTo>
                    <a:pt x="175960" y="3063"/>
                  </a:lnTo>
                  <a:lnTo>
                    <a:pt x="225336" y="0"/>
                  </a:lnTo>
                  <a:lnTo>
                    <a:pt x="274110" y="8242"/>
                  </a:lnTo>
                  <a:lnTo>
                    <a:pt x="318308" y="26721"/>
                  </a:lnTo>
                  <a:lnTo>
                    <a:pt x="356714" y="54084"/>
                  </a:lnTo>
                  <a:lnTo>
                    <a:pt x="388109" y="88979"/>
                  </a:lnTo>
                  <a:lnTo>
                    <a:pt x="411277" y="130053"/>
                  </a:lnTo>
                  <a:lnTo>
                    <a:pt x="425002" y="175952"/>
                  </a:lnTo>
                  <a:lnTo>
                    <a:pt x="428066" y="2253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6180351" y="6934796"/>
              <a:ext cx="410845" cy="359410"/>
            </a:xfrm>
            <a:custGeom>
              <a:avLst/>
              <a:gdLst/>
              <a:ahLst/>
              <a:cxnLst/>
              <a:rect l="l" t="t" r="r" b="b"/>
              <a:pathLst>
                <a:path w="410845" h="359409">
                  <a:moveTo>
                    <a:pt x="69001" y="0"/>
                  </a:moveTo>
                  <a:lnTo>
                    <a:pt x="30557" y="33868"/>
                  </a:lnTo>
                  <a:lnTo>
                    <a:pt x="9763" y="78753"/>
                  </a:lnTo>
                  <a:lnTo>
                    <a:pt x="0" y="125654"/>
                  </a:lnTo>
                  <a:lnTo>
                    <a:pt x="840" y="172803"/>
                  </a:lnTo>
                  <a:lnTo>
                    <a:pt x="11858" y="218430"/>
                  </a:lnTo>
                  <a:lnTo>
                    <a:pt x="32625" y="260767"/>
                  </a:lnTo>
                  <a:lnTo>
                    <a:pt x="62716" y="298045"/>
                  </a:lnTo>
                  <a:lnTo>
                    <a:pt x="101703" y="328495"/>
                  </a:lnTo>
                  <a:lnTo>
                    <a:pt x="146588" y="349290"/>
                  </a:lnTo>
                  <a:lnTo>
                    <a:pt x="193489" y="359054"/>
                  </a:lnTo>
                  <a:lnTo>
                    <a:pt x="240637" y="358214"/>
                  </a:lnTo>
                  <a:lnTo>
                    <a:pt x="286265" y="347197"/>
                  </a:lnTo>
                  <a:lnTo>
                    <a:pt x="328602" y="326432"/>
                  </a:lnTo>
                  <a:lnTo>
                    <a:pt x="365880" y="296345"/>
                  </a:lnTo>
                  <a:lnTo>
                    <a:pt x="396330" y="257363"/>
                  </a:lnTo>
                  <a:lnTo>
                    <a:pt x="410716" y="222147"/>
                  </a:lnTo>
                  <a:lnTo>
                    <a:pt x="409403" y="210248"/>
                  </a:lnTo>
                  <a:lnTo>
                    <a:pt x="403214" y="201343"/>
                  </a:lnTo>
                  <a:lnTo>
                    <a:pt x="386887" y="195340"/>
                  </a:lnTo>
                  <a:lnTo>
                    <a:pt x="363129" y="195506"/>
                  </a:lnTo>
                  <a:lnTo>
                    <a:pt x="334194" y="196983"/>
                  </a:lnTo>
                  <a:lnTo>
                    <a:pt x="302337" y="194917"/>
                  </a:lnTo>
                  <a:lnTo>
                    <a:pt x="281783" y="180407"/>
                  </a:lnTo>
                  <a:lnTo>
                    <a:pt x="265417" y="152308"/>
                  </a:lnTo>
                  <a:lnTo>
                    <a:pt x="249343" y="121733"/>
                  </a:lnTo>
                  <a:lnTo>
                    <a:pt x="229668" y="99794"/>
                  </a:lnTo>
                  <a:lnTo>
                    <a:pt x="201383" y="93200"/>
                  </a:lnTo>
                  <a:lnTo>
                    <a:pt x="170326" y="96555"/>
                  </a:lnTo>
                  <a:lnTo>
                    <a:pt x="141895" y="98558"/>
                  </a:lnTo>
                  <a:lnTo>
                    <a:pt x="121489" y="87907"/>
                  </a:lnTo>
                  <a:lnTo>
                    <a:pt x="108649" y="63736"/>
                  </a:lnTo>
                  <a:lnTo>
                    <a:pt x="99090" y="38129"/>
                  </a:lnTo>
                  <a:lnTo>
                    <a:pt x="90393" y="16265"/>
                  </a:lnTo>
                  <a:lnTo>
                    <a:pt x="80138" y="3325"/>
                  </a:lnTo>
                  <a:lnTo>
                    <a:pt x="6900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4600576" y="7166768"/>
              <a:ext cx="836930" cy="291465"/>
            </a:xfrm>
            <a:custGeom>
              <a:avLst/>
              <a:gdLst/>
              <a:ahLst/>
              <a:cxnLst/>
              <a:rect l="l" t="t" r="r" b="b"/>
              <a:pathLst>
                <a:path w="836929" h="291465">
                  <a:moveTo>
                    <a:pt x="771613" y="0"/>
                  </a:moveTo>
                  <a:lnTo>
                    <a:pt x="746255" y="5118"/>
                  </a:lnTo>
                  <a:lnTo>
                    <a:pt x="725546" y="19078"/>
                  </a:lnTo>
                  <a:lnTo>
                    <a:pt x="711583" y="39787"/>
                  </a:lnTo>
                  <a:lnTo>
                    <a:pt x="706462" y="65150"/>
                  </a:lnTo>
                  <a:lnTo>
                    <a:pt x="707119" y="74437"/>
                  </a:lnTo>
                  <a:lnTo>
                    <a:pt x="709029" y="83319"/>
                  </a:lnTo>
                  <a:lnTo>
                    <a:pt x="712104" y="91709"/>
                  </a:lnTo>
                  <a:lnTo>
                    <a:pt x="716254" y="99517"/>
                  </a:lnTo>
                  <a:lnTo>
                    <a:pt x="696621" y="121414"/>
                  </a:lnTo>
                  <a:lnTo>
                    <a:pt x="675551" y="141404"/>
                  </a:lnTo>
                  <a:lnTo>
                    <a:pt x="653175" y="159485"/>
                  </a:lnTo>
                  <a:lnTo>
                    <a:pt x="629627" y="175653"/>
                  </a:lnTo>
                  <a:lnTo>
                    <a:pt x="620852" y="181038"/>
                  </a:lnTo>
                  <a:lnTo>
                    <a:pt x="611061" y="172517"/>
                  </a:lnTo>
                  <a:lnTo>
                    <a:pt x="599698" y="166066"/>
                  </a:lnTo>
                  <a:lnTo>
                    <a:pt x="587056" y="161980"/>
                  </a:lnTo>
                  <a:lnTo>
                    <a:pt x="573430" y="160553"/>
                  </a:lnTo>
                  <a:lnTo>
                    <a:pt x="548073" y="165673"/>
                  </a:lnTo>
                  <a:lnTo>
                    <a:pt x="527369" y="179636"/>
                  </a:lnTo>
                  <a:lnTo>
                    <a:pt x="513410" y="200345"/>
                  </a:lnTo>
                  <a:lnTo>
                    <a:pt x="508292" y="225932"/>
                  </a:lnTo>
                  <a:lnTo>
                    <a:pt x="486778" y="230307"/>
                  </a:lnTo>
                  <a:lnTo>
                    <a:pt x="465064" y="233526"/>
                  </a:lnTo>
                  <a:lnTo>
                    <a:pt x="443212" y="235589"/>
                  </a:lnTo>
                  <a:lnTo>
                    <a:pt x="421284" y="236499"/>
                  </a:lnTo>
                  <a:lnTo>
                    <a:pt x="391993" y="235917"/>
                  </a:lnTo>
                  <a:lnTo>
                    <a:pt x="362819" y="233276"/>
                  </a:lnTo>
                  <a:lnTo>
                    <a:pt x="333912" y="228573"/>
                  </a:lnTo>
                  <a:lnTo>
                    <a:pt x="305422" y="221805"/>
                  </a:lnTo>
                  <a:lnTo>
                    <a:pt x="299284" y="197822"/>
                  </a:lnTo>
                  <a:lnTo>
                    <a:pt x="285148" y="178368"/>
                  </a:lnTo>
                  <a:lnTo>
                    <a:pt x="264890" y="165319"/>
                  </a:lnTo>
                  <a:lnTo>
                    <a:pt x="240385" y="160553"/>
                  </a:lnTo>
                  <a:lnTo>
                    <a:pt x="229109" y="161528"/>
                  </a:lnTo>
                  <a:lnTo>
                    <a:pt x="218462" y="164341"/>
                  </a:lnTo>
                  <a:lnTo>
                    <a:pt x="208610" y="168825"/>
                  </a:lnTo>
                  <a:lnTo>
                    <a:pt x="199720" y="174815"/>
                  </a:lnTo>
                  <a:lnTo>
                    <a:pt x="178830" y="160351"/>
                  </a:lnTo>
                  <a:lnTo>
                    <a:pt x="158873" y="144356"/>
                  </a:lnTo>
                  <a:lnTo>
                    <a:pt x="139941" y="126829"/>
                  </a:lnTo>
                  <a:lnTo>
                    <a:pt x="122123" y="107772"/>
                  </a:lnTo>
                  <a:lnTo>
                    <a:pt x="125597" y="100497"/>
                  </a:lnTo>
                  <a:lnTo>
                    <a:pt x="128165" y="92757"/>
                  </a:lnTo>
                  <a:lnTo>
                    <a:pt x="129756" y="84622"/>
                  </a:lnTo>
                  <a:lnTo>
                    <a:pt x="130302" y="76161"/>
                  </a:lnTo>
                  <a:lnTo>
                    <a:pt x="125181" y="50803"/>
                  </a:lnTo>
                  <a:lnTo>
                    <a:pt x="111218" y="30094"/>
                  </a:lnTo>
                  <a:lnTo>
                    <a:pt x="90509" y="16131"/>
                  </a:lnTo>
                  <a:lnTo>
                    <a:pt x="65151" y="11010"/>
                  </a:lnTo>
                  <a:lnTo>
                    <a:pt x="39792" y="16131"/>
                  </a:lnTo>
                  <a:lnTo>
                    <a:pt x="19083" y="30094"/>
                  </a:lnTo>
                  <a:lnTo>
                    <a:pt x="5120" y="50803"/>
                  </a:lnTo>
                  <a:lnTo>
                    <a:pt x="0" y="76161"/>
                  </a:lnTo>
                  <a:lnTo>
                    <a:pt x="5120" y="101518"/>
                  </a:lnTo>
                  <a:lnTo>
                    <a:pt x="19083" y="122223"/>
                  </a:lnTo>
                  <a:lnTo>
                    <a:pt x="39792" y="136181"/>
                  </a:lnTo>
                  <a:lnTo>
                    <a:pt x="65151" y="141300"/>
                  </a:lnTo>
                  <a:lnTo>
                    <a:pt x="70573" y="141300"/>
                  </a:lnTo>
                  <a:lnTo>
                    <a:pt x="75844" y="140639"/>
                  </a:lnTo>
                  <a:lnTo>
                    <a:pt x="80886" y="139395"/>
                  </a:lnTo>
                  <a:lnTo>
                    <a:pt x="102481" y="162762"/>
                  </a:lnTo>
                  <a:lnTo>
                    <a:pt x="125520" y="184134"/>
                  </a:lnTo>
                  <a:lnTo>
                    <a:pt x="149873" y="203510"/>
                  </a:lnTo>
                  <a:lnTo>
                    <a:pt x="175412" y="220891"/>
                  </a:lnTo>
                  <a:lnTo>
                    <a:pt x="175247" y="225704"/>
                  </a:lnTo>
                  <a:lnTo>
                    <a:pt x="180365" y="251068"/>
                  </a:lnTo>
                  <a:lnTo>
                    <a:pt x="194324" y="271776"/>
                  </a:lnTo>
                  <a:lnTo>
                    <a:pt x="215029" y="285736"/>
                  </a:lnTo>
                  <a:lnTo>
                    <a:pt x="240385" y="290855"/>
                  </a:lnTo>
                  <a:lnTo>
                    <a:pt x="253913" y="289450"/>
                  </a:lnTo>
                  <a:lnTo>
                    <a:pt x="266472" y="285426"/>
                  </a:lnTo>
                  <a:lnTo>
                    <a:pt x="277777" y="279068"/>
                  </a:lnTo>
                  <a:lnTo>
                    <a:pt x="287540" y="270662"/>
                  </a:lnTo>
                  <a:lnTo>
                    <a:pt x="320559" y="278778"/>
                  </a:lnTo>
                  <a:lnTo>
                    <a:pt x="354079" y="284422"/>
                  </a:lnTo>
                  <a:lnTo>
                    <a:pt x="387917" y="287600"/>
                  </a:lnTo>
                  <a:lnTo>
                    <a:pt x="421894" y="288315"/>
                  </a:lnTo>
                  <a:lnTo>
                    <a:pt x="449120" y="287108"/>
                  </a:lnTo>
                  <a:lnTo>
                    <a:pt x="476234" y="284326"/>
                  </a:lnTo>
                  <a:lnTo>
                    <a:pt x="503143" y="279969"/>
                  </a:lnTo>
                  <a:lnTo>
                    <a:pt x="529755" y="274040"/>
                  </a:lnTo>
                  <a:lnTo>
                    <a:pt x="539092" y="281077"/>
                  </a:lnTo>
                  <a:lnTo>
                    <a:pt x="549625" y="286367"/>
                  </a:lnTo>
                  <a:lnTo>
                    <a:pt x="561142" y="289697"/>
                  </a:lnTo>
                  <a:lnTo>
                    <a:pt x="573430" y="290855"/>
                  </a:lnTo>
                  <a:lnTo>
                    <a:pt x="597675" y="286196"/>
                  </a:lnTo>
                  <a:lnTo>
                    <a:pt x="617788" y="273427"/>
                  </a:lnTo>
                  <a:lnTo>
                    <a:pt x="631962" y="254357"/>
                  </a:lnTo>
                  <a:lnTo>
                    <a:pt x="638390" y="230797"/>
                  </a:lnTo>
                  <a:lnTo>
                    <a:pt x="644766" y="227215"/>
                  </a:lnTo>
                  <a:lnTo>
                    <a:pt x="685052" y="200409"/>
                  </a:lnTo>
                  <a:lnTo>
                    <a:pt x="736151" y="155181"/>
                  </a:lnTo>
                  <a:lnTo>
                    <a:pt x="759117" y="129095"/>
                  </a:lnTo>
                  <a:lnTo>
                    <a:pt x="763155" y="129882"/>
                  </a:lnTo>
                  <a:lnTo>
                    <a:pt x="767334" y="130289"/>
                  </a:lnTo>
                  <a:lnTo>
                    <a:pt x="771613" y="130289"/>
                  </a:lnTo>
                  <a:lnTo>
                    <a:pt x="796972" y="125171"/>
                  </a:lnTo>
                  <a:lnTo>
                    <a:pt x="817681" y="111212"/>
                  </a:lnTo>
                  <a:lnTo>
                    <a:pt x="831644" y="90507"/>
                  </a:lnTo>
                  <a:lnTo>
                    <a:pt x="836764" y="65150"/>
                  </a:lnTo>
                  <a:lnTo>
                    <a:pt x="831644" y="39787"/>
                  </a:lnTo>
                  <a:lnTo>
                    <a:pt x="817681" y="19078"/>
                  </a:lnTo>
                  <a:lnTo>
                    <a:pt x="796972" y="5118"/>
                  </a:lnTo>
                  <a:lnTo>
                    <a:pt x="77161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600576" y="7166768"/>
              <a:ext cx="836930" cy="291465"/>
            </a:xfrm>
            <a:custGeom>
              <a:avLst/>
              <a:gdLst/>
              <a:ahLst/>
              <a:cxnLst/>
              <a:rect l="l" t="t" r="r" b="b"/>
              <a:pathLst>
                <a:path w="836929" h="291465">
                  <a:moveTo>
                    <a:pt x="771613" y="0"/>
                  </a:moveTo>
                  <a:lnTo>
                    <a:pt x="796972" y="5118"/>
                  </a:lnTo>
                  <a:lnTo>
                    <a:pt x="817681" y="19078"/>
                  </a:lnTo>
                  <a:lnTo>
                    <a:pt x="831644" y="39787"/>
                  </a:lnTo>
                  <a:lnTo>
                    <a:pt x="836764" y="65150"/>
                  </a:lnTo>
                  <a:lnTo>
                    <a:pt x="831644" y="90507"/>
                  </a:lnTo>
                  <a:lnTo>
                    <a:pt x="817681" y="111212"/>
                  </a:lnTo>
                  <a:lnTo>
                    <a:pt x="796972" y="125171"/>
                  </a:lnTo>
                  <a:lnTo>
                    <a:pt x="771613" y="130289"/>
                  </a:lnTo>
                  <a:lnTo>
                    <a:pt x="767334" y="130289"/>
                  </a:lnTo>
                  <a:lnTo>
                    <a:pt x="763155" y="129882"/>
                  </a:lnTo>
                  <a:lnTo>
                    <a:pt x="759117" y="129095"/>
                  </a:lnTo>
                  <a:lnTo>
                    <a:pt x="736151" y="155181"/>
                  </a:lnTo>
                  <a:lnTo>
                    <a:pt x="685052" y="200409"/>
                  </a:lnTo>
                  <a:lnTo>
                    <a:pt x="651052" y="223456"/>
                  </a:lnTo>
                  <a:lnTo>
                    <a:pt x="638390" y="230797"/>
                  </a:lnTo>
                  <a:lnTo>
                    <a:pt x="631962" y="254357"/>
                  </a:lnTo>
                  <a:lnTo>
                    <a:pt x="617788" y="273427"/>
                  </a:lnTo>
                  <a:lnTo>
                    <a:pt x="597675" y="286196"/>
                  </a:lnTo>
                  <a:lnTo>
                    <a:pt x="573430" y="290855"/>
                  </a:lnTo>
                  <a:lnTo>
                    <a:pt x="561142" y="289697"/>
                  </a:lnTo>
                  <a:lnTo>
                    <a:pt x="549625" y="286367"/>
                  </a:lnTo>
                  <a:lnTo>
                    <a:pt x="539092" y="281077"/>
                  </a:lnTo>
                  <a:lnTo>
                    <a:pt x="529755" y="274040"/>
                  </a:lnTo>
                  <a:lnTo>
                    <a:pt x="503143" y="279969"/>
                  </a:lnTo>
                  <a:lnTo>
                    <a:pt x="476234" y="284326"/>
                  </a:lnTo>
                  <a:lnTo>
                    <a:pt x="449120" y="287108"/>
                  </a:lnTo>
                  <a:lnTo>
                    <a:pt x="421894" y="288315"/>
                  </a:lnTo>
                  <a:lnTo>
                    <a:pt x="387917" y="287600"/>
                  </a:lnTo>
                  <a:lnTo>
                    <a:pt x="354079" y="284422"/>
                  </a:lnTo>
                  <a:lnTo>
                    <a:pt x="320559" y="278778"/>
                  </a:lnTo>
                  <a:lnTo>
                    <a:pt x="287540" y="270662"/>
                  </a:lnTo>
                  <a:lnTo>
                    <a:pt x="277777" y="279068"/>
                  </a:lnTo>
                  <a:lnTo>
                    <a:pt x="266472" y="285426"/>
                  </a:lnTo>
                  <a:lnTo>
                    <a:pt x="253913" y="289450"/>
                  </a:lnTo>
                  <a:lnTo>
                    <a:pt x="240385" y="290855"/>
                  </a:lnTo>
                  <a:lnTo>
                    <a:pt x="215029" y="285736"/>
                  </a:lnTo>
                  <a:lnTo>
                    <a:pt x="194324" y="271776"/>
                  </a:lnTo>
                  <a:lnTo>
                    <a:pt x="180365" y="251068"/>
                  </a:lnTo>
                  <a:lnTo>
                    <a:pt x="175247" y="225704"/>
                  </a:lnTo>
                  <a:lnTo>
                    <a:pt x="175247" y="224091"/>
                  </a:lnTo>
                  <a:lnTo>
                    <a:pt x="175298" y="222478"/>
                  </a:lnTo>
                  <a:lnTo>
                    <a:pt x="175412" y="220891"/>
                  </a:lnTo>
                  <a:lnTo>
                    <a:pt x="149873" y="203510"/>
                  </a:lnTo>
                  <a:lnTo>
                    <a:pt x="125520" y="184134"/>
                  </a:lnTo>
                  <a:lnTo>
                    <a:pt x="102481" y="162762"/>
                  </a:lnTo>
                  <a:lnTo>
                    <a:pt x="80886" y="139395"/>
                  </a:lnTo>
                  <a:lnTo>
                    <a:pt x="75844" y="140639"/>
                  </a:lnTo>
                  <a:lnTo>
                    <a:pt x="70573" y="141300"/>
                  </a:lnTo>
                  <a:lnTo>
                    <a:pt x="65151" y="141300"/>
                  </a:lnTo>
                  <a:lnTo>
                    <a:pt x="39792" y="136181"/>
                  </a:lnTo>
                  <a:lnTo>
                    <a:pt x="19083" y="122223"/>
                  </a:lnTo>
                  <a:lnTo>
                    <a:pt x="5120" y="101518"/>
                  </a:lnTo>
                  <a:lnTo>
                    <a:pt x="0" y="76161"/>
                  </a:lnTo>
                  <a:lnTo>
                    <a:pt x="5120" y="50803"/>
                  </a:lnTo>
                  <a:lnTo>
                    <a:pt x="19083" y="30094"/>
                  </a:lnTo>
                  <a:lnTo>
                    <a:pt x="39792" y="16131"/>
                  </a:lnTo>
                  <a:lnTo>
                    <a:pt x="65151" y="11010"/>
                  </a:lnTo>
                  <a:lnTo>
                    <a:pt x="90509" y="16131"/>
                  </a:lnTo>
                  <a:lnTo>
                    <a:pt x="111218" y="30094"/>
                  </a:lnTo>
                  <a:lnTo>
                    <a:pt x="125181" y="50803"/>
                  </a:lnTo>
                  <a:lnTo>
                    <a:pt x="130302" y="76161"/>
                  </a:lnTo>
                  <a:lnTo>
                    <a:pt x="129756" y="84622"/>
                  </a:lnTo>
                  <a:lnTo>
                    <a:pt x="128165" y="92757"/>
                  </a:lnTo>
                  <a:lnTo>
                    <a:pt x="125597" y="100497"/>
                  </a:lnTo>
                  <a:lnTo>
                    <a:pt x="122123" y="107772"/>
                  </a:lnTo>
                  <a:lnTo>
                    <a:pt x="139941" y="126829"/>
                  </a:lnTo>
                  <a:lnTo>
                    <a:pt x="158873" y="144356"/>
                  </a:lnTo>
                  <a:lnTo>
                    <a:pt x="178830" y="160351"/>
                  </a:lnTo>
                  <a:lnTo>
                    <a:pt x="199720" y="174815"/>
                  </a:lnTo>
                  <a:lnTo>
                    <a:pt x="208610" y="168825"/>
                  </a:lnTo>
                  <a:lnTo>
                    <a:pt x="218462" y="164341"/>
                  </a:lnTo>
                  <a:lnTo>
                    <a:pt x="229109" y="161528"/>
                  </a:lnTo>
                  <a:lnTo>
                    <a:pt x="240385" y="160553"/>
                  </a:lnTo>
                  <a:lnTo>
                    <a:pt x="264890" y="165319"/>
                  </a:lnTo>
                  <a:lnTo>
                    <a:pt x="285148" y="178368"/>
                  </a:lnTo>
                  <a:lnTo>
                    <a:pt x="299284" y="197822"/>
                  </a:lnTo>
                  <a:lnTo>
                    <a:pt x="305422" y="221805"/>
                  </a:lnTo>
                  <a:lnTo>
                    <a:pt x="333912" y="228573"/>
                  </a:lnTo>
                  <a:lnTo>
                    <a:pt x="362819" y="233276"/>
                  </a:lnTo>
                  <a:lnTo>
                    <a:pt x="391993" y="235917"/>
                  </a:lnTo>
                  <a:lnTo>
                    <a:pt x="421284" y="236499"/>
                  </a:lnTo>
                  <a:lnTo>
                    <a:pt x="443212" y="235589"/>
                  </a:lnTo>
                  <a:lnTo>
                    <a:pt x="465064" y="233526"/>
                  </a:lnTo>
                  <a:lnTo>
                    <a:pt x="486778" y="230307"/>
                  </a:lnTo>
                  <a:lnTo>
                    <a:pt x="508292" y="225932"/>
                  </a:lnTo>
                  <a:lnTo>
                    <a:pt x="508292" y="225780"/>
                  </a:lnTo>
                  <a:lnTo>
                    <a:pt x="513410" y="200345"/>
                  </a:lnTo>
                  <a:lnTo>
                    <a:pt x="527369" y="179636"/>
                  </a:lnTo>
                  <a:lnTo>
                    <a:pt x="548073" y="165673"/>
                  </a:lnTo>
                  <a:lnTo>
                    <a:pt x="573430" y="160553"/>
                  </a:lnTo>
                  <a:lnTo>
                    <a:pt x="587056" y="161980"/>
                  </a:lnTo>
                  <a:lnTo>
                    <a:pt x="599698" y="166066"/>
                  </a:lnTo>
                  <a:lnTo>
                    <a:pt x="611061" y="172517"/>
                  </a:lnTo>
                  <a:lnTo>
                    <a:pt x="620852" y="181038"/>
                  </a:lnTo>
                  <a:lnTo>
                    <a:pt x="623798" y="179285"/>
                  </a:lnTo>
                  <a:lnTo>
                    <a:pt x="675551" y="141404"/>
                  </a:lnTo>
                  <a:lnTo>
                    <a:pt x="716254" y="99517"/>
                  </a:lnTo>
                  <a:lnTo>
                    <a:pt x="712104" y="91709"/>
                  </a:lnTo>
                  <a:lnTo>
                    <a:pt x="709029" y="83319"/>
                  </a:lnTo>
                  <a:lnTo>
                    <a:pt x="707119" y="74437"/>
                  </a:lnTo>
                  <a:lnTo>
                    <a:pt x="706462" y="65150"/>
                  </a:lnTo>
                  <a:lnTo>
                    <a:pt x="711583" y="39787"/>
                  </a:lnTo>
                  <a:lnTo>
                    <a:pt x="725546" y="19078"/>
                  </a:lnTo>
                  <a:lnTo>
                    <a:pt x="746255" y="5118"/>
                  </a:lnTo>
                  <a:lnTo>
                    <a:pt x="771613" y="0"/>
                  </a:lnTo>
                  <a:close/>
                </a:path>
              </a:pathLst>
            </a:custGeom>
            <a:ln w="270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5839430" y="6547634"/>
              <a:ext cx="428625" cy="428625"/>
            </a:xfrm>
            <a:custGeom>
              <a:avLst/>
              <a:gdLst/>
              <a:ahLst/>
              <a:cxnLst/>
              <a:rect l="l" t="t" r="r" b="b"/>
              <a:pathLst>
                <a:path w="428625" h="428625">
                  <a:moveTo>
                    <a:pt x="225323" y="0"/>
                  </a:moveTo>
                  <a:lnTo>
                    <a:pt x="175948" y="3063"/>
                  </a:lnTo>
                  <a:lnTo>
                    <a:pt x="130047" y="16788"/>
                  </a:lnTo>
                  <a:lnTo>
                    <a:pt x="88974" y="39956"/>
                  </a:lnTo>
                  <a:lnTo>
                    <a:pt x="54080" y="71352"/>
                  </a:lnTo>
                  <a:lnTo>
                    <a:pt x="26719" y="109757"/>
                  </a:lnTo>
                  <a:lnTo>
                    <a:pt x="8241" y="153955"/>
                  </a:lnTo>
                  <a:lnTo>
                    <a:pt x="0" y="202730"/>
                  </a:lnTo>
                  <a:lnTo>
                    <a:pt x="3058" y="252105"/>
                  </a:lnTo>
                  <a:lnTo>
                    <a:pt x="16780" y="298005"/>
                  </a:lnTo>
                  <a:lnTo>
                    <a:pt x="39947" y="339079"/>
                  </a:lnTo>
                  <a:lnTo>
                    <a:pt x="71342" y="373972"/>
                  </a:lnTo>
                  <a:lnTo>
                    <a:pt x="109749" y="401334"/>
                  </a:lnTo>
                  <a:lnTo>
                    <a:pt x="153951" y="419812"/>
                  </a:lnTo>
                  <a:lnTo>
                    <a:pt x="202730" y="428053"/>
                  </a:lnTo>
                  <a:lnTo>
                    <a:pt x="252101" y="424989"/>
                  </a:lnTo>
                  <a:lnTo>
                    <a:pt x="298000" y="411265"/>
                  </a:lnTo>
                  <a:lnTo>
                    <a:pt x="339073" y="388096"/>
                  </a:lnTo>
                  <a:lnTo>
                    <a:pt x="373968" y="356701"/>
                  </a:lnTo>
                  <a:lnTo>
                    <a:pt x="401332" y="318296"/>
                  </a:lnTo>
                  <a:lnTo>
                    <a:pt x="419811" y="274097"/>
                  </a:lnTo>
                  <a:lnTo>
                    <a:pt x="428053" y="225323"/>
                  </a:lnTo>
                  <a:lnTo>
                    <a:pt x="424989" y="175948"/>
                  </a:lnTo>
                  <a:lnTo>
                    <a:pt x="411265" y="130047"/>
                  </a:lnTo>
                  <a:lnTo>
                    <a:pt x="388096" y="88974"/>
                  </a:lnTo>
                  <a:lnTo>
                    <a:pt x="356701" y="54080"/>
                  </a:lnTo>
                  <a:lnTo>
                    <a:pt x="318296" y="26719"/>
                  </a:lnTo>
                  <a:lnTo>
                    <a:pt x="274097" y="8241"/>
                  </a:lnTo>
                  <a:lnTo>
                    <a:pt x="2253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5839430" y="6547634"/>
              <a:ext cx="428625" cy="428625"/>
            </a:xfrm>
            <a:custGeom>
              <a:avLst/>
              <a:gdLst/>
              <a:ahLst/>
              <a:cxnLst/>
              <a:rect l="l" t="t" r="r" b="b"/>
              <a:pathLst>
                <a:path w="428625" h="428625">
                  <a:moveTo>
                    <a:pt x="428053" y="225323"/>
                  </a:moveTo>
                  <a:lnTo>
                    <a:pt x="419811" y="274097"/>
                  </a:lnTo>
                  <a:lnTo>
                    <a:pt x="401332" y="318296"/>
                  </a:lnTo>
                  <a:lnTo>
                    <a:pt x="373968" y="356701"/>
                  </a:lnTo>
                  <a:lnTo>
                    <a:pt x="339073" y="388096"/>
                  </a:lnTo>
                  <a:lnTo>
                    <a:pt x="298000" y="411265"/>
                  </a:lnTo>
                  <a:lnTo>
                    <a:pt x="252101" y="424989"/>
                  </a:lnTo>
                  <a:lnTo>
                    <a:pt x="202730" y="428053"/>
                  </a:lnTo>
                  <a:lnTo>
                    <a:pt x="153951" y="419812"/>
                  </a:lnTo>
                  <a:lnTo>
                    <a:pt x="109749" y="401334"/>
                  </a:lnTo>
                  <a:lnTo>
                    <a:pt x="71342" y="373972"/>
                  </a:lnTo>
                  <a:lnTo>
                    <a:pt x="39947" y="339079"/>
                  </a:lnTo>
                  <a:lnTo>
                    <a:pt x="16780" y="298005"/>
                  </a:lnTo>
                  <a:lnTo>
                    <a:pt x="3058" y="252105"/>
                  </a:lnTo>
                  <a:lnTo>
                    <a:pt x="0" y="202730"/>
                  </a:lnTo>
                  <a:lnTo>
                    <a:pt x="8241" y="153955"/>
                  </a:lnTo>
                  <a:lnTo>
                    <a:pt x="26719" y="109757"/>
                  </a:lnTo>
                  <a:lnTo>
                    <a:pt x="54080" y="71352"/>
                  </a:lnTo>
                  <a:lnTo>
                    <a:pt x="88974" y="39956"/>
                  </a:lnTo>
                  <a:lnTo>
                    <a:pt x="130047" y="16788"/>
                  </a:lnTo>
                  <a:lnTo>
                    <a:pt x="175948" y="3063"/>
                  </a:lnTo>
                  <a:lnTo>
                    <a:pt x="225323" y="0"/>
                  </a:lnTo>
                  <a:lnTo>
                    <a:pt x="274097" y="8241"/>
                  </a:lnTo>
                  <a:lnTo>
                    <a:pt x="318296" y="26719"/>
                  </a:lnTo>
                  <a:lnTo>
                    <a:pt x="356701" y="54080"/>
                  </a:lnTo>
                  <a:lnTo>
                    <a:pt x="388096" y="88974"/>
                  </a:lnTo>
                  <a:lnTo>
                    <a:pt x="411265" y="130047"/>
                  </a:lnTo>
                  <a:lnTo>
                    <a:pt x="424989" y="175948"/>
                  </a:lnTo>
                  <a:lnTo>
                    <a:pt x="428053" y="2253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5840453" y="6614817"/>
              <a:ext cx="410845" cy="359410"/>
            </a:xfrm>
            <a:custGeom>
              <a:avLst/>
              <a:gdLst/>
              <a:ahLst/>
              <a:cxnLst/>
              <a:rect l="l" t="t" r="r" b="b"/>
              <a:pathLst>
                <a:path w="410845" h="359409">
                  <a:moveTo>
                    <a:pt x="68994" y="0"/>
                  </a:moveTo>
                  <a:lnTo>
                    <a:pt x="30550" y="33868"/>
                  </a:lnTo>
                  <a:lnTo>
                    <a:pt x="9760" y="78753"/>
                  </a:lnTo>
                  <a:lnTo>
                    <a:pt x="0" y="125654"/>
                  </a:lnTo>
                  <a:lnTo>
                    <a:pt x="842" y="172804"/>
                  </a:lnTo>
                  <a:lnTo>
                    <a:pt x="11859" y="218432"/>
                  </a:lnTo>
                  <a:lnTo>
                    <a:pt x="32625" y="260771"/>
                  </a:lnTo>
                  <a:lnTo>
                    <a:pt x="62713" y="298053"/>
                  </a:lnTo>
                  <a:lnTo>
                    <a:pt x="101695" y="328508"/>
                  </a:lnTo>
                  <a:lnTo>
                    <a:pt x="146580" y="349298"/>
                  </a:lnTo>
                  <a:lnTo>
                    <a:pt x="193481" y="359058"/>
                  </a:lnTo>
                  <a:lnTo>
                    <a:pt x="240631" y="358216"/>
                  </a:lnTo>
                  <a:lnTo>
                    <a:pt x="286259" y="347198"/>
                  </a:lnTo>
                  <a:lnTo>
                    <a:pt x="328598" y="326432"/>
                  </a:lnTo>
                  <a:lnTo>
                    <a:pt x="365880" y="296345"/>
                  </a:lnTo>
                  <a:lnTo>
                    <a:pt x="396335" y="257363"/>
                  </a:lnTo>
                  <a:lnTo>
                    <a:pt x="410715" y="222147"/>
                  </a:lnTo>
                  <a:lnTo>
                    <a:pt x="409401" y="210248"/>
                  </a:lnTo>
                  <a:lnTo>
                    <a:pt x="403206" y="201343"/>
                  </a:lnTo>
                  <a:lnTo>
                    <a:pt x="386880" y="195342"/>
                  </a:lnTo>
                  <a:lnTo>
                    <a:pt x="363123" y="195510"/>
                  </a:lnTo>
                  <a:lnTo>
                    <a:pt x="334192" y="196989"/>
                  </a:lnTo>
                  <a:lnTo>
                    <a:pt x="302342" y="194917"/>
                  </a:lnTo>
                  <a:lnTo>
                    <a:pt x="281781" y="180407"/>
                  </a:lnTo>
                  <a:lnTo>
                    <a:pt x="265411" y="152308"/>
                  </a:lnTo>
                  <a:lnTo>
                    <a:pt x="249336" y="121733"/>
                  </a:lnTo>
                  <a:lnTo>
                    <a:pt x="229660" y="99794"/>
                  </a:lnTo>
                  <a:lnTo>
                    <a:pt x="201381" y="93200"/>
                  </a:lnTo>
                  <a:lnTo>
                    <a:pt x="170323" y="96555"/>
                  </a:lnTo>
                  <a:lnTo>
                    <a:pt x="141889" y="98558"/>
                  </a:lnTo>
                  <a:lnTo>
                    <a:pt x="121482" y="87907"/>
                  </a:lnTo>
                  <a:lnTo>
                    <a:pt x="108643" y="63741"/>
                  </a:lnTo>
                  <a:lnTo>
                    <a:pt x="99087" y="38134"/>
                  </a:lnTo>
                  <a:lnTo>
                    <a:pt x="90390" y="16267"/>
                  </a:lnTo>
                  <a:lnTo>
                    <a:pt x="80130" y="3325"/>
                  </a:lnTo>
                  <a:lnTo>
                    <a:pt x="6899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3" name="object 313"/>
          <p:cNvSpPr txBox="1"/>
          <p:nvPr/>
        </p:nvSpPr>
        <p:spPr>
          <a:xfrm>
            <a:off x="4709096" y="6917128"/>
            <a:ext cx="615950" cy="131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14" name="object 314"/>
          <p:cNvGrpSpPr/>
          <p:nvPr/>
        </p:nvGrpSpPr>
        <p:grpSpPr>
          <a:xfrm>
            <a:off x="332301" y="6384439"/>
            <a:ext cx="6906259" cy="3806825"/>
            <a:chOff x="332301" y="6384439"/>
            <a:chExt cx="6906259" cy="3806825"/>
          </a:xfrm>
        </p:grpSpPr>
        <p:sp>
          <p:nvSpPr>
            <p:cNvPr id="315" name="object 315"/>
            <p:cNvSpPr/>
            <p:nvPr/>
          </p:nvSpPr>
          <p:spPr>
            <a:xfrm>
              <a:off x="5772627" y="7139206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249239" y="0"/>
                  </a:moveTo>
                  <a:lnTo>
                    <a:pt x="205339" y="4223"/>
                  </a:lnTo>
                  <a:lnTo>
                    <a:pt x="163572" y="15838"/>
                  </a:lnTo>
                  <a:lnTo>
                    <a:pt x="124759" y="34267"/>
                  </a:lnTo>
                  <a:lnTo>
                    <a:pt x="89721" y="58932"/>
                  </a:lnTo>
                  <a:lnTo>
                    <a:pt x="59280" y="89254"/>
                  </a:lnTo>
                  <a:lnTo>
                    <a:pt x="34256" y="124655"/>
                  </a:lnTo>
                  <a:lnTo>
                    <a:pt x="15471" y="164557"/>
                  </a:lnTo>
                  <a:lnTo>
                    <a:pt x="3747" y="208382"/>
                  </a:lnTo>
                  <a:lnTo>
                    <a:pt x="0" y="253596"/>
                  </a:lnTo>
                  <a:lnTo>
                    <a:pt x="4222" y="297499"/>
                  </a:lnTo>
                  <a:lnTo>
                    <a:pt x="15836" y="339268"/>
                  </a:lnTo>
                  <a:lnTo>
                    <a:pt x="34264" y="378083"/>
                  </a:lnTo>
                  <a:lnTo>
                    <a:pt x="58927" y="413122"/>
                  </a:lnTo>
                  <a:lnTo>
                    <a:pt x="89249" y="443564"/>
                  </a:lnTo>
                  <a:lnTo>
                    <a:pt x="124650" y="468588"/>
                  </a:lnTo>
                  <a:lnTo>
                    <a:pt x="164554" y="487373"/>
                  </a:lnTo>
                  <a:lnTo>
                    <a:pt x="208382" y="499097"/>
                  </a:lnTo>
                  <a:lnTo>
                    <a:pt x="253597" y="502845"/>
                  </a:lnTo>
                  <a:lnTo>
                    <a:pt x="297499" y="498622"/>
                  </a:lnTo>
                  <a:lnTo>
                    <a:pt x="339269" y="487008"/>
                  </a:lnTo>
                  <a:lnTo>
                    <a:pt x="378083" y="468580"/>
                  </a:lnTo>
                  <a:lnTo>
                    <a:pt x="413122" y="443917"/>
                  </a:lnTo>
                  <a:lnTo>
                    <a:pt x="443564" y="413595"/>
                  </a:lnTo>
                  <a:lnTo>
                    <a:pt x="468588" y="378194"/>
                  </a:lnTo>
                  <a:lnTo>
                    <a:pt x="487373" y="338290"/>
                  </a:lnTo>
                  <a:lnTo>
                    <a:pt x="499098" y="294462"/>
                  </a:lnTo>
                  <a:lnTo>
                    <a:pt x="502845" y="249247"/>
                  </a:lnTo>
                  <a:lnTo>
                    <a:pt x="498623" y="205345"/>
                  </a:lnTo>
                  <a:lnTo>
                    <a:pt x="487008" y="163575"/>
                  </a:lnTo>
                  <a:lnTo>
                    <a:pt x="468580" y="124761"/>
                  </a:lnTo>
                  <a:lnTo>
                    <a:pt x="443915" y="89722"/>
                  </a:lnTo>
                  <a:lnTo>
                    <a:pt x="413592" y="59280"/>
                  </a:lnTo>
                  <a:lnTo>
                    <a:pt x="378188" y="34256"/>
                  </a:lnTo>
                  <a:lnTo>
                    <a:pt x="338281" y="15471"/>
                  </a:lnTo>
                  <a:lnTo>
                    <a:pt x="294450" y="3746"/>
                  </a:lnTo>
                  <a:lnTo>
                    <a:pt x="2492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6" name="object 316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5939256" y="7272902"/>
              <a:ext cx="170078" cy="234126"/>
            </a:xfrm>
            <a:prstGeom prst="rect">
              <a:avLst/>
            </a:prstGeom>
          </p:spPr>
        </p:pic>
        <p:sp>
          <p:nvSpPr>
            <p:cNvPr id="317" name="object 317"/>
            <p:cNvSpPr/>
            <p:nvPr/>
          </p:nvSpPr>
          <p:spPr>
            <a:xfrm>
              <a:off x="5956853" y="7336047"/>
              <a:ext cx="131445" cy="112395"/>
            </a:xfrm>
            <a:custGeom>
              <a:avLst/>
              <a:gdLst/>
              <a:ahLst/>
              <a:cxnLst/>
              <a:rect l="l" t="t" r="r" b="b"/>
              <a:pathLst>
                <a:path w="131445" h="112395">
                  <a:moveTo>
                    <a:pt x="119507" y="0"/>
                  </a:moveTo>
                  <a:lnTo>
                    <a:pt x="0" y="14401"/>
                  </a:lnTo>
                  <a:lnTo>
                    <a:pt x="11734" y="111785"/>
                  </a:lnTo>
                  <a:lnTo>
                    <a:pt x="131241" y="97370"/>
                  </a:lnTo>
                  <a:lnTo>
                    <a:pt x="119507" y="0"/>
                  </a:lnTo>
                  <a:close/>
                </a:path>
              </a:pathLst>
            </a:custGeom>
            <a:solidFill>
              <a:srgbClr val="1349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8" name="object 318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6080239" y="7259901"/>
              <a:ext cx="104914" cy="239585"/>
            </a:xfrm>
            <a:prstGeom prst="rect">
              <a:avLst/>
            </a:prstGeom>
          </p:spPr>
        </p:pic>
        <p:pic>
          <p:nvPicPr>
            <p:cNvPr id="319" name="object 319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6157417" y="7250592"/>
              <a:ext cx="52755" cy="239598"/>
            </a:xfrm>
            <a:prstGeom prst="rect">
              <a:avLst/>
            </a:prstGeom>
          </p:spPr>
        </p:pic>
        <p:pic>
          <p:nvPicPr>
            <p:cNvPr id="320" name="object 320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5861634" y="7292844"/>
              <a:ext cx="80073" cy="225564"/>
            </a:xfrm>
            <a:prstGeom prst="rect">
              <a:avLst/>
            </a:prstGeom>
          </p:spPr>
        </p:pic>
        <p:pic>
          <p:nvPicPr>
            <p:cNvPr id="321" name="object 321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5836805" y="7279941"/>
              <a:ext cx="129933" cy="248894"/>
            </a:xfrm>
            <a:prstGeom prst="rect">
              <a:avLst/>
            </a:prstGeom>
          </p:spPr>
        </p:pic>
        <p:pic>
          <p:nvPicPr>
            <p:cNvPr id="322" name="object 322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6191986" y="7332341"/>
              <a:ext cx="86220" cy="71551"/>
            </a:xfrm>
            <a:prstGeom prst="rect">
              <a:avLst/>
            </a:prstGeom>
          </p:spPr>
        </p:pic>
        <p:pic>
          <p:nvPicPr>
            <p:cNvPr id="323" name="object 323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6124435" y="7261780"/>
              <a:ext cx="42443" cy="228511"/>
            </a:xfrm>
            <a:prstGeom prst="rect">
              <a:avLst/>
            </a:prstGeom>
          </p:spPr>
        </p:pic>
        <p:pic>
          <p:nvPicPr>
            <p:cNvPr id="324" name="object 324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5847168" y="7334412"/>
              <a:ext cx="355688" cy="110261"/>
            </a:xfrm>
            <a:prstGeom prst="rect">
              <a:avLst/>
            </a:prstGeom>
          </p:spPr>
        </p:pic>
        <p:sp>
          <p:nvSpPr>
            <p:cNvPr id="325" name="object 325"/>
            <p:cNvSpPr/>
            <p:nvPr/>
          </p:nvSpPr>
          <p:spPr>
            <a:xfrm>
              <a:off x="6191713" y="7329523"/>
              <a:ext cx="14604" cy="77470"/>
            </a:xfrm>
            <a:custGeom>
              <a:avLst/>
              <a:gdLst/>
              <a:ahLst/>
              <a:cxnLst/>
              <a:rect l="l" t="t" r="r" b="b"/>
              <a:pathLst>
                <a:path w="14604" h="77470">
                  <a:moveTo>
                    <a:pt x="5118" y="0"/>
                  </a:moveTo>
                  <a:lnTo>
                    <a:pt x="0" y="609"/>
                  </a:lnTo>
                  <a:lnTo>
                    <a:pt x="9258" y="77381"/>
                  </a:lnTo>
                  <a:lnTo>
                    <a:pt x="14376" y="76758"/>
                  </a:lnTo>
                  <a:lnTo>
                    <a:pt x="511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6" name="object 326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5769711" y="7375712"/>
              <a:ext cx="86233" cy="71539"/>
            </a:xfrm>
            <a:prstGeom prst="rect">
              <a:avLst/>
            </a:prstGeom>
          </p:spPr>
        </p:pic>
        <p:sp>
          <p:nvSpPr>
            <p:cNvPr id="327" name="object 327"/>
            <p:cNvSpPr/>
            <p:nvPr/>
          </p:nvSpPr>
          <p:spPr>
            <a:xfrm>
              <a:off x="5841730" y="7371725"/>
              <a:ext cx="14604" cy="77470"/>
            </a:xfrm>
            <a:custGeom>
              <a:avLst/>
              <a:gdLst/>
              <a:ahLst/>
              <a:cxnLst/>
              <a:rect l="l" t="t" r="r" b="b"/>
              <a:pathLst>
                <a:path w="14604" h="77470">
                  <a:moveTo>
                    <a:pt x="5118" y="0"/>
                  </a:moveTo>
                  <a:lnTo>
                    <a:pt x="0" y="609"/>
                  </a:lnTo>
                  <a:lnTo>
                    <a:pt x="9258" y="77381"/>
                  </a:lnTo>
                  <a:lnTo>
                    <a:pt x="14376" y="76758"/>
                  </a:lnTo>
                  <a:lnTo>
                    <a:pt x="511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8" name="object 328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5948019" y="7265171"/>
              <a:ext cx="133311" cy="87795"/>
            </a:xfrm>
            <a:prstGeom prst="rect">
              <a:avLst/>
            </a:prstGeom>
          </p:spPr>
        </p:pic>
        <p:sp>
          <p:nvSpPr>
            <p:cNvPr id="329" name="object 329"/>
            <p:cNvSpPr/>
            <p:nvPr/>
          </p:nvSpPr>
          <p:spPr>
            <a:xfrm>
              <a:off x="5974334" y="7253360"/>
              <a:ext cx="66040" cy="22860"/>
            </a:xfrm>
            <a:custGeom>
              <a:avLst/>
              <a:gdLst/>
              <a:ahLst/>
              <a:cxnLst/>
              <a:rect l="l" t="t" r="r" b="b"/>
              <a:pathLst>
                <a:path w="66039" h="22859">
                  <a:moveTo>
                    <a:pt x="65874" y="12928"/>
                  </a:moveTo>
                  <a:lnTo>
                    <a:pt x="65290" y="8051"/>
                  </a:lnTo>
                  <a:lnTo>
                    <a:pt x="63055" y="6311"/>
                  </a:lnTo>
                  <a:lnTo>
                    <a:pt x="51638" y="7696"/>
                  </a:lnTo>
                  <a:lnTo>
                    <a:pt x="50215" y="0"/>
                  </a:lnTo>
                  <a:lnTo>
                    <a:pt x="40678" y="1143"/>
                  </a:lnTo>
                  <a:lnTo>
                    <a:pt x="41097" y="8966"/>
                  </a:lnTo>
                  <a:lnTo>
                    <a:pt x="37807" y="9372"/>
                  </a:lnTo>
                  <a:lnTo>
                    <a:pt x="36385" y="1663"/>
                  </a:lnTo>
                  <a:lnTo>
                    <a:pt x="26847" y="2819"/>
                  </a:lnTo>
                  <a:lnTo>
                    <a:pt x="27266" y="10642"/>
                  </a:lnTo>
                  <a:lnTo>
                    <a:pt x="23850" y="11061"/>
                  </a:lnTo>
                  <a:lnTo>
                    <a:pt x="22415" y="3340"/>
                  </a:lnTo>
                  <a:lnTo>
                    <a:pt x="12877" y="4495"/>
                  </a:lnTo>
                  <a:lnTo>
                    <a:pt x="13309" y="12319"/>
                  </a:lnTo>
                  <a:lnTo>
                    <a:pt x="1752" y="13703"/>
                  </a:lnTo>
                  <a:lnTo>
                    <a:pt x="0" y="15925"/>
                  </a:lnTo>
                  <a:lnTo>
                    <a:pt x="596" y="20802"/>
                  </a:lnTo>
                  <a:lnTo>
                    <a:pt x="2819" y="22555"/>
                  </a:lnTo>
                  <a:lnTo>
                    <a:pt x="64122" y="15163"/>
                  </a:lnTo>
                  <a:lnTo>
                    <a:pt x="65874" y="1292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0" name="object 330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5963767" y="7431757"/>
              <a:ext cx="133311" cy="87820"/>
            </a:xfrm>
            <a:prstGeom prst="rect">
              <a:avLst/>
            </a:prstGeom>
          </p:spPr>
        </p:pic>
        <p:pic>
          <p:nvPicPr>
            <p:cNvPr id="331" name="object 331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5845061" y="7508875"/>
              <a:ext cx="225197" cy="87760"/>
            </a:xfrm>
            <a:prstGeom prst="rect">
              <a:avLst/>
            </a:prstGeom>
          </p:spPr>
        </p:pic>
        <p:sp>
          <p:nvSpPr>
            <p:cNvPr id="332" name="object 332"/>
            <p:cNvSpPr/>
            <p:nvPr/>
          </p:nvSpPr>
          <p:spPr>
            <a:xfrm>
              <a:off x="5826500" y="7209066"/>
              <a:ext cx="196850" cy="47625"/>
            </a:xfrm>
            <a:custGeom>
              <a:avLst/>
              <a:gdLst/>
              <a:ahLst/>
              <a:cxnLst/>
              <a:rect l="l" t="t" r="r" b="b"/>
              <a:pathLst>
                <a:path w="196850" h="47625">
                  <a:moveTo>
                    <a:pt x="172631" y="0"/>
                  </a:moveTo>
                  <a:lnTo>
                    <a:pt x="164719" y="558"/>
                  </a:lnTo>
                  <a:lnTo>
                    <a:pt x="0" y="20104"/>
                  </a:lnTo>
                  <a:lnTo>
                    <a:pt x="762" y="26339"/>
                  </a:lnTo>
                  <a:lnTo>
                    <a:pt x="165176" y="6845"/>
                  </a:lnTo>
                  <a:lnTo>
                    <a:pt x="171564" y="6388"/>
                  </a:lnTo>
                  <a:lnTo>
                    <a:pt x="176847" y="7594"/>
                  </a:lnTo>
                  <a:lnTo>
                    <a:pt x="184277" y="13030"/>
                  </a:lnTo>
                  <a:lnTo>
                    <a:pt x="186639" y="17195"/>
                  </a:lnTo>
                  <a:lnTo>
                    <a:pt x="190385" y="47180"/>
                  </a:lnTo>
                  <a:lnTo>
                    <a:pt x="196634" y="46431"/>
                  </a:lnTo>
                  <a:lnTo>
                    <a:pt x="192633" y="14554"/>
                  </a:lnTo>
                  <a:lnTo>
                    <a:pt x="189369" y="8940"/>
                  </a:lnTo>
                  <a:lnTo>
                    <a:pt x="179336" y="1612"/>
                  </a:lnTo>
                  <a:lnTo>
                    <a:pt x="1726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816132" y="7223454"/>
              <a:ext cx="193675" cy="34925"/>
            </a:xfrm>
            <a:custGeom>
              <a:avLst/>
              <a:gdLst/>
              <a:ahLst/>
              <a:cxnLst/>
              <a:rect l="l" t="t" r="r" b="b"/>
              <a:pathLst>
                <a:path w="193675" h="34925">
                  <a:moveTo>
                    <a:pt x="170726" y="0"/>
                  </a:moveTo>
                  <a:lnTo>
                    <a:pt x="162991" y="660"/>
                  </a:lnTo>
                  <a:lnTo>
                    <a:pt x="0" y="20078"/>
                  </a:lnTo>
                  <a:lnTo>
                    <a:pt x="749" y="26327"/>
                  </a:lnTo>
                  <a:lnTo>
                    <a:pt x="163550" y="6934"/>
                  </a:lnTo>
                  <a:lnTo>
                    <a:pt x="170091" y="6375"/>
                  </a:lnTo>
                  <a:lnTo>
                    <a:pt x="175425" y="7086"/>
                  </a:lnTo>
                  <a:lnTo>
                    <a:pt x="182448" y="10667"/>
                  </a:lnTo>
                  <a:lnTo>
                    <a:pt x="184492" y="13322"/>
                  </a:lnTo>
                  <a:lnTo>
                    <a:pt x="187159" y="34429"/>
                  </a:lnTo>
                  <a:lnTo>
                    <a:pt x="193408" y="33680"/>
                  </a:lnTo>
                  <a:lnTo>
                    <a:pt x="190411" y="10261"/>
                  </a:lnTo>
                  <a:lnTo>
                    <a:pt x="187185" y="6019"/>
                  </a:lnTo>
                  <a:lnTo>
                    <a:pt x="177241" y="939"/>
                  </a:lnTo>
                  <a:lnTo>
                    <a:pt x="17072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769330" y="7135758"/>
              <a:ext cx="508634" cy="508634"/>
            </a:xfrm>
            <a:custGeom>
              <a:avLst/>
              <a:gdLst/>
              <a:ahLst/>
              <a:cxnLst/>
              <a:rect l="l" t="t" r="r" b="b"/>
              <a:pathLst>
                <a:path w="508635" h="508634">
                  <a:moveTo>
                    <a:pt x="508431" y="275348"/>
                  </a:moveTo>
                  <a:lnTo>
                    <a:pt x="507428" y="223697"/>
                  </a:lnTo>
                  <a:lnTo>
                    <a:pt x="502145" y="200139"/>
                  </a:lnTo>
                  <a:lnTo>
                    <a:pt x="502145" y="274828"/>
                  </a:lnTo>
                  <a:lnTo>
                    <a:pt x="493344" y="322910"/>
                  </a:lnTo>
                  <a:lnTo>
                    <a:pt x="475627" y="367601"/>
                  </a:lnTo>
                  <a:lnTo>
                    <a:pt x="449884" y="407784"/>
                  </a:lnTo>
                  <a:lnTo>
                    <a:pt x="416979" y="442341"/>
                  </a:lnTo>
                  <a:lnTo>
                    <a:pt x="377774" y="470166"/>
                  </a:lnTo>
                  <a:lnTo>
                    <a:pt x="333159" y="490143"/>
                  </a:lnTo>
                  <a:lnTo>
                    <a:pt x="283997" y="501167"/>
                  </a:lnTo>
                  <a:lnTo>
                    <a:pt x="233616" y="502145"/>
                  </a:lnTo>
                  <a:lnTo>
                    <a:pt x="185534" y="493344"/>
                  </a:lnTo>
                  <a:lnTo>
                    <a:pt x="140843" y="475627"/>
                  </a:lnTo>
                  <a:lnTo>
                    <a:pt x="100660" y="449884"/>
                  </a:lnTo>
                  <a:lnTo>
                    <a:pt x="66103" y="416979"/>
                  </a:lnTo>
                  <a:lnTo>
                    <a:pt x="38277" y="377774"/>
                  </a:lnTo>
                  <a:lnTo>
                    <a:pt x="18288" y="333159"/>
                  </a:lnTo>
                  <a:lnTo>
                    <a:pt x="7277" y="283997"/>
                  </a:lnTo>
                  <a:lnTo>
                    <a:pt x="6299" y="233629"/>
                  </a:lnTo>
                  <a:lnTo>
                    <a:pt x="15100" y="185534"/>
                  </a:lnTo>
                  <a:lnTo>
                    <a:pt x="32804" y="140843"/>
                  </a:lnTo>
                  <a:lnTo>
                    <a:pt x="40830" y="128308"/>
                  </a:lnTo>
                  <a:lnTo>
                    <a:pt x="204304" y="108877"/>
                  </a:lnTo>
                  <a:lnTo>
                    <a:pt x="209778" y="109067"/>
                  </a:lnTo>
                  <a:lnTo>
                    <a:pt x="216382" y="110858"/>
                  </a:lnTo>
                  <a:lnTo>
                    <a:pt x="218033" y="111975"/>
                  </a:lnTo>
                  <a:lnTo>
                    <a:pt x="219557" y="123875"/>
                  </a:lnTo>
                  <a:lnTo>
                    <a:pt x="225806" y="123113"/>
                  </a:lnTo>
                  <a:lnTo>
                    <a:pt x="223812" y="108267"/>
                  </a:lnTo>
                  <a:lnTo>
                    <a:pt x="220548" y="105448"/>
                  </a:lnTo>
                  <a:lnTo>
                    <a:pt x="210693" y="102793"/>
                  </a:lnTo>
                  <a:lnTo>
                    <a:pt x="204457" y="102539"/>
                  </a:lnTo>
                  <a:lnTo>
                    <a:pt x="196951" y="103289"/>
                  </a:lnTo>
                  <a:lnTo>
                    <a:pt x="45237" y="121450"/>
                  </a:lnTo>
                  <a:lnTo>
                    <a:pt x="58559" y="100660"/>
                  </a:lnTo>
                  <a:lnTo>
                    <a:pt x="91465" y="66103"/>
                  </a:lnTo>
                  <a:lnTo>
                    <a:pt x="130670" y="38277"/>
                  </a:lnTo>
                  <a:lnTo>
                    <a:pt x="175285" y="18300"/>
                  </a:lnTo>
                  <a:lnTo>
                    <a:pt x="224447" y="7289"/>
                  </a:lnTo>
                  <a:lnTo>
                    <a:pt x="274815" y="6299"/>
                  </a:lnTo>
                  <a:lnTo>
                    <a:pt x="322910" y="15100"/>
                  </a:lnTo>
                  <a:lnTo>
                    <a:pt x="367601" y="32816"/>
                  </a:lnTo>
                  <a:lnTo>
                    <a:pt x="407784" y="58559"/>
                  </a:lnTo>
                  <a:lnTo>
                    <a:pt x="442341" y="91465"/>
                  </a:lnTo>
                  <a:lnTo>
                    <a:pt x="470166" y="130670"/>
                  </a:lnTo>
                  <a:lnTo>
                    <a:pt x="490143" y="175285"/>
                  </a:lnTo>
                  <a:lnTo>
                    <a:pt x="501154" y="224459"/>
                  </a:lnTo>
                  <a:lnTo>
                    <a:pt x="502145" y="274828"/>
                  </a:lnTo>
                  <a:lnTo>
                    <a:pt x="502145" y="200139"/>
                  </a:lnTo>
                  <a:lnTo>
                    <a:pt x="475653" y="127533"/>
                  </a:lnTo>
                  <a:lnTo>
                    <a:pt x="447116" y="87337"/>
                  </a:lnTo>
                  <a:lnTo>
                    <a:pt x="411683" y="53594"/>
                  </a:lnTo>
                  <a:lnTo>
                    <a:pt x="370484" y="27190"/>
                  </a:lnTo>
                  <a:lnTo>
                    <a:pt x="324650" y="9029"/>
                  </a:lnTo>
                  <a:lnTo>
                    <a:pt x="275348" y="0"/>
                  </a:lnTo>
                  <a:lnTo>
                    <a:pt x="223697" y="1016"/>
                  </a:lnTo>
                  <a:lnTo>
                    <a:pt x="173278" y="12306"/>
                  </a:lnTo>
                  <a:lnTo>
                    <a:pt x="127508" y="32816"/>
                  </a:lnTo>
                  <a:lnTo>
                    <a:pt x="87325" y="61328"/>
                  </a:lnTo>
                  <a:lnTo>
                    <a:pt x="53581" y="96761"/>
                  </a:lnTo>
                  <a:lnTo>
                    <a:pt x="37134" y="122415"/>
                  </a:lnTo>
                  <a:lnTo>
                    <a:pt x="36766" y="122453"/>
                  </a:lnTo>
                  <a:lnTo>
                    <a:pt x="36817" y="122923"/>
                  </a:lnTo>
                  <a:lnTo>
                    <a:pt x="27178" y="137960"/>
                  </a:lnTo>
                  <a:lnTo>
                    <a:pt x="9029" y="183794"/>
                  </a:lnTo>
                  <a:lnTo>
                    <a:pt x="0" y="233108"/>
                  </a:lnTo>
                  <a:lnTo>
                    <a:pt x="1003" y="284759"/>
                  </a:lnTo>
                  <a:lnTo>
                    <a:pt x="12306" y="335165"/>
                  </a:lnTo>
                  <a:lnTo>
                    <a:pt x="32791" y="380911"/>
                  </a:lnTo>
                  <a:lnTo>
                    <a:pt x="61328" y="421119"/>
                  </a:lnTo>
                  <a:lnTo>
                    <a:pt x="96761" y="454863"/>
                  </a:lnTo>
                  <a:lnTo>
                    <a:pt x="137960" y="481266"/>
                  </a:lnTo>
                  <a:lnTo>
                    <a:pt x="183781" y="499427"/>
                  </a:lnTo>
                  <a:lnTo>
                    <a:pt x="233095" y="508444"/>
                  </a:lnTo>
                  <a:lnTo>
                    <a:pt x="284746" y="507441"/>
                  </a:lnTo>
                  <a:lnTo>
                    <a:pt x="308356" y="502145"/>
                  </a:lnTo>
                  <a:lnTo>
                    <a:pt x="335153" y="496138"/>
                  </a:lnTo>
                  <a:lnTo>
                    <a:pt x="380936" y="475627"/>
                  </a:lnTo>
                  <a:lnTo>
                    <a:pt x="421106" y="447116"/>
                  </a:lnTo>
                  <a:lnTo>
                    <a:pt x="454850" y="411683"/>
                  </a:lnTo>
                  <a:lnTo>
                    <a:pt x="481253" y="370484"/>
                  </a:lnTo>
                  <a:lnTo>
                    <a:pt x="499414" y="324650"/>
                  </a:lnTo>
                  <a:lnTo>
                    <a:pt x="508431" y="2753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5" name="object 335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4373787" y="6384439"/>
              <a:ext cx="1265322" cy="1265351"/>
            </a:xfrm>
            <a:prstGeom prst="rect">
              <a:avLst/>
            </a:prstGeom>
          </p:spPr>
        </p:pic>
        <p:sp>
          <p:nvSpPr>
            <p:cNvPr id="336" name="object 336"/>
            <p:cNvSpPr/>
            <p:nvPr/>
          </p:nvSpPr>
          <p:spPr>
            <a:xfrm>
              <a:off x="1047838" y="7435910"/>
              <a:ext cx="5589270" cy="2755265"/>
            </a:xfrm>
            <a:custGeom>
              <a:avLst/>
              <a:gdLst/>
              <a:ahLst/>
              <a:cxnLst/>
              <a:rect l="l" t="t" r="r" b="b"/>
              <a:pathLst>
                <a:path w="5589270" h="2755265">
                  <a:moveTo>
                    <a:pt x="746493" y="463384"/>
                  </a:moveTo>
                  <a:lnTo>
                    <a:pt x="709358" y="475564"/>
                  </a:lnTo>
                  <a:lnTo>
                    <a:pt x="701484" y="476491"/>
                  </a:lnTo>
                  <a:lnTo>
                    <a:pt x="701484" y="0"/>
                  </a:lnTo>
                  <a:lnTo>
                    <a:pt x="683488" y="0"/>
                  </a:lnTo>
                  <a:lnTo>
                    <a:pt x="683488" y="476491"/>
                  </a:lnTo>
                  <a:lnTo>
                    <a:pt x="682358" y="476402"/>
                  </a:lnTo>
                  <a:lnTo>
                    <a:pt x="645236" y="466547"/>
                  </a:lnTo>
                  <a:lnTo>
                    <a:pt x="638492" y="463384"/>
                  </a:lnTo>
                  <a:lnTo>
                    <a:pt x="692492" y="589381"/>
                  </a:lnTo>
                  <a:lnTo>
                    <a:pt x="719632" y="526059"/>
                  </a:lnTo>
                  <a:lnTo>
                    <a:pt x="746493" y="463384"/>
                  </a:lnTo>
                  <a:close/>
                </a:path>
                <a:path w="5589270" h="2755265">
                  <a:moveTo>
                    <a:pt x="5479389" y="2612999"/>
                  </a:moveTo>
                  <a:lnTo>
                    <a:pt x="5452529" y="2550325"/>
                  </a:lnTo>
                  <a:lnTo>
                    <a:pt x="5425389" y="2486990"/>
                  </a:lnTo>
                  <a:lnTo>
                    <a:pt x="5371389" y="2612999"/>
                  </a:lnTo>
                  <a:lnTo>
                    <a:pt x="5408511" y="2600807"/>
                  </a:lnTo>
                  <a:lnTo>
                    <a:pt x="5416397" y="2599880"/>
                  </a:lnTo>
                  <a:lnTo>
                    <a:pt x="5416397" y="2736977"/>
                  </a:lnTo>
                  <a:lnTo>
                    <a:pt x="63004" y="2736977"/>
                  </a:lnTo>
                  <a:lnTo>
                    <a:pt x="63004" y="2599893"/>
                  </a:lnTo>
                  <a:lnTo>
                    <a:pt x="101244" y="2609837"/>
                  </a:lnTo>
                  <a:lnTo>
                    <a:pt x="108000" y="2612999"/>
                  </a:lnTo>
                  <a:lnTo>
                    <a:pt x="81140" y="2550325"/>
                  </a:lnTo>
                  <a:lnTo>
                    <a:pt x="54000" y="2487003"/>
                  </a:lnTo>
                  <a:lnTo>
                    <a:pt x="0" y="2612999"/>
                  </a:lnTo>
                  <a:lnTo>
                    <a:pt x="3378" y="2611361"/>
                  </a:lnTo>
                  <a:lnTo>
                    <a:pt x="6756" y="2609837"/>
                  </a:lnTo>
                  <a:lnTo>
                    <a:pt x="43878" y="2599982"/>
                  </a:lnTo>
                  <a:lnTo>
                    <a:pt x="44996" y="2599893"/>
                  </a:lnTo>
                  <a:lnTo>
                    <a:pt x="44996" y="2745968"/>
                  </a:lnTo>
                  <a:lnTo>
                    <a:pt x="44996" y="2754973"/>
                  </a:lnTo>
                  <a:lnTo>
                    <a:pt x="54000" y="2754973"/>
                  </a:lnTo>
                  <a:lnTo>
                    <a:pt x="5425389" y="2754973"/>
                  </a:lnTo>
                  <a:lnTo>
                    <a:pt x="5434393" y="2754973"/>
                  </a:lnTo>
                  <a:lnTo>
                    <a:pt x="5434393" y="2745968"/>
                  </a:lnTo>
                  <a:lnTo>
                    <a:pt x="5434393" y="2736977"/>
                  </a:lnTo>
                  <a:lnTo>
                    <a:pt x="5434393" y="2599880"/>
                  </a:lnTo>
                  <a:lnTo>
                    <a:pt x="5435638" y="2599982"/>
                  </a:lnTo>
                  <a:lnTo>
                    <a:pt x="5472646" y="2609837"/>
                  </a:lnTo>
                  <a:lnTo>
                    <a:pt x="5476024" y="2611361"/>
                  </a:lnTo>
                  <a:lnTo>
                    <a:pt x="5479389" y="2612999"/>
                  </a:lnTo>
                  <a:close/>
                </a:path>
                <a:path w="5589270" h="2755265">
                  <a:moveTo>
                    <a:pt x="5589143" y="449503"/>
                  </a:moveTo>
                  <a:lnTo>
                    <a:pt x="5552021" y="461683"/>
                  </a:lnTo>
                  <a:lnTo>
                    <a:pt x="5544147" y="462610"/>
                  </a:lnTo>
                  <a:lnTo>
                    <a:pt x="5544147" y="313410"/>
                  </a:lnTo>
                  <a:lnTo>
                    <a:pt x="5544147" y="305841"/>
                  </a:lnTo>
                  <a:lnTo>
                    <a:pt x="5544147" y="300913"/>
                  </a:lnTo>
                  <a:lnTo>
                    <a:pt x="5540006" y="298259"/>
                  </a:lnTo>
                  <a:lnTo>
                    <a:pt x="5194605" y="76771"/>
                  </a:lnTo>
                  <a:lnTo>
                    <a:pt x="5184889" y="91922"/>
                  </a:lnTo>
                  <a:lnTo>
                    <a:pt x="5526151" y="310756"/>
                  </a:lnTo>
                  <a:lnTo>
                    <a:pt x="5526151" y="462610"/>
                  </a:lnTo>
                  <a:lnTo>
                    <a:pt x="5487898" y="452666"/>
                  </a:lnTo>
                  <a:lnTo>
                    <a:pt x="5481142" y="449503"/>
                  </a:lnTo>
                  <a:lnTo>
                    <a:pt x="5535142" y="575500"/>
                  </a:lnTo>
                  <a:lnTo>
                    <a:pt x="5562282" y="512178"/>
                  </a:lnTo>
                  <a:lnTo>
                    <a:pt x="5589143" y="44950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7" name="object 337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5047047" y="9929605"/>
              <a:ext cx="108000" cy="248919"/>
            </a:xfrm>
            <a:prstGeom prst="rect">
              <a:avLst/>
            </a:prstGeom>
          </p:spPr>
        </p:pic>
        <p:pic>
          <p:nvPicPr>
            <p:cNvPr id="338" name="object 338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2433087" y="9929605"/>
              <a:ext cx="108000" cy="248919"/>
            </a:xfrm>
            <a:prstGeom prst="rect">
              <a:avLst/>
            </a:prstGeom>
          </p:spPr>
        </p:pic>
        <p:sp>
          <p:nvSpPr>
            <p:cNvPr id="339" name="object 339"/>
            <p:cNvSpPr/>
            <p:nvPr/>
          </p:nvSpPr>
          <p:spPr>
            <a:xfrm>
              <a:off x="3020590" y="7471620"/>
              <a:ext cx="808990" cy="669925"/>
            </a:xfrm>
            <a:custGeom>
              <a:avLst/>
              <a:gdLst/>
              <a:ahLst/>
              <a:cxnLst/>
              <a:rect l="l" t="t" r="r" b="b"/>
              <a:pathLst>
                <a:path w="808989" h="669925">
                  <a:moveTo>
                    <a:pt x="700659" y="543750"/>
                  </a:moveTo>
                  <a:lnTo>
                    <a:pt x="754659" y="669747"/>
                  </a:lnTo>
                  <a:lnTo>
                    <a:pt x="781798" y="606425"/>
                  </a:lnTo>
                  <a:lnTo>
                    <a:pt x="745655" y="606425"/>
                  </a:lnTo>
                  <a:lnTo>
                    <a:pt x="745655" y="556865"/>
                  </a:lnTo>
                  <a:lnTo>
                    <a:pt x="707402" y="546912"/>
                  </a:lnTo>
                  <a:lnTo>
                    <a:pt x="704037" y="545388"/>
                  </a:lnTo>
                  <a:lnTo>
                    <a:pt x="700659" y="543750"/>
                  </a:lnTo>
                  <a:close/>
                </a:path>
                <a:path w="808989" h="669925">
                  <a:moveTo>
                    <a:pt x="745655" y="556865"/>
                  </a:moveTo>
                  <a:lnTo>
                    <a:pt x="745655" y="606425"/>
                  </a:lnTo>
                  <a:lnTo>
                    <a:pt x="763651" y="606425"/>
                  </a:lnTo>
                  <a:lnTo>
                    <a:pt x="763651" y="557250"/>
                  </a:lnTo>
                  <a:lnTo>
                    <a:pt x="754659" y="557250"/>
                  </a:lnTo>
                  <a:lnTo>
                    <a:pt x="751281" y="557199"/>
                  </a:lnTo>
                  <a:lnTo>
                    <a:pt x="747903" y="557034"/>
                  </a:lnTo>
                  <a:lnTo>
                    <a:pt x="745655" y="556865"/>
                  </a:lnTo>
                  <a:close/>
                </a:path>
                <a:path w="808989" h="669925">
                  <a:moveTo>
                    <a:pt x="808659" y="543750"/>
                  </a:moveTo>
                  <a:lnTo>
                    <a:pt x="771537" y="555929"/>
                  </a:lnTo>
                  <a:lnTo>
                    <a:pt x="763651" y="556865"/>
                  </a:lnTo>
                  <a:lnTo>
                    <a:pt x="763651" y="606425"/>
                  </a:lnTo>
                  <a:lnTo>
                    <a:pt x="781798" y="606425"/>
                  </a:lnTo>
                  <a:lnTo>
                    <a:pt x="808659" y="543750"/>
                  </a:lnTo>
                  <a:close/>
                </a:path>
                <a:path w="808989" h="669925">
                  <a:moveTo>
                    <a:pt x="763651" y="232181"/>
                  </a:moveTo>
                  <a:lnTo>
                    <a:pt x="745655" y="232181"/>
                  </a:lnTo>
                  <a:lnTo>
                    <a:pt x="745655" y="556865"/>
                  </a:lnTo>
                  <a:lnTo>
                    <a:pt x="747903" y="557034"/>
                  </a:lnTo>
                  <a:lnTo>
                    <a:pt x="751281" y="557199"/>
                  </a:lnTo>
                  <a:lnTo>
                    <a:pt x="754659" y="557250"/>
                  </a:lnTo>
                  <a:lnTo>
                    <a:pt x="758037" y="557199"/>
                  </a:lnTo>
                  <a:lnTo>
                    <a:pt x="761403" y="557034"/>
                  </a:lnTo>
                  <a:lnTo>
                    <a:pt x="763651" y="556865"/>
                  </a:lnTo>
                  <a:lnTo>
                    <a:pt x="763651" y="241185"/>
                  </a:lnTo>
                  <a:lnTo>
                    <a:pt x="754659" y="241185"/>
                  </a:lnTo>
                  <a:lnTo>
                    <a:pt x="763651" y="232181"/>
                  </a:lnTo>
                  <a:close/>
                </a:path>
                <a:path w="808989" h="669925">
                  <a:moveTo>
                    <a:pt x="763651" y="556865"/>
                  </a:moveTo>
                  <a:lnTo>
                    <a:pt x="761403" y="557034"/>
                  </a:lnTo>
                  <a:lnTo>
                    <a:pt x="758037" y="557199"/>
                  </a:lnTo>
                  <a:lnTo>
                    <a:pt x="754659" y="557250"/>
                  </a:lnTo>
                  <a:lnTo>
                    <a:pt x="763651" y="557250"/>
                  </a:lnTo>
                  <a:lnTo>
                    <a:pt x="763651" y="556865"/>
                  </a:lnTo>
                  <a:close/>
                </a:path>
                <a:path w="808989" h="669925">
                  <a:moveTo>
                    <a:pt x="0" y="232181"/>
                  </a:moveTo>
                  <a:lnTo>
                    <a:pt x="0" y="241185"/>
                  </a:lnTo>
                  <a:lnTo>
                    <a:pt x="9004" y="241185"/>
                  </a:lnTo>
                  <a:lnTo>
                    <a:pt x="0" y="232181"/>
                  </a:lnTo>
                  <a:close/>
                </a:path>
                <a:path w="808989" h="669925">
                  <a:moveTo>
                    <a:pt x="17995" y="0"/>
                  </a:moveTo>
                  <a:lnTo>
                    <a:pt x="0" y="0"/>
                  </a:lnTo>
                  <a:lnTo>
                    <a:pt x="0" y="232181"/>
                  </a:lnTo>
                  <a:lnTo>
                    <a:pt x="9004" y="241185"/>
                  </a:lnTo>
                  <a:lnTo>
                    <a:pt x="9004" y="223177"/>
                  </a:lnTo>
                  <a:lnTo>
                    <a:pt x="17995" y="223177"/>
                  </a:lnTo>
                  <a:lnTo>
                    <a:pt x="17995" y="0"/>
                  </a:lnTo>
                  <a:close/>
                </a:path>
                <a:path w="808989" h="669925">
                  <a:moveTo>
                    <a:pt x="17995" y="223177"/>
                  </a:moveTo>
                  <a:lnTo>
                    <a:pt x="9004" y="223177"/>
                  </a:lnTo>
                  <a:lnTo>
                    <a:pt x="9004" y="241185"/>
                  </a:lnTo>
                  <a:lnTo>
                    <a:pt x="17995" y="232181"/>
                  </a:lnTo>
                  <a:lnTo>
                    <a:pt x="17995" y="223177"/>
                  </a:lnTo>
                  <a:close/>
                </a:path>
                <a:path w="808989" h="669925">
                  <a:moveTo>
                    <a:pt x="754659" y="223177"/>
                  </a:moveTo>
                  <a:lnTo>
                    <a:pt x="17995" y="223177"/>
                  </a:lnTo>
                  <a:lnTo>
                    <a:pt x="17995" y="232181"/>
                  </a:lnTo>
                  <a:lnTo>
                    <a:pt x="9004" y="241185"/>
                  </a:lnTo>
                  <a:lnTo>
                    <a:pt x="745655" y="241185"/>
                  </a:lnTo>
                  <a:lnTo>
                    <a:pt x="745655" y="232181"/>
                  </a:lnTo>
                  <a:lnTo>
                    <a:pt x="763651" y="232181"/>
                  </a:lnTo>
                  <a:lnTo>
                    <a:pt x="754659" y="223177"/>
                  </a:lnTo>
                  <a:close/>
                </a:path>
                <a:path w="808989" h="669925">
                  <a:moveTo>
                    <a:pt x="763651" y="232181"/>
                  </a:moveTo>
                  <a:lnTo>
                    <a:pt x="754659" y="241185"/>
                  </a:lnTo>
                  <a:lnTo>
                    <a:pt x="763651" y="241185"/>
                  </a:lnTo>
                  <a:lnTo>
                    <a:pt x="763651" y="232181"/>
                  </a:lnTo>
                  <a:close/>
                </a:path>
                <a:path w="808989" h="669925">
                  <a:moveTo>
                    <a:pt x="763651" y="223177"/>
                  </a:moveTo>
                  <a:lnTo>
                    <a:pt x="754659" y="223177"/>
                  </a:lnTo>
                  <a:lnTo>
                    <a:pt x="763651" y="232181"/>
                  </a:lnTo>
                  <a:lnTo>
                    <a:pt x="763651" y="22317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7144903" y="7995956"/>
              <a:ext cx="84455" cy="142875"/>
            </a:xfrm>
            <a:custGeom>
              <a:avLst/>
              <a:gdLst/>
              <a:ahLst/>
              <a:cxnLst/>
              <a:rect l="l" t="t" r="r" b="b"/>
              <a:pathLst>
                <a:path w="84454" h="142875">
                  <a:moveTo>
                    <a:pt x="88" y="0"/>
                  </a:moveTo>
                  <a:lnTo>
                    <a:pt x="152" y="21488"/>
                  </a:lnTo>
                  <a:lnTo>
                    <a:pt x="84150" y="21488"/>
                  </a:lnTo>
                  <a:lnTo>
                    <a:pt x="84150" y="119164"/>
                  </a:lnTo>
                  <a:lnTo>
                    <a:pt x="0" y="119164"/>
                  </a:lnTo>
                  <a:lnTo>
                    <a:pt x="279" y="142316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7144903" y="9773024"/>
              <a:ext cx="84455" cy="142875"/>
            </a:xfrm>
            <a:custGeom>
              <a:avLst/>
              <a:gdLst/>
              <a:ahLst/>
              <a:cxnLst/>
              <a:rect l="l" t="t" r="r" b="b"/>
              <a:pathLst>
                <a:path w="84454" h="142875">
                  <a:moveTo>
                    <a:pt x="88" y="0"/>
                  </a:moveTo>
                  <a:lnTo>
                    <a:pt x="152" y="21488"/>
                  </a:lnTo>
                  <a:lnTo>
                    <a:pt x="84150" y="21488"/>
                  </a:lnTo>
                  <a:lnTo>
                    <a:pt x="84150" y="119164"/>
                  </a:lnTo>
                  <a:lnTo>
                    <a:pt x="0" y="119164"/>
                  </a:lnTo>
                  <a:lnTo>
                    <a:pt x="279" y="142316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41299" y="7995956"/>
              <a:ext cx="84455" cy="142875"/>
            </a:xfrm>
            <a:custGeom>
              <a:avLst/>
              <a:gdLst/>
              <a:ahLst/>
              <a:cxnLst/>
              <a:rect l="l" t="t" r="r" b="b"/>
              <a:pathLst>
                <a:path w="84454" h="142875">
                  <a:moveTo>
                    <a:pt x="84061" y="0"/>
                  </a:moveTo>
                  <a:lnTo>
                    <a:pt x="83997" y="21488"/>
                  </a:lnTo>
                  <a:lnTo>
                    <a:pt x="0" y="21488"/>
                  </a:lnTo>
                  <a:lnTo>
                    <a:pt x="0" y="119164"/>
                  </a:lnTo>
                  <a:lnTo>
                    <a:pt x="84150" y="119164"/>
                  </a:lnTo>
                  <a:lnTo>
                    <a:pt x="83870" y="142316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341299" y="9773024"/>
              <a:ext cx="84455" cy="142875"/>
            </a:xfrm>
            <a:custGeom>
              <a:avLst/>
              <a:gdLst/>
              <a:ahLst/>
              <a:cxnLst/>
              <a:rect l="l" t="t" r="r" b="b"/>
              <a:pathLst>
                <a:path w="84454" h="142875">
                  <a:moveTo>
                    <a:pt x="84061" y="0"/>
                  </a:moveTo>
                  <a:lnTo>
                    <a:pt x="83997" y="21488"/>
                  </a:lnTo>
                  <a:lnTo>
                    <a:pt x="0" y="21488"/>
                  </a:lnTo>
                  <a:lnTo>
                    <a:pt x="0" y="119164"/>
                  </a:lnTo>
                  <a:lnTo>
                    <a:pt x="84150" y="119164"/>
                  </a:lnTo>
                  <a:lnTo>
                    <a:pt x="83870" y="142316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4" name="object 344"/>
          <p:cNvSpPr txBox="1"/>
          <p:nvPr/>
        </p:nvSpPr>
        <p:spPr>
          <a:xfrm>
            <a:off x="3458832" y="8745623"/>
            <a:ext cx="62420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313130"/>
                </a:solidFill>
                <a:latin typeface="Arial"/>
                <a:cs typeface="Arial"/>
              </a:rPr>
              <a:t>V.Ryan</a:t>
            </a:r>
            <a:r>
              <a:rPr sz="700" spc="-5" dirty="0">
                <a:solidFill>
                  <a:srgbClr val="31313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13130"/>
                </a:solidFill>
                <a:latin typeface="Arial"/>
                <a:cs typeface="Arial"/>
              </a:rPr>
              <a:t>© </a:t>
            </a:r>
            <a:r>
              <a:rPr sz="700" spc="-20" dirty="0">
                <a:solidFill>
                  <a:srgbClr val="313130"/>
                </a:solidFill>
                <a:latin typeface="Arial"/>
                <a:cs typeface="Arial"/>
              </a:rPr>
              <a:t>2023</a:t>
            </a:r>
            <a:endParaRPr sz="70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1133919" y="9901501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2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650">
              <a:latin typeface="Arial"/>
              <a:cs typeface="Arial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2535935" y="9908117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2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650">
              <a:latin typeface="Arial"/>
              <a:cs typeface="Arial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909083" y="9914887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2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650">
              <a:latin typeface="Arial"/>
              <a:cs typeface="Arial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6295555" y="9920182"/>
            <a:ext cx="144780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2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65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161404" y="5083654"/>
            <a:ext cx="674306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Salter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Duck’s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canister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salter1.cdr</dc:title>
  <dc:creator>Vincent RYan</dc:creator>
  <cp:lastModifiedBy>Vincent RYan</cp:lastModifiedBy>
  <cp:revision>1</cp:revision>
  <dcterms:created xsi:type="dcterms:W3CDTF">2023-07-08T14:12:58Z</dcterms:created>
  <dcterms:modified xsi:type="dcterms:W3CDTF">2023-07-08T14:13:14Z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2023-07-08T00:00:00Z</vt:filetime>
  </property>
  <property fmtid="{D5CDD505-2E9C-101B-9397-08002B2CF9AE}" pid="5" name="Producer">
    <vt:lpwstr>Corel PDF Engine Version 19.1.0.419</vt:lpwstr>
  </property>
</Properties>
</file>